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27_35399182.xml" ContentType="application/vnd.ms-powerpoint.comments+xml"/>
  <Override PartName="/ppt/notesSlides/notesSlide7.xml" ContentType="application/vnd.openxmlformats-officedocument.presentationml.notesSlide+xml"/>
  <Override PartName="/ppt/comments/modernComment_13F_1D5F0EE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36_D5FD8396.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5"/>
  </p:notesMasterIdLst>
  <p:sldIdLst>
    <p:sldId id="256" r:id="rId2"/>
    <p:sldId id="291" r:id="rId3"/>
    <p:sldId id="292" r:id="rId4"/>
    <p:sldId id="315" r:id="rId5"/>
    <p:sldId id="294" r:id="rId6"/>
    <p:sldId id="295" r:id="rId7"/>
    <p:sldId id="319" r:id="rId8"/>
    <p:sldId id="318" r:id="rId9"/>
    <p:sldId id="296" r:id="rId10"/>
    <p:sldId id="307" r:id="rId11"/>
    <p:sldId id="320" r:id="rId12"/>
    <p:sldId id="321" r:id="rId13"/>
    <p:sldId id="297" r:id="rId14"/>
    <p:sldId id="305" r:id="rId15"/>
    <p:sldId id="298" r:id="rId16"/>
    <p:sldId id="299" r:id="rId17"/>
    <p:sldId id="306" r:id="rId18"/>
    <p:sldId id="309" r:id="rId19"/>
    <p:sldId id="310" r:id="rId20"/>
    <p:sldId id="322" r:id="rId21"/>
    <p:sldId id="313" r:id="rId22"/>
    <p:sldId id="324" r:id="rId23"/>
    <p:sldId id="323" r:id="rId24"/>
  </p:sldIdLst>
  <p:sldSz cx="9144000" cy="5143500" type="screen16x9"/>
  <p:notesSz cx="6858000" cy="9144000"/>
  <p:embeddedFontLst>
    <p:embeddedFont>
      <p:font typeface="Abhaya Libre" panose="020B0604020202020204" charset="0"/>
      <p:regular r:id="rId26"/>
      <p:bold r:id="rId27"/>
    </p:embeddedFont>
    <p:embeddedFont>
      <p:font typeface="Chiller" panose="04020404031007020602" pitchFamily="82" charset="0"/>
      <p:regular r:id="rId28"/>
    </p:embeddedFont>
    <p:embeddedFont>
      <p:font typeface="Electrolize" panose="02000506000000020004" pitchFamily="2" charset="0"/>
      <p:regular r:id="rId29"/>
    </p:embeddedFont>
    <p:embeddedFont>
      <p:font typeface="Fira Sans Extra Condensed" panose="020B0503050000020004" pitchFamily="34" charset="0"/>
      <p:regular r:id="rId30"/>
      <p:bold r:id="rId31"/>
      <p:italic r:id="rId32"/>
      <p:boldItalic r:id="rId33"/>
    </p:embeddedFont>
    <p:embeddedFont>
      <p:font typeface="Fira Sans Extra Condensed SemiBold" panose="020B0604020202020204" charset="0"/>
      <p:regular r:id="rId34"/>
      <p:bold r:id="rId35"/>
      <p:italic r:id="rId36"/>
      <p:boldItalic r:id="rId37"/>
    </p:embeddedFont>
    <p:embeddedFont>
      <p:font typeface="Montserrat" panose="00000500000000000000" pitchFamily="50" charset="0"/>
      <p:regular r:id="rId38"/>
      <p:bold r:id="rId39"/>
      <p:italic r:id="rId40"/>
      <p:boldItalic r:id="rId41"/>
    </p:embeddedFont>
    <p:embeddedFont>
      <p:font typeface="Montserrat Alternates Black" panose="00000A00000000000000" pitchFamily="50" charset="0"/>
      <p:bold r:id="rId42"/>
      <p:boldItalic r:id="rId43"/>
    </p:embeddedFont>
    <p:embeddedFont>
      <p:font typeface="Montserrat ExtraBold" panose="00000900000000000000" pitchFamily="50" charset="0"/>
      <p:bold r:id="rId44"/>
      <p:boldItalic r:id="rId45"/>
    </p:embeddedFont>
    <p:embeddedFont>
      <p:font typeface="Montserrat SemiBold" panose="00000700000000000000" pitchFamily="50" charset="0"/>
      <p:bold r:id="rId46"/>
      <p:boldItalic r:id="rId47"/>
    </p:embeddedFont>
    <p:embeddedFont>
      <p:font typeface="Nunito" pitchFamily="2" charset="0"/>
      <p:regular r:id="rId48"/>
      <p:bold r:id="rId49"/>
      <p:italic r:id="rId50"/>
      <p:boldItalic r:id="rId51"/>
    </p:embeddedFont>
    <p:embeddedFont>
      <p:font typeface="Raleway" panose="020B0503030101060003" pitchFamily="34" charset="0"/>
      <p:regular r:id="rId52"/>
      <p:bold r:id="rId53"/>
      <p:italic r:id="rId54"/>
      <p:boldItalic r:id="rId55"/>
    </p:embeddedFont>
    <p:embeddedFont>
      <p:font typeface="Roboto" pitchFamily="2" charset="0"/>
      <p:regular r:id="rId56"/>
      <p:bold r:id="rId57"/>
      <p:italic r:id="rId58"/>
      <p:boldItalic r:id="rId59"/>
    </p:embeddedFont>
    <p:embeddedFont>
      <p:font typeface="Segoe UI Symbol" panose="020B0502040204020203" pitchFamily="3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6D7020-8990-27C5-2F2A-3E2CBF2E00AB}" name="Menna Rashed" initials="MR" userId="S::mennarashed@stud.cu.edu.eg::6a47c055-fc32-4c26-87ee-778e2d8c14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CEA2"/>
    <a:srgbClr val="95A6B1"/>
    <a:srgbClr val="D5837C"/>
    <a:srgbClr val="93A597"/>
    <a:srgbClr val="C7D0D6"/>
    <a:srgbClr val="F0F5EB"/>
    <a:srgbClr val="9B4FC9"/>
    <a:srgbClr val="A591A7"/>
    <a:srgbClr val="B579BF"/>
    <a:srgbClr val="5E72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68" autoAdjust="0"/>
    <p:restoredTop sz="94660"/>
  </p:normalViewPr>
  <p:slideViewPr>
    <p:cSldViewPr snapToGrid="0">
      <p:cViewPr>
        <p:scale>
          <a:sx n="75" d="100"/>
          <a:sy n="75" d="100"/>
        </p:scale>
        <p:origin x="1344" y="2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font" Target="fonts/font35.fntdata"/><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4.fntdata"/></Relationships>
</file>

<file path=ppt/comments/modernComment_127_35399182.xml><?xml version="1.0" encoding="utf-8"?>
<p188:cmLst xmlns:a="http://schemas.openxmlformats.org/drawingml/2006/main" xmlns:r="http://schemas.openxmlformats.org/officeDocument/2006/relationships" xmlns:p188="http://schemas.microsoft.com/office/powerpoint/2018/8/main">
  <p188:cm id="{BF417DB3-CED5-4DF3-B70C-B4C56CE586EF}" authorId="{F06D7020-8990-27C5-2F2A-3E2CBF2E00AB}" created="2023-06-29T11:36:55.197">
    <pc:sldMkLst xmlns:pc="http://schemas.microsoft.com/office/powerpoint/2013/main/command">
      <pc:docMk/>
      <pc:sldMk cId="892965250" sldId="295"/>
    </pc:sldMkLst>
    <p188:txBody>
      <a:bodyPr/>
      <a:lstStyle/>
      <a:p>
        <a:r>
          <a:rPr lang="en-US"/>
          <a:t>Our project is specifically targeted towards the automotive manufacturing industry, where ensuring product quality is crucial to success. By developing an efficient and accurate defect detection model, we aim to address the unique challenges faced in automotive production and contribute to enhancing overall product quality and customer satisfaction.</a:t>
        </a:r>
      </a:p>
    </p188:txBody>
  </p188:cm>
</p188:cmLst>
</file>

<file path=ppt/comments/modernComment_136_D5FD8396.xml><?xml version="1.0" encoding="utf-8"?>
<p188:cmLst xmlns:a="http://schemas.openxmlformats.org/drawingml/2006/main" xmlns:r="http://schemas.openxmlformats.org/officeDocument/2006/relationships" xmlns:p188="http://schemas.microsoft.com/office/powerpoint/2018/8/main">
  <p188:cm id="{2C6BA9B9-E8D2-4D5C-8D49-407C252A4E7F}" authorId="{F06D7020-8990-27C5-2F2A-3E2CBF2E00AB}" created="2023-06-29T12:31:04.741">
    <pc:sldMkLst xmlns:pc="http://schemas.microsoft.com/office/powerpoint/2013/main/command">
      <pc:docMk/>
      <pc:sldMk cId="3590161302" sldId="310"/>
    </pc:sldMkLst>
    <p188:txBody>
      <a:bodyPr/>
      <a:lstStyle/>
      <a:p>
        <a:r>
          <a:rPr lang="en-US"/>
          <a:t>Applications with moderate accuracy requirements: While YOLO achieves good accuracy, it may not match the state-of-the-art accuracy of slower and more complex object detection models. However, for applications where high accuracy is not the primary concern, YOLO's real-time performance and overall good accuracy make it a suitable choice.</a:t>
        </a:r>
      </a:p>
    </p188:txBody>
  </p188:cm>
</p188:cmLst>
</file>

<file path=ppt/comments/modernComment_13F_1D5F0EE0.xml><?xml version="1.0" encoding="utf-8"?>
<p188:cmLst xmlns:a="http://schemas.openxmlformats.org/drawingml/2006/main" xmlns:r="http://schemas.openxmlformats.org/officeDocument/2006/relationships" xmlns:p188="http://schemas.microsoft.com/office/powerpoint/2018/8/main">
  <p188:cm id="{DABACD23-AAE1-4716-8FE6-96A04E065BCD}" authorId="{F06D7020-8990-27C5-2F2A-3E2CBF2E00AB}" created="2023-06-29T11:36:55.197">
    <pc:sldMkLst xmlns:pc="http://schemas.microsoft.com/office/powerpoint/2013/main/command">
      <pc:docMk/>
      <pc:sldMk cId="892965250" sldId="295"/>
    </pc:sldMkLst>
    <p188:txBody>
      <a:bodyPr/>
      <a:lstStyle/>
      <a:p>
        <a:r>
          <a:rPr lang="en-US"/>
          <a:t>Our project is specifically targeted towards the automotive manufacturing industry, where ensuring product quality is crucial to success. By developing an efficient and accurate defect detection model, we aim to address the unique challenges faced in automotive production and contribute to enhancing overall product quality and customer satisfaction.</a:t>
        </a:r>
      </a:p>
    </p188:txBody>
  </p188:cm>
  <p188:cm id="{12742BB2-AC5B-4F40-A29C-2667589BC616}" authorId="{F06D7020-8990-27C5-2F2A-3E2CBF2E00AB}" created="2023-07-03T20:30:55.089">
    <pc:sldMkLst xmlns:pc="http://schemas.microsoft.com/office/powerpoint/2013/main/command">
      <pc:docMk/>
      <pc:sldMk cId="492768992" sldId="319"/>
    </pc:sldMkLst>
    <p188:txBody>
      <a:bodyPr/>
      <a:lstStyle/>
      <a:p>
        <a:r>
          <a:rPr lang="en-US"/>
          <a:t>6- reducing reliance on imports and contributing to the local economy.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038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52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57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102a91880b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102a91880b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102a91880b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102a91880b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760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44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94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9371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239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b1c2217c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b1c2217c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9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734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102a91880b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102a91880b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626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565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203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685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74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a953684262_0_15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a953684262_0_15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196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102a91880b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102a91880b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91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27f207a46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27f207a46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31204" y="1189875"/>
            <a:ext cx="3515400" cy="24120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31199" y="3602023"/>
            <a:ext cx="35154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69"/>
        <p:cNvGrpSpPr/>
        <p:nvPr/>
      </p:nvGrpSpPr>
      <p:grpSpPr>
        <a:xfrm>
          <a:off x="0" y="0"/>
          <a:ext cx="0" cy="0"/>
          <a:chOff x="0" y="0"/>
          <a:chExt cx="0" cy="0"/>
        </a:xfrm>
      </p:grpSpPr>
      <p:grpSp>
        <p:nvGrpSpPr>
          <p:cNvPr id="370" name="Google Shape;370;p13"/>
          <p:cNvGrpSpPr/>
          <p:nvPr/>
        </p:nvGrpSpPr>
        <p:grpSpPr>
          <a:xfrm>
            <a:off x="323100" y="262725"/>
            <a:ext cx="8686925" cy="4690550"/>
            <a:chOff x="323100" y="262725"/>
            <a:chExt cx="8686925" cy="4690550"/>
          </a:xfrm>
        </p:grpSpPr>
        <p:grpSp>
          <p:nvGrpSpPr>
            <p:cNvPr id="371" name="Google Shape;371;p13"/>
            <p:cNvGrpSpPr/>
            <p:nvPr/>
          </p:nvGrpSpPr>
          <p:grpSpPr>
            <a:xfrm>
              <a:off x="798413" y="4374200"/>
              <a:ext cx="685225" cy="579075"/>
              <a:chOff x="457200" y="1099375"/>
              <a:chExt cx="685225" cy="579075"/>
            </a:xfrm>
          </p:grpSpPr>
          <p:sp>
            <p:nvSpPr>
              <p:cNvPr id="372" name="Google Shape;372;p13"/>
              <p:cNvSpPr/>
              <p:nvPr/>
            </p:nvSpPr>
            <p:spPr>
              <a:xfrm>
                <a:off x="457200" y="1575025"/>
                <a:ext cx="107175" cy="92100"/>
              </a:xfrm>
              <a:custGeom>
                <a:avLst/>
                <a:gdLst/>
                <a:ahLst/>
                <a:cxnLst/>
                <a:rect l="l" t="t" r="r" b="b"/>
                <a:pathLst>
                  <a:path w="4287" h="3684" extrusionOk="0">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a:off x="457200" y="1337200"/>
                <a:ext cx="107175" cy="91875"/>
              </a:xfrm>
              <a:custGeom>
                <a:avLst/>
                <a:gdLst/>
                <a:ahLst/>
                <a:cxnLst/>
                <a:rect l="l" t="t" r="r" b="b"/>
                <a:pathLst>
                  <a:path w="4287" h="3675" extrusionOk="0">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457200" y="1099375"/>
                <a:ext cx="107175" cy="91800"/>
              </a:xfrm>
              <a:custGeom>
                <a:avLst/>
                <a:gdLst/>
                <a:ahLst/>
                <a:cxnLst/>
                <a:rect l="l" t="t" r="r" b="b"/>
                <a:pathLst>
                  <a:path w="4287" h="3672" extrusionOk="0">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649775" y="1578900"/>
                <a:ext cx="107475" cy="92000"/>
              </a:xfrm>
              <a:custGeom>
                <a:avLst/>
                <a:gdLst/>
                <a:ahLst/>
                <a:cxnLst/>
                <a:rect l="l" t="t" r="r" b="b"/>
                <a:pathLst>
                  <a:path w="4299" h="3680" extrusionOk="0">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649775" y="1341075"/>
                <a:ext cx="107475" cy="91800"/>
              </a:xfrm>
              <a:custGeom>
                <a:avLst/>
                <a:gdLst/>
                <a:ahLst/>
                <a:cxnLst/>
                <a:rect l="l" t="t" r="r" b="b"/>
                <a:pathLst>
                  <a:path w="4299" h="3672" extrusionOk="0">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649775" y="1102950"/>
                <a:ext cx="107475" cy="92100"/>
              </a:xfrm>
              <a:custGeom>
                <a:avLst/>
                <a:gdLst/>
                <a:ahLst/>
                <a:cxnLst/>
                <a:rect l="l" t="t" r="r" b="b"/>
                <a:pathLst>
                  <a:path w="4299" h="3684" extrusionOk="0">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842350" y="1582775"/>
                <a:ext cx="107475" cy="91850"/>
              </a:xfrm>
              <a:custGeom>
                <a:avLst/>
                <a:gdLst/>
                <a:ahLst/>
                <a:cxnLst/>
                <a:rect l="l" t="t" r="r" b="b"/>
                <a:pathLst>
                  <a:path w="4299" h="3674" extrusionOk="0">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842350" y="1344950"/>
                <a:ext cx="107475" cy="91800"/>
              </a:xfrm>
              <a:custGeom>
                <a:avLst/>
                <a:gdLst/>
                <a:ahLst/>
                <a:cxnLst/>
                <a:rect l="l" t="t" r="r" b="b"/>
                <a:pathLst>
                  <a:path w="4299" h="3672" extrusionOk="0">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842350" y="1106825"/>
                <a:ext cx="107475" cy="92000"/>
              </a:xfrm>
              <a:custGeom>
                <a:avLst/>
                <a:gdLst/>
                <a:ahLst/>
                <a:cxnLst/>
                <a:rect l="l" t="t" r="r" b="b"/>
                <a:pathLst>
                  <a:path w="4299" h="3680" extrusionOk="0">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1034950" y="1586625"/>
                <a:ext cx="107475" cy="91825"/>
              </a:xfrm>
              <a:custGeom>
                <a:avLst/>
                <a:gdLst/>
                <a:ahLst/>
                <a:cxnLst/>
                <a:rect l="l" t="t" r="r" b="b"/>
                <a:pathLst>
                  <a:path w="4299" h="3673" extrusionOk="0">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1034950" y="1348500"/>
                <a:ext cx="107475" cy="92100"/>
              </a:xfrm>
              <a:custGeom>
                <a:avLst/>
                <a:gdLst/>
                <a:ahLst/>
                <a:cxnLst/>
                <a:rect l="l" t="t" r="r" b="b"/>
                <a:pathLst>
                  <a:path w="4299" h="3684" extrusionOk="0">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1035025" y="1110975"/>
                <a:ext cx="107400" cy="91800"/>
              </a:xfrm>
              <a:custGeom>
                <a:avLst/>
                <a:gdLst/>
                <a:ahLst/>
                <a:cxnLst/>
                <a:rect l="l" t="t" r="r" b="b"/>
                <a:pathLst>
                  <a:path w="4296" h="3672" extrusionOk="0">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3"/>
            <p:cNvSpPr/>
            <p:nvPr/>
          </p:nvSpPr>
          <p:spPr>
            <a:xfrm>
              <a:off x="8431800" y="1753850"/>
              <a:ext cx="571580" cy="549947"/>
            </a:xfrm>
            <a:custGeom>
              <a:avLst/>
              <a:gdLst/>
              <a:ahLst/>
              <a:cxnLst/>
              <a:rect l="l" t="t" r="r" b="b"/>
              <a:pathLst>
                <a:path w="30016" h="28880" extrusionOk="0">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323100" y="3964750"/>
              <a:ext cx="306628" cy="306628"/>
            </a:xfrm>
            <a:custGeom>
              <a:avLst/>
              <a:gdLst/>
              <a:ahLst/>
              <a:cxnLst/>
              <a:rect l="l" t="t" r="r" b="b"/>
              <a:pathLst>
                <a:path w="7514" h="7514" extrusionOk="0">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3"/>
            <p:cNvGrpSpPr/>
            <p:nvPr/>
          </p:nvGrpSpPr>
          <p:grpSpPr>
            <a:xfrm>
              <a:off x="992763" y="287950"/>
              <a:ext cx="571550" cy="354225"/>
              <a:chOff x="2378875" y="567700"/>
              <a:chExt cx="571550" cy="354225"/>
            </a:xfrm>
          </p:grpSpPr>
          <p:sp>
            <p:nvSpPr>
              <p:cNvPr id="387" name="Google Shape;387;p13"/>
              <p:cNvSpPr/>
              <p:nvPr/>
            </p:nvSpPr>
            <p:spPr>
              <a:xfrm>
                <a:off x="2378875" y="793325"/>
                <a:ext cx="128600" cy="128600"/>
              </a:xfrm>
              <a:custGeom>
                <a:avLst/>
                <a:gdLst/>
                <a:ahLst/>
                <a:cxnLst/>
                <a:rect l="l" t="t" r="r" b="b"/>
                <a:pathLst>
                  <a:path w="5144" h="5144" extrusionOk="0">
                    <a:moveTo>
                      <a:pt x="0" y="0"/>
                    </a:moveTo>
                    <a:lnTo>
                      <a:pt x="0" y="5144"/>
                    </a:lnTo>
                    <a:lnTo>
                      <a:pt x="5144" y="5144"/>
                    </a:lnTo>
                    <a:lnTo>
                      <a:pt x="5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2851600" y="666550"/>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2535525" y="567700"/>
                <a:ext cx="98850" cy="98850"/>
              </a:xfrm>
              <a:custGeom>
                <a:avLst/>
                <a:gdLst/>
                <a:ahLst/>
                <a:cxnLst/>
                <a:rect l="l" t="t" r="r" b="b"/>
                <a:pathLst>
                  <a:path w="3954" h="3954" extrusionOk="0">
                    <a:moveTo>
                      <a:pt x="1" y="1"/>
                    </a:moveTo>
                    <a:lnTo>
                      <a:pt x="1" y="3954"/>
                    </a:lnTo>
                    <a:lnTo>
                      <a:pt x="3953" y="3954"/>
                    </a:lnTo>
                    <a:lnTo>
                      <a:pt x="3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3"/>
            <p:cNvGrpSpPr/>
            <p:nvPr/>
          </p:nvGrpSpPr>
          <p:grpSpPr>
            <a:xfrm>
              <a:off x="8003400" y="807575"/>
              <a:ext cx="306625" cy="306325"/>
              <a:chOff x="8142850" y="658200"/>
              <a:chExt cx="306625" cy="306325"/>
            </a:xfrm>
          </p:grpSpPr>
          <p:sp>
            <p:nvSpPr>
              <p:cNvPr id="391" name="Google Shape;391;p13"/>
              <p:cNvSpPr/>
              <p:nvPr/>
            </p:nvSpPr>
            <p:spPr>
              <a:xfrm>
                <a:off x="8294375" y="658200"/>
                <a:ext cx="155100" cy="155100"/>
              </a:xfrm>
              <a:custGeom>
                <a:avLst/>
                <a:gdLst/>
                <a:ahLst/>
                <a:cxnLst/>
                <a:rect l="l" t="t" r="r" b="b"/>
                <a:pathLst>
                  <a:path w="6204" h="6204" extrusionOk="0">
                    <a:moveTo>
                      <a:pt x="0" y="1"/>
                    </a:moveTo>
                    <a:lnTo>
                      <a:pt x="0" y="6204"/>
                    </a:lnTo>
                    <a:lnTo>
                      <a:pt x="6203" y="6204"/>
                    </a:lnTo>
                    <a:lnTo>
                      <a:pt x="6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8142850" y="813275"/>
                <a:ext cx="151250" cy="151250"/>
              </a:xfrm>
              <a:custGeom>
                <a:avLst/>
                <a:gdLst/>
                <a:ahLst/>
                <a:cxnLst/>
                <a:rect l="l" t="t" r="r" b="b"/>
                <a:pathLst>
                  <a:path w="6050" h="6050" extrusionOk="0">
                    <a:moveTo>
                      <a:pt x="1" y="1"/>
                    </a:moveTo>
                    <a:lnTo>
                      <a:pt x="1" y="6049"/>
                    </a:lnTo>
                    <a:lnTo>
                      <a:pt x="6049" y="6049"/>
                    </a:lnTo>
                    <a:lnTo>
                      <a:pt x="60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3"/>
            <p:cNvSpPr/>
            <p:nvPr/>
          </p:nvSpPr>
          <p:spPr>
            <a:xfrm>
              <a:off x="7334550" y="4525350"/>
              <a:ext cx="896275" cy="156875"/>
            </a:xfrm>
            <a:custGeom>
              <a:avLst/>
              <a:gdLst/>
              <a:ahLst/>
              <a:cxnLst/>
              <a:rect l="l" t="t" r="r" b="b"/>
              <a:pathLst>
                <a:path w="35851" h="6275" extrusionOk="0">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3"/>
            <p:cNvGrpSpPr/>
            <p:nvPr/>
          </p:nvGrpSpPr>
          <p:grpSpPr>
            <a:xfrm rot="5400000" flipH="1">
              <a:off x="8423713" y="4426663"/>
              <a:ext cx="571550" cy="354225"/>
              <a:chOff x="2378875" y="567700"/>
              <a:chExt cx="571550" cy="354225"/>
            </a:xfrm>
          </p:grpSpPr>
          <p:sp>
            <p:nvSpPr>
              <p:cNvPr id="395" name="Google Shape;395;p13"/>
              <p:cNvSpPr/>
              <p:nvPr/>
            </p:nvSpPr>
            <p:spPr>
              <a:xfrm>
                <a:off x="2378875" y="793325"/>
                <a:ext cx="128600" cy="128600"/>
              </a:xfrm>
              <a:custGeom>
                <a:avLst/>
                <a:gdLst/>
                <a:ahLst/>
                <a:cxnLst/>
                <a:rect l="l" t="t" r="r" b="b"/>
                <a:pathLst>
                  <a:path w="5144" h="5144" extrusionOk="0">
                    <a:moveTo>
                      <a:pt x="0" y="0"/>
                    </a:moveTo>
                    <a:lnTo>
                      <a:pt x="0" y="5144"/>
                    </a:lnTo>
                    <a:lnTo>
                      <a:pt x="5144" y="5144"/>
                    </a:lnTo>
                    <a:lnTo>
                      <a:pt x="51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2851600" y="666550"/>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2535525" y="567700"/>
                <a:ext cx="98850" cy="98850"/>
              </a:xfrm>
              <a:custGeom>
                <a:avLst/>
                <a:gdLst/>
                <a:ahLst/>
                <a:cxnLst/>
                <a:rect l="l" t="t" r="r" b="b"/>
                <a:pathLst>
                  <a:path w="3954" h="3954" extrusionOk="0">
                    <a:moveTo>
                      <a:pt x="1" y="1"/>
                    </a:moveTo>
                    <a:lnTo>
                      <a:pt x="1" y="3954"/>
                    </a:lnTo>
                    <a:lnTo>
                      <a:pt x="3953" y="3954"/>
                    </a:lnTo>
                    <a:lnTo>
                      <a:pt x="3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13"/>
            <p:cNvSpPr/>
            <p:nvPr/>
          </p:nvSpPr>
          <p:spPr>
            <a:xfrm>
              <a:off x="8113750" y="262725"/>
              <a:ext cx="896275" cy="156875"/>
            </a:xfrm>
            <a:custGeom>
              <a:avLst/>
              <a:gdLst/>
              <a:ahLst/>
              <a:cxnLst/>
              <a:rect l="l" t="t" r="r" b="b"/>
              <a:pathLst>
                <a:path w="35851" h="6275" extrusionOk="0">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3"/>
            <p:cNvGrpSpPr/>
            <p:nvPr/>
          </p:nvGrpSpPr>
          <p:grpSpPr>
            <a:xfrm>
              <a:off x="560486" y="2486862"/>
              <a:ext cx="238340" cy="238106"/>
              <a:chOff x="8142850" y="658200"/>
              <a:chExt cx="306625" cy="306325"/>
            </a:xfrm>
          </p:grpSpPr>
          <p:sp>
            <p:nvSpPr>
              <p:cNvPr id="400" name="Google Shape;400;p13"/>
              <p:cNvSpPr/>
              <p:nvPr/>
            </p:nvSpPr>
            <p:spPr>
              <a:xfrm>
                <a:off x="8294375" y="658200"/>
                <a:ext cx="155100" cy="155100"/>
              </a:xfrm>
              <a:custGeom>
                <a:avLst/>
                <a:gdLst/>
                <a:ahLst/>
                <a:cxnLst/>
                <a:rect l="l" t="t" r="r" b="b"/>
                <a:pathLst>
                  <a:path w="6204" h="6204" extrusionOk="0">
                    <a:moveTo>
                      <a:pt x="0" y="1"/>
                    </a:moveTo>
                    <a:lnTo>
                      <a:pt x="0" y="6204"/>
                    </a:lnTo>
                    <a:lnTo>
                      <a:pt x="6203" y="6204"/>
                    </a:lnTo>
                    <a:lnTo>
                      <a:pt x="6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8142850" y="813275"/>
                <a:ext cx="151250" cy="151250"/>
              </a:xfrm>
              <a:custGeom>
                <a:avLst/>
                <a:gdLst/>
                <a:ahLst/>
                <a:cxnLst/>
                <a:rect l="l" t="t" r="r" b="b"/>
                <a:pathLst>
                  <a:path w="6050" h="6050" extrusionOk="0">
                    <a:moveTo>
                      <a:pt x="1" y="1"/>
                    </a:moveTo>
                    <a:lnTo>
                      <a:pt x="1" y="6049"/>
                    </a:lnTo>
                    <a:lnTo>
                      <a:pt x="6049" y="6049"/>
                    </a:lnTo>
                    <a:lnTo>
                      <a:pt x="60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13"/>
            <p:cNvSpPr/>
            <p:nvPr/>
          </p:nvSpPr>
          <p:spPr>
            <a:xfrm>
              <a:off x="560475" y="1205950"/>
              <a:ext cx="421200" cy="405175"/>
            </a:xfrm>
            <a:custGeom>
              <a:avLst/>
              <a:gdLst/>
              <a:ahLst/>
              <a:cxnLst/>
              <a:rect l="l" t="t" r="r" b="b"/>
              <a:pathLst>
                <a:path w="16848" h="16207" extrusionOk="0">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13"/>
          <p:cNvSpPr txBox="1">
            <a:spLocks noGrp="1"/>
          </p:cNvSpPr>
          <p:nvPr>
            <p:ph type="title"/>
          </p:nvPr>
        </p:nvSpPr>
        <p:spPr>
          <a:xfrm>
            <a:off x="758775" y="381193"/>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04" name="Google Shape;404;p13"/>
          <p:cNvSpPr txBox="1">
            <a:spLocks noGrp="1"/>
          </p:cNvSpPr>
          <p:nvPr>
            <p:ph type="title" idx="2" hasCustomPrompt="1"/>
          </p:nvPr>
        </p:nvSpPr>
        <p:spPr>
          <a:xfrm>
            <a:off x="1071275" y="1430800"/>
            <a:ext cx="896400" cy="642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800" b="0">
                <a:solidFill>
                  <a:schemeClr val="accent2"/>
                </a:solidFill>
                <a:latin typeface="Montserrat SemiBold"/>
                <a:ea typeface="Montserrat SemiBold"/>
                <a:cs typeface="Montserrat SemiBold"/>
                <a:sym typeface="Montserrat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05" name="Google Shape;405;p13"/>
          <p:cNvSpPr txBox="1">
            <a:spLocks noGrp="1"/>
          </p:cNvSpPr>
          <p:nvPr>
            <p:ph type="title" idx="3"/>
          </p:nvPr>
        </p:nvSpPr>
        <p:spPr>
          <a:xfrm>
            <a:off x="1967625" y="1430847"/>
            <a:ext cx="2390100" cy="642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1700" b="1"/>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06" name="Google Shape;406;p13"/>
          <p:cNvSpPr txBox="1">
            <a:spLocks noGrp="1"/>
          </p:cNvSpPr>
          <p:nvPr>
            <p:ph type="title" idx="4"/>
          </p:nvPr>
        </p:nvSpPr>
        <p:spPr>
          <a:xfrm>
            <a:off x="1967625" y="2073697"/>
            <a:ext cx="2390100" cy="53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400"/>
              <a:buFont typeface="Nunito"/>
              <a:buNone/>
              <a:defRPr sz="1400" b="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407" name="Google Shape;407;p13"/>
          <p:cNvSpPr txBox="1">
            <a:spLocks noGrp="1"/>
          </p:cNvSpPr>
          <p:nvPr>
            <p:ph type="title" idx="5" hasCustomPrompt="1"/>
          </p:nvPr>
        </p:nvSpPr>
        <p:spPr>
          <a:xfrm>
            <a:off x="4717150" y="1430800"/>
            <a:ext cx="896400" cy="642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800" b="0">
                <a:solidFill>
                  <a:schemeClr val="accent2"/>
                </a:solidFill>
                <a:latin typeface="Montserrat SemiBold"/>
                <a:ea typeface="Montserrat SemiBold"/>
                <a:cs typeface="Montserrat SemiBold"/>
                <a:sym typeface="Montserrat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08" name="Google Shape;408;p13"/>
          <p:cNvSpPr txBox="1">
            <a:spLocks noGrp="1"/>
          </p:cNvSpPr>
          <p:nvPr>
            <p:ph type="title" idx="6"/>
          </p:nvPr>
        </p:nvSpPr>
        <p:spPr>
          <a:xfrm>
            <a:off x="5613300" y="1430847"/>
            <a:ext cx="2390100" cy="642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1700" b="1"/>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09" name="Google Shape;409;p13"/>
          <p:cNvSpPr txBox="1">
            <a:spLocks noGrp="1"/>
          </p:cNvSpPr>
          <p:nvPr>
            <p:ph type="title" idx="7"/>
          </p:nvPr>
        </p:nvSpPr>
        <p:spPr>
          <a:xfrm>
            <a:off x="5613300" y="2073697"/>
            <a:ext cx="2390100" cy="53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400"/>
              <a:buFont typeface="Nunito"/>
              <a:buNone/>
              <a:defRPr sz="1400" b="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410" name="Google Shape;410;p13"/>
          <p:cNvSpPr txBox="1">
            <a:spLocks noGrp="1"/>
          </p:cNvSpPr>
          <p:nvPr>
            <p:ph type="title" idx="8" hasCustomPrompt="1"/>
          </p:nvPr>
        </p:nvSpPr>
        <p:spPr>
          <a:xfrm>
            <a:off x="1071275" y="3020500"/>
            <a:ext cx="896400" cy="642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800" b="0">
                <a:solidFill>
                  <a:schemeClr val="accent2"/>
                </a:solidFill>
                <a:latin typeface="Montserrat SemiBold"/>
                <a:ea typeface="Montserrat SemiBold"/>
                <a:cs typeface="Montserrat SemiBold"/>
                <a:sym typeface="Montserrat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11" name="Google Shape;411;p13"/>
          <p:cNvSpPr txBox="1">
            <a:spLocks noGrp="1"/>
          </p:cNvSpPr>
          <p:nvPr>
            <p:ph type="title" idx="9"/>
          </p:nvPr>
        </p:nvSpPr>
        <p:spPr>
          <a:xfrm>
            <a:off x="1967625" y="3020622"/>
            <a:ext cx="2390100" cy="642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1700" b="1"/>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12" name="Google Shape;412;p13"/>
          <p:cNvSpPr txBox="1">
            <a:spLocks noGrp="1"/>
          </p:cNvSpPr>
          <p:nvPr>
            <p:ph type="title" idx="13"/>
          </p:nvPr>
        </p:nvSpPr>
        <p:spPr>
          <a:xfrm>
            <a:off x="1967625" y="3663397"/>
            <a:ext cx="2390100" cy="53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400"/>
              <a:buFont typeface="Nunito"/>
              <a:buNone/>
              <a:defRPr sz="1400" b="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413" name="Google Shape;413;p13"/>
          <p:cNvSpPr txBox="1">
            <a:spLocks noGrp="1"/>
          </p:cNvSpPr>
          <p:nvPr>
            <p:ph type="title" idx="14" hasCustomPrompt="1"/>
          </p:nvPr>
        </p:nvSpPr>
        <p:spPr>
          <a:xfrm>
            <a:off x="4717150" y="3020500"/>
            <a:ext cx="896400" cy="642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800" b="0">
                <a:solidFill>
                  <a:schemeClr val="accent2"/>
                </a:solidFill>
                <a:latin typeface="Montserrat SemiBold"/>
                <a:ea typeface="Montserrat SemiBold"/>
                <a:cs typeface="Montserrat SemiBold"/>
                <a:sym typeface="Montserrat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14" name="Google Shape;414;p13"/>
          <p:cNvSpPr txBox="1">
            <a:spLocks noGrp="1"/>
          </p:cNvSpPr>
          <p:nvPr>
            <p:ph type="title" idx="15"/>
          </p:nvPr>
        </p:nvSpPr>
        <p:spPr>
          <a:xfrm>
            <a:off x="5613300" y="3020622"/>
            <a:ext cx="2390100" cy="642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1700" b="1"/>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415" name="Google Shape;415;p13"/>
          <p:cNvSpPr txBox="1">
            <a:spLocks noGrp="1"/>
          </p:cNvSpPr>
          <p:nvPr>
            <p:ph type="title" idx="16"/>
          </p:nvPr>
        </p:nvSpPr>
        <p:spPr>
          <a:xfrm>
            <a:off x="5613300" y="3663397"/>
            <a:ext cx="2390100" cy="53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400"/>
              <a:buFont typeface="Nunito"/>
              <a:buNone/>
              <a:defRPr sz="1400" b="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extLst>
      <p:ext uri="{BB962C8B-B14F-4D97-AF65-F5344CB8AC3E}">
        <p14:creationId xmlns:p14="http://schemas.microsoft.com/office/powerpoint/2010/main" val="16537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41"/>
        <p:cNvGrpSpPr/>
        <p:nvPr/>
      </p:nvGrpSpPr>
      <p:grpSpPr>
        <a:xfrm>
          <a:off x="0" y="0"/>
          <a:ext cx="0" cy="0"/>
          <a:chOff x="0" y="0"/>
          <a:chExt cx="0" cy="0"/>
        </a:xfrm>
      </p:grpSpPr>
      <p:grpSp>
        <p:nvGrpSpPr>
          <p:cNvPr id="42" name="Google Shape;42;p3"/>
          <p:cNvGrpSpPr/>
          <p:nvPr/>
        </p:nvGrpSpPr>
        <p:grpSpPr>
          <a:xfrm>
            <a:off x="155875" y="264777"/>
            <a:ext cx="8592538" cy="5047393"/>
            <a:chOff x="155875" y="264777"/>
            <a:chExt cx="8592538" cy="5047393"/>
          </a:xfrm>
        </p:grpSpPr>
        <p:sp>
          <p:nvSpPr>
            <p:cNvPr id="43" name="Google Shape;43;p3"/>
            <p:cNvSpPr/>
            <p:nvPr/>
          </p:nvSpPr>
          <p:spPr>
            <a:xfrm flipH="1">
              <a:off x="2911100" y="1134425"/>
              <a:ext cx="896275" cy="156875"/>
            </a:xfrm>
            <a:custGeom>
              <a:avLst/>
              <a:gdLst/>
              <a:ahLst/>
              <a:cxnLst/>
              <a:rect l="l" t="t" r="r" b="b"/>
              <a:pathLst>
                <a:path w="35851" h="6275" extrusionOk="0">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293080" y="264777"/>
              <a:ext cx="447146" cy="430134"/>
            </a:xfrm>
            <a:custGeom>
              <a:avLst/>
              <a:gdLst/>
              <a:ahLst/>
              <a:cxnLst/>
              <a:rect l="l" t="t" r="r" b="b"/>
              <a:pathLst>
                <a:path w="16848" h="16207" extrusionOk="0">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3"/>
            <p:cNvGrpSpPr/>
            <p:nvPr/>
          </p:nvGrpSpPr>
          <p:grpSpPr>
            <a:xfrm flipH="1">
              <a:off x="6064658" y="453345"/>
              <a:ext cx="354581" cy="354234"/>
              <a:chOff x="8142850" y="658200"/>
              <a:chExt cx="306625" cy="306325"/>
            </a:xfrm>
          </p:grpSpPr>
          <p:sp>
            <p:nvSpPr>
              <p:cNvPr id="46" name="Google Shape;46;p3"/>
              <p:cNvSpPr/>
              <p:nvPr/>
            </p:nvSpPr>
            <p:spPr>
              <a:xfrm>
                <a:off x="8294375" y="658200"/>
                <a:ext cx="155100" cy="155100"/>
              </a:xfrm>
              <a:custGeom>
                <a:avLst/>
                <a:gdLst/>
                <a:ahLst/>
                <a:cxnLst/>
                <a:rect l="l" t="t" r="r" b="b"/>
                <a:pathLst>
                  <a:path w="6204" h="6204" extrusionOk="0">
                    <a:moveTo>
                      <a:pt x="0" y="1"/>
                    </a:moveTo>
                    <a:lnTo>
                      <a:pt x="0" y="6204"/>
                    </a:lnTo>
                    <a:lnTo>
                      <a:pt x="6203" y="6204"/>
                    </a:lnTo>
                    <a:lnTo>
                      <a:pt x="6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8142850" y="813275"/>
                <a:ext cx="151250" cy="151250"/>
              </a:xfrm>
              <a:custGeom>
                <a:avLst/>
                <a:gdLst/>
                <a:ahLst/>
                <a:cxnLst/>
                <a:rect l="l" t="t" r="r" b="b"/>
                <a:pathLst>
                  <a:path w="6050" h="6050" extrusionOk="0">
                    <a:moveTo>
                      <a:pt x="1" y="1"/>
                    </a:moveTo>
                    <a:lnTo>
                      <a:pt x="1" y="6049"/>
                    </a:lnTo>
                    <a:lnTo>
                      <a:pt x="6049" y="6049"/>
                    </a:lnTo>
                    <a:lnTo>
                      <a:pt x="60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p:nvPr/>
          </p:nvSpPr>
          <p:spPr>
            <a:xfrm flipH="1">
              <a:off x="868400" y="304698"/>
              <a:ext cx="175151" cy="175151"/>
            </a:xfrm>
            <a:custGeom>
              <a:avLst/>
              <a:gdLst/>
              <a:ahLst/>
              <a:cxnLst/>
              <a:rect l="l" t="t" r="r" b="b"/>
              <a:pathLst>
                <a:path w="7514" h="7514" extrusionOk="0">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3"/>
            <p:cNvGrpSpPr/>
            <p:nvPr/>
          </p:nvGrpSpPr>
          <p:grpSpPr>
            <a:xfrm>
              <a:off x="8063188" y="426350"/>
              <a:ext cx="685225" cy="579075"/>
              <a:chOff x="457200" y="1099375"/>
              <a:chExt cx="685225" cy="579075"/>
            </a:xfrm>
          </p:grpSpPr>
          <p:sp>
            <p:nvSpPr>
              <p:cNvPr id="50" name="Google Shape;50;p3"/>
              <p:cNvSpPr/>
              <p:nvPr/>
            </p:nvSpPr>
            <p:spPr>
              <a:xfrm>
                <a:off x="457200" y="1575025"/>
                <a:ext cx="107175" cy="92100"/>
              </a:xfrm>
              <a:custGeom>
                <a:avLst/>
                <a:gdLst/>
                <a:ahLst/>
                <a:cxnLst/>
                <a:rect l="l" t="t" r="r" b="b"/>
                <a:pathLst>
                  <a:path w="4287" h="3684" extrusionOk="0">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57200" y="1337200"/>
                <a:ext cx="107175" cy="91875"/>
              </a:xfrm>
              <a:custGeom>
                <a:avLst/>
                <a:gdLst/>
                <a:ahLst/>
                <a:cxnLst/>
                <a:rect l="l" t="t" r="r" b="b"/>
                <a:pathLst>
                  <a:path w="4287" h="3675" extrusionOk="0">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57200" y="1099375"/>
                <a:ext cx="107175" cy="91800"/>
              </a:xfrm>
              <a:custGeom>
                <a:avLst/>
                <a:gdLst/>
                <a:ahLst/>
                <a:cxnLst/>
                <a:rect l="l" t="t" r="r" b="b"/>
                <a:pathLst>
                  <a:path w="4287" h="3672" extrusionOk="0">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49775" y="1578900"/>
                <a:ext cx="107475" cy="92000"/>
              </a:xfrm>
              <a:custGeom>
                <a:avLst/>
                <a:gdLst/>
                <a:ahLst/>
                <a:cxnLst/>
                <a:rect l="l" t="t" r="r" b="b"/>
                <a:pathLst>
                  <a:path w="4299" h="3680" extrusionOk="0">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49775" y="1341075"/>
                <a:ext cx="107475" cy="91800"/>
              </a:xfrm>
              <a:custGeom>
                <a:avLst/>
                <a:gdLst/>
                <a:ahLst/>
                <a:cxnLst/>
                <a:rect l="l" t="t" r="r" b="b"/>
                <a:pathLst>
                  <a:path w="4299" h="3672" extrusionOk="0">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49775" y="1102950"/>
                <a:ext cx="107475" cy="92100"/>
              </a:xfrm>
              <a:custGeom>
                <a:avLst/>
                <a:gdLst/>
                <a:ahLst/>
                <a:cxnLst/>
                <a:rect l="l" t="t" r="r" b="b"/>
                <a:pathLst>
                  <a:path w="4299" h="3684" extrusionOk="0">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42350" y="1582775"/>
                <a:ext cx="107475" cy="91850"/>
              </a:xfrm>
              <a:custGeom>
                <a:avLst/>
                <a:gdLst/>
                <a:ahLst/>
                <a:cxnLst/>
                <a:rect l="l" t="t" r="r" b="b"/>
                <a:pathLst>
                  <a:path w="4299" h="3674" extrusionOk="0">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42350" y="1344950"/>
                <a:ext cx="107475" cy="91800"/>
              </a:xfrm>
              <a:custGeom>
                <a:avLst/>
                <a:gdLst/>
                <a:ahLst/>
                <a:cxnLst/>
                <a:rect l="l" t="t" r="r" b="b"/>
                <a:pathLst>
                  <a:path w="4299" h="3672" extrusionOk="0">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42350" y="1106825"/>
                <a:ext cx="107475" cy="92000"/>
              </a:xfrm>
              <a:custGeom>
                <a:avLst/>
                <a:gdLst/>
                <a:ahLst/>
                <a:cxnLst/>
                <a:rect l="l" t="t" r="r" b="b"/>
                <a:pathLst>
                  <a:path w="4299" h="3680" extrusionOk="0">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034950" y="1586625"/>
                <a:ext cx="107475" cy="91825"/>
              </a:xfrm>
              <a:custGeom>
                <a:avLst/>
                <a:gdLst/>
                <a:ahLst/>
                <a:cxnLst/>
                <a:rect l="l" t="t" r="r" b="b"/>
                <a:pathLst>
                  <a:path w="4299" h="3673" extrusionOk="0">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034950" y="1348500"/>
                <a:ext cx="107475" cy="92100"/>
              </a:xfrm>
              <a:custGeom>
                <a:avLst/>
                <a:gdLst/>
                <a:ahLst/>
                <a:cxnLst/>
                <a:rect l="l" t="t" r="r" b="b"/>
                <a:pathLst>
                  <a:path w="4299" h="3684" extrusionOk="0">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035025" y="1110975"/>
                <a:ext cx="107400" cy="91800"/>
              </a:xfrm>
              <a:custGeom>
                <a:avLst/>
                <a:gdLst/>
                <a:ahLst/>
                <a:cxnLst/>
                <a:rect l="l" t="t" r="r" b="b"/>
                <a:pathLst>
                  <a:path w="4296" h="3672" extrusionOk="0">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3"/>
            <p:cNvSpPr/>
            <p:nvPr/>
          </p:nvSpPr>
          <p:spPr>
            <a:xfrm>
              <a:off x="7975100" y="4191650"/>
              <a:ext cx="750400" cy="722000"/>
            </a:xfrm>
            <a:custGeom>
              <a:avLst/>
              <a:gdLst/>
              <a:ahLst/>
              <a:cxnLst/>
              <a:rect l="l" t="t" r="r" b="b"/>
              <a:pathLst>
                <a:path w="30016" h="28880" extrusionOk="0">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3"/>
            <p:cNvGrpSpPr/>
            <p:nvPr/>
          </p:nvGrpSpPr>
          <p:grpSpPr>
            <a:xfrm>
              <a:off x="5424225" y="4331775"/>
              <a:ext cx="571550" cy="354225"/>
              <a:chOff x="2378875" y="567700"/>
              <a:chExt cx="571550" cy="354225"/>
            </a:xfrm>
          </p:grpSpPr>
          <p:sp>
            <p:nvSpPr>
              <p:cNvPr id="64" name="Google Shape;64;p3"/>
              <p:cNvSpPr/>
              <p:nvPr/>
            </p:nvSpPr>
            <p:spPr>
              <a:xfrm>
                <a:off x="2378875" y="793325"/>
                <a:ext cx="128600" cy="128600"/>
              </a:xfrm>
              <a:custGeom>
                <a:avLst/>
                <a:gdLst/>
                <a:ahLst/>
                <a:cxnLst/>
                <a:rect l="l" t="t" r="r" b="b"/>
                <a:pathLst>
                  <a:path w="5144" h="5144" extrusionOk="0">
                    <a:moveTo>
                      <a:pt x="0" y="0"/>
                    </a:moveTo>
                    <a:lnTo>
                      <a:pt x="0" y="5144"/>
                    </a:lnTo>
                    <a:lnTo>
                      <a:pt x="5144" y="5144"/>
                    </a:lnTo>
                    <a:lnTo>
                      <a:pt x="5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851600" y="666550"/>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535525" y="567700"/>
                <a:ext cx="98850" cy="98850"/>
              </a:xfrm>
              <a:custGeom>
                <a:avLst/>
                <a:gdLst/>
                <a:ahLst/>
                <a:cxnLst/>
                <a:rect l="l" t="t" r="r" b="b"/>
                <a:pathLst>
                  <a:path w="3954" h="3954" extrusionOk="0">
                    <a:moveTo>
                      <a:pt x="1" y="1"/>
                    </a:moveTo>
                    <a:lnTo>
                      <a:pt x="1" y="3954"/>
                    </a:lnTo>
                    <a:lnTo>
                      <a:pt x="3953" y="3954"/>
                    </a:lnTo>
                    <a:lnTo>
                      <a:pt x="3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3"/>
            <p:cNvSpPr/>
            <p:nvPr/>
          </p:nvSpPr>
          <p:spPr>
            <a:xfrm flipH="1">
              <a:off x="155875" y="4603800"/>
              <a:ext cx="896275" cy="156875"/>
            </a:xfrm>
            <a:custGeom>
              <a:avLst/>
              <a:gdLst/>
              <a:ahLst/>
              <a:cxnLst/>
              <a:rect l="l" t="t" r="r" b="b"/>
              <a:pathLst>
                <a:path w="35851" h="6275" extrusionOk="0">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3095863" y="4733095"/>
              <a:ext cx="685225" cy="579075"/>
              <a:chOff x="457200" y="1099375"/>
              <a:chExt cx="685225" cy="579075"/>
            </a:xfrm>
          </p:grpSpPr>
          <p:sp>
            <p:nvSpPr>
              <p:cNvPr id="69" name="Google Shape;69;p3"/>
              <p:cNvSpPr/>
              <p:nvPr/>
            </p:nvSpPr>
            <p:spPr>
              <a:xfrm>
                <a:off x="457200" y="1575025"/>
                <a:ext cx="107175" cy="92100"/>
              </a:xfrm>
              <a:custGeom>
                <a:avLst/>
                <a:gdLst/>
                <a:ahLst/>
                <a:cxnLst/>
                <a:rect l="l" t="t" r="r" b="b"/>
                <a:pathLst>
                  <a:path w="4287" h="3684" extrusionOk="0">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57200" y="1337200"/>
                <a:ext cx="107175" cy="91875"/>
              </a:xfrm>
              <a:custGeom>
                <a:avLst/>
                <a:gdLst/>
                <a:ahLst/>
                <a:cxnLst/>
                <a:rect l="l" t="t" r="r" b="b"/>
                <a:pathLst>
                  <a:path w="4287" h="3675" extrusionOk="0">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57200" y="1099375"/>
                <a:ext cx="107175" cy="91800"/>
              </a:xfrm>
              <a:custGeom>
                <a:avLst/>
                <a:gdLst/>
                <a:ahLst/>
                <a:cxnLst/>
                <a:rect l="l" t="t" r="r" b="b"/>
                <a:pathLst>
                  <a:path w="4287" h="3672" extrusionOk="0">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49775" y="1578900"/>
                <a:ext cx="107475" cy="92000"/>
              </a:xfrm>
              <a:custGeom>
                <a:avLst/>
                <a:gdLst/>
                <a:ahLst/>
                <a:cxnLst/>
                <a:rect l="l" t="t" r="r" b="b"/>
                <a:pathLst>
                  <a:path w="4299" h="3680" extrusionOk="0">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49775" y="1341075"/>
                <a:ext cx="107475" cy="91800"/>
              </a:xfrm>
              <a:custGeom>
                <a:avLst/>
                <a:gdLst/>
                <a:ahLst/>
                <a:cxnLst/>
                <a:rect l="l" t="t" r="r" b="b"/>
                <a:pathLst>
                  <a:path w="4299" h="3672" extrusionOk="0">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49775" y="1102950"/>
                <a:ext cx="107475" cy="92100"/>
              </a:xfrm>
              <a:custGeom>
                <a:avLst/>
                <a:gdLst/>
                <a:ahLst/>
                <a:cxnLst/>
                <a:rect l="l" t="t" r="r" b="b"/>
                <a:pathLst>
                  <a:path w="4299" h="3684" extrusionOk="0">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42350" y="1582775"/>
                <a:ext cx="107475" cy="91850"/>
              </a:xfrm>
              <a:custGeom>
                <a:avLst/>
                <a:gdLst/>
                <a:ahLst/>
                <a:cxnLst/>
                <a:rect l="l" t="t" r="r" b="b"/>
                <a:pathLst>
                  <a:path w="4299" h="3674" extrusionOk="0">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42350" y="1344950"/>
                <a:ext cx="107475" cy="91800"/>
              </a:xfrm>
              <a:custGeom>
                <a:avLst/>
                <a:gdLst/>
                <a:ahLst/>
                <a:cxnLst/>
                <a:rect l="l" t="t" r="r" b="b"/>
                <a:pathLst>
                  <a:path w="4299" h="3672" extrusionOk="0">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842350" y="1106825"/>
                <a:ext cx="107475" cy="92000"/>
              </a:xfrm>
              <a:custGeom>
                <a:avLst/>
                <a:gdLst/>
                <a:ahLst/>
                <a:cxnLst/>
                <a:rect l="l" t="t" r="r" b="b"/>
                <a:pathLst>
                  <a:path w="4299" h="3680" extrusionOk="0">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034950" y="1586625"/>
                <a:ext cx="107475" cy="91825"/>
              </a:xfrm>
              <a:custGeom>
                <a:avLst/>
                <a:gdLst/>
                <a:ahLst/>
                <a:cxnLst/>
                <a:rect l="l" t="t" r="r" b="b"/>
                <a:pathLst>
                  <a:path w="4299" h="3673" extrusionOk="0">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34950" y="1348500"/>
                <a:ext cx="107475" cy="92100"/>
              </a:xfrm>
              <a:custGeom>
                <a:avLst/>
                <a:gdLst/>
                <a:ahLst/>
                <a:cxnLst/>
                <a:rect l="l" t="t" r="r" b="b"/>
                <a:pathLst>
                  <a:path w="4299" h="3684" extrusionOk="0">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035025" y="1110975"/>
                <a:ext cx="107400" cy="91800"/>
              </a:xfrm>
              <a:custGeom>
                <a:avLst/>
                <a:gdLst/>
                <a:ahLst/>
                <a:cxnLst/>
                <a:rect l="l" t="t" r="r" b="b"/>
                <a:pathLst>
                  <a:path w="4296" h="3672" extrusionOk="0">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 name="Google Shape;81;p3"/>
          <p:cNvSpPr txBox="1">
            <a:spLocks noGrp="1"/>
          </p:cNvSpPr>
          <p:nvPr>
            <p:ph type="title"/>
          </p:nvPr>
        </p:nvSpPr>
        <p:spPr>
          <a:xfrm>
            <a:off x="1093250" y="1651150"/>
            <a:ext cx="4276500" cy="20232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0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subTitle" idx="1"/>
          </p:nvPr>
        </p:nvSpPr>
        <p:spPr>
          <a:xfrm>
            <a:off x="1093250" y="3674450"/>
            <a:ext cx="2985000" cy="522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3"/>
          <p:cNvSpPr txBox="1">
            <a:spLocks noGrp="1"/>
          </p:cNvSpPr>
          <p:nvPr>
            <p:ph type="title" idx="2" hasCustomPrompt="1"/>
          </p:nvPr>
        </p:nvSpPr>
        <p:spPr>
          <a:xfrm>
            <a:off x="1093250" y="722950"/>
            <a:ext cx="1407300" cy="928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7000" b="0">
                <a:solidFill>
                  <a:schemeClr val="accent2"/>
                </a:solidFill>
                <a:latin typeface="Montserrat SemiBold"/>
                <a:ea typeface="Montserrat SemiBold"/>
                <a:cs typeface="Montserrat SemiBold"/>
                <a:sym typeface="Montserrat Semi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920248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793"/>
        <p:cNvGrpSpPr/>
        <p:nvPr/>
      </p:nvGrpSpPr>
      <p:grpSpPr>
        <a:xfrm>
          <a:off x="0" y="0"/>
          <a:ext cx="0" cy="0"/>
          <a:chOff x="0" y="0"/>
          <a:chExt cx="0" cy="0"/>
        </a:xfrm>
      </p:grpSpPr>
      <p:grpSp>
        <p:nvGrpSpPr>
          <p:cNvPr id="794" name="Google Shape;794;p26"/>
          <p:cNvGrpSpPr/>
          <p:nvPr/>
        </p:nvGrpSpPr>
        <p:grpSpPr>
          <a:xfrm flipH="1">
            <a:off x="-241875" y="148600"/>
            <a:ext cx="9305275" cy="5173090"/>
            <a:chOff x="-318075" y="148600"/>
            <a:chExt cx="9305275" cy="5173090"/>
          </a:xfrm>
        </p:grpSpPr>
        <p:grpSp>
          <p:nvGrpSpPr>
            <p:cNvPr id="795" name="Google Shape;795;p26"/>
            <p:cNvGrpSpPr/>
            <p:nvPr/>
          </p:nvGrpSpPr>
          <p:grpSpPr>
            <a:xfrm>
              <a:off x="258113" y="4742615"/>
              <a:ext cx="685225" cy="579075"/>
              <a:chOff x="457200" y="1099375"/>
              <a:chExt cx="685225" cy="579075"/>
            </a:xfrm>
          </p:grpSpPr>
          <p:sp>
            <p:nvSpPr>
              <p:cNvPr id="796" name="Google Shape;796;p26"/>
              <p:cNvSpPr/>
              <p:nvPr/>
            </p:nvSpPr>
            <p:spPr>
              <a:xfrm>
                <a:off x="457200" y="1575025"/>
                <a:ext cx="107175" cy="92100"/>
              </a:xfrm>
              <a:custGeom>
                <a:avLst/>
                <a:gdLst/>
                <a:ahLst/>
                <a:cxnLst/>
                <a:rect l="l" t="t" r="r" b="b"/>
                <a:pathLst>
                  <a:path w="4287" h="3684" extrusionOk="0">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a:off x="457200" y="1337200"/>
                <a:ext cx="107175" cy="91875"/>
              </a:xfrm>
              <a:custGeom>
                <a:avLst/>
                <a:gdLst/>
                <a:ahLst/>
                <a:cxnLst/>
                <a:rect l="l" t="t" r="r" b="b"/>
                <a:pathLst>
                  <a:path w="4287" h="3675" extrusionOk="0">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a:off x="457200" y="1099375"/>
                <a:ext cx="107175" cy="91800"/>
              </a:xfrm>
              <a:custGeom>
                <a:avLst/>
                <a:gdLst/>
                <a:ahLst/>
                <a:cxnLst/>
                <a:rect l="l" t="t" r="r" b="b"/>
                <a:pathLst>
                  <a:path w="4287" h="3672" extrusionOk="0">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a:off x="649775" y="1578900"/>
                <a:ext cx="107475" cy="92000"/>
              </a:xfrm>
              <a:custGeom>
                <a:avLst/>
                <a:gdLst/>
                <a:ahLst/>
                <a:cxnLst/>
                <a:rect l="l" t="t" r="r" b="b"/>
                <a:pathLst>
                  <a:path w="4299" h="3680" extrusionOk="0">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a:off x="649775" y="1341075"/>
                <a:ext cx="107475" cy="91800"/>
              </a:xfrm>
              <a:custGeom>
                <a:avLst/>
                <a:gdLst/>
                <a:ahLst/>
                <a:cxnLst/>
                <a:rect l="l" t="t" r="r" b="b"/>
                <a:pathLst>
                  <a:path w="4299" h="3672" extrusionOk="0">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a:off x="649775" y="1102950"/>
                <a:ext cx="107475" cy="92100"/>
              </a:xfrm>
              <a:custGeom>
                <a:avLst/>
                <a:gdLst/>
                <a:ahLst/>
                <a:cxnLst/>
                <a:rect l="l" t="t" r="r" b="b"/>
                <a:pathLst>
                  <a:path w="4299" h="3684" extrusionOk="0">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a:off x="842350" y="1582775"/>
                <a:ext cx="107475" cy="91850"/>
              </a:xfrm>
              <a:custGeom>
                <a:avLst/>
                <a:gdLst/>
                <a:ahLst/>
                <a:cxnLst/>
                <a:rect l="l" t="t" r="r" b="b"/>
                <a:pathLst>
                  <a:path w="4299" h="3674" extrusionOk="0">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a:off x="842350" y="1344950"/>
                <a:ext cx="107475" cy="91800"/>
              </a:xfrm>
              <a:custGeom>
                <a:avLst/>
                <a:gdLst/>
                <a:ahLst/>
                <a:cxnLst/>
                <a:rect l="l" t="t" r="r" b="b"/>
                <a:pathLst>
                  <a:path w="4299" h="3672" extrusionOk="0">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842350" y="1106825"/>
                <a:ext cx="107475" cy="92000"/>
              </a:xfrm>
              <a:custGeom>
                <a:avLst/>
                <a:gdLst/>
                <a:ahLst/>
                <a:cxnLst/>
                <a:rect l="l" t="t" r="r" b="b"/>
                <a:pathLst>
                  <a:path w="4299" h="3680" extrusionOk="0">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a:off x="1034950" y="1586625"/>
                <a:ext cx="107475" cy="91825"/>
              </a:xfrm>
              <a:custGeom>
                <a:avLst/>
                <a:gdLst/>
                <a:ahLst/>
                <a:cxnLst/>
                <a:rect l="l" t="t" r="r" b="b"/>
                <a:pathLst>
                  <a:path w="4299" h="3673" extrusionOk="0">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a:off x="1034950" y="1348500"/>
                <a:ext cx="107475" cy="92100"/>
              </a:xfrm>
              <a:custGeom>
                <a:avLst/>
                <a:gdLst/>
                <a:ahLst/>
                <a:cxnLst/>
                <a:rect l="l" t="t" r="r" b="b"/>
                <a:pathLst>
                  <a:path w="4299" h="3684" extrusionOk="0">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a:off x="1035025" y="1110975"/>
                <a:ext cx="107400" cy="91800"/>
              </a:xfrm>
              <a:custGeom>
                <a:avLst/>
                <a:gdLst/>
                <a:ahLst/>
                <a:cxnLst/>
                <a:rect l="l" t="t" r="r" b="b"/>
                <a:pathLst>
                  <a:path w="4296" h="3672" extrusionOk="0">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26"/>
            <p:cNvSpPr/>
            <p:nvPr/>
          </p:nvSpPr>
          <p:spPr>
            <a:xfrm>
              <a:off x="-318075" y="2106550"/>
              <a:ext cx="896275" cy="156875"/>
            </a:xfrm>
            <a:custGeom>
              <a:avLst/>
              <a:gdLst/>
              <a:ahLst/>
              <a:cxnLst/>
              <a:rect l="l" t="t" r="r" b="b"/>
              <a:pathLst>
                <a:path w="35851" h="6275" extrusionOk="0">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a:off x="8055400" y="148600"/>
              <a:ext cx="750400" cy="722000"/>
            </a:xfrm>
            <a:custGeom>
              <a:avLst/>
              <a:gdLst/>
              <a:ahLst/>
              <a:cxnLst/>
              <a:rect l="l" t="t" r="r" b="b"/>
              <a:pathLst>
                <a:path w="30016" h="28880" extrusionOk="0">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a:off x="8566000" y="3898725"/>
              <a:ext cx="421200" cy="405175"/>
            </a:xfrm>
            <a:custGeom>
              <a:avLst/>
              <a:gdLst/>
              <a:ahLst/>
              <a:cxnLst/>
              <a:rect l="l" t="t" r="r" b="b"/>
              <a:pathLst>
                <a:path w="16848" h="16207" extrusionOk="0">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271575" y="4076825"/>
              <a:ext cx="306628" cy="306628"/>
            </a:xfrm>
            <a:custGeom>
              <a:avLst/>
              <a:gdLst/>
              <a:ahLst/>
              <a:cxnLst/>
              <a:rect l="l" t="t" r="r" b="b"/>
              <a:pathLst>
                <a:path w="7514" h="7514" extrusionOk="0">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26"/>
            <p:cNvGrpSpPr/>
            <p:nvPr/>
          </p:nvGrpSpPr>
          <p:grpSpPr>
            <a:xfrm>
              <a:off x="7029463" y="4858650"/>
              <a:ext cx="975125" cy="98825"/>
              <a:chOff x="7649075" y="1411438"/>
              <a:chExt cx="975125" cy="98825"/>
            </a:xfrm>
          </p:grpSpPr>
          <p:sp>
            <p:nvSpPr>
              <p:cNvPr id="813" name="Google Shape;813;p26"/>
              <p:cNvSpPr/>
              <p:nvPr/>
            </p:nvSpPr>
            <p:spPr>
              <a:xfrm>
                <a:off x="7649075" y="1421400"/>
                <a:ext cx="800400" cy="78900"/>
              </a:xfrm>
              <a:custGeom>
                <a:avLst/>
                <a:gdLst/>
                <a:ahLst/>
                <a:cxnLst/>
                <a:rect l="l" t="t" r="r" b="b"/>
                <a:pathLst>
                  <a:path w="32016" h="3156" extrusionOk="0">
                    <a:moveTo>
                      <a:pt x="0" y="0"/>
                    </a:moveTo>
                    <a:lnTo>
                      <a:pt x="0" y="3155"/>
                    </a:lnTo>
                    <a:lnTo>
                      <a:pt x="32016" y="3155"/>
                    </a:lnTo>
                    <a:lnTo>
                      <a:pt x="3201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8525375" y="1411438"/>
                <a:ext cx="98825" cy="98825"/>
              </a:xfrm>
              <a:custGeom>
                <a:avLst/>
                <a:gdLst/>
                <a:ahLst/>
                <a:cxnLst/>
                <a:rect l="l" t="t" r="r" b="b"/>
                <a:pathLst>
                  <a:path w="3953" h="3953" extrusionOk="0">
                    <a:moveTo>
                      <a:pt x="0" y="0"/>
                    </a:moveTo>
                    <a:lnTo>
                      <a:pt x="0" y="3953"/>
                    </a:lnTo>
                    <a:lnTo>
                      <a:pt x="3953" y="3953"/>
                    </a:lnTo>
                    <a:lnTo>
                      <a:pt x="3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26"/>
            <p:cNvGrpSpPr/>
            <p:nvPr/>
          </p:nvGrpSpPr>
          <p:grpSpPr>
            <a:xfrm>
              <a:off x="528300" y="223950"/>
              <a:ext cx="571550" cy="354225"/>
              <a:chOff x="2378875" y="567700"/>
              <a:chExt cx="571550" cy="354225"/>
            </a:xfrm>
          </p:grpSpPr>
          <p:sp>
            <p:nvSpPr>
              <p:cNvPr id="816" name="Google Shape;816;p26"/>
              <p:cNvSpPr/>
              <p:nvPr/>
            </p:nvSpPr>
            <p:spPr>
              <a:xfrm>
                <a:off x="2378875" y="793325"/>
                <a:ext cx="128600" cy="128600"/>
              </a:xfrm>
              <a:custGeom>
                <a:avLst/>
                <a:gdLst/>
                <a:ahLst/>
                <a:cxnLst/>
                <a:rect l="l" t="t" r="r" b="b"/>
                <a:pathLst>
                  <a:path w="5144" h="5144" extrusionOk="0">
                    <a:moveTo>
                      <a:pt x="0" y="0"/>
                    </a:moveTo>
                    <a:lnTo>
                      <a:pt x="0" y="5144"/>
                    </a:lnTo>
                    <a:lnTo>
                      <a:pt x="5144" y="5144"/>
                    </a:lnTo>
                    <a:lnTo>
                      <a:pt x="5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2851600" y="666550"/>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6"/>
              <p:cNvSpPr/>
              <p:nvPr/>
            </p:nvSpPr>
            <p:spPr>
              <a:xfrm>
                <a:off x="2535525" y="567700"/>
                <a:ext cx="98850" cy="98850"/>
              </a:xfrm>
              <a:custGeom>
                <a:avLst/>
                <a:gdLst/>
                <a:ahLst/>
                <a:cxnLst/>
                <a:rect l="l" t="t" r="r" b="b"/>
                <a:pathLst>
                  <a:path w="3954" h="3954" extrusionOk="0">
                    <a:moveTo>
                      <a:pt x="1" y="1"/>
                    </a:moveTo>
                    <a:lnTo>
                      <a:pt x="1" y="3954"/>
                    </a:lnTo>
                    <a:lnTo>
                      <a:pt x="3953" y="3954"/>
                    </a:lnTo>
                    <a:lnTo>
                      <a:pt x="3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26"/>
            <p:cNvSpPr/>
            <p:nvPr/>
          </p:nvSpPr>
          <p:spPr>
            <a:xfrm>
              <a:off x="334325" y="3685925"/>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6"/>
            <p:cNvSpPr/>
            <p:nvPr/>
          </p:nvSpPr>
          <p:spPr>
            <a:xfrm>
              <a:off x="8458800" y="4418488"/>
              <a:ext cx="223880" cy="223880"/>
            </a:xfrm>
            <a:custGeom>
              <a:avLst/>
              <a:gdLst/>
              <a:ahLst/>
              <a:cxnLst/>
              <a:rect l="l" t="t" r="r" b="b"/>
              <a:pathLst>
                <a:path w="7514" h="7514" extrusionOk="0">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26"/>
          <p:cNvSpPr txBox="1">
            <a:spLocks noGrp="1"/>
          </p:cNvSpPr>
          <p:nvPr>
            <p:ph type="title"/>
          </p:nvPr>
        </p:nvSpPr>
        <p:spPr>
          <a:xfrm>
            <a:off x="758775" y="381193"/>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822" name="Google Shape;822;p26"/>
          <p:cNvSpPr txBox="1">
            <a:spLocks noGrp="1"/>
          </p:cNvSpPr>
          <p:nvPr>
            <p:ph type="title" idx="2"/>
          </p:nvPr>
        </p:nvSpPr>
        <p:spPr>
          <a:xfrm>
            <a:off x="4862762" y="1806450"/>
            <a:ext cx="2892000" cy="335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23" name="Google Shape;823;p26"/>
          <p:cNvSpPr txBox="1">
            <a:spLocks noGrp="1"/>
          </p:cNvSpPr>
          <p:nvPr>
            <p:ph type="title" idx="3"/>
          </p:nvPr>
        </p:nvSpPr>
        <p:spPr>
          <a:xfrm>
            <a:off x="4862711" y="2142025"/>
            <a:ext cx="2892000" cy="579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400" b="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824" name="Google Shape;824;p26"/>
          <p:cNvSpPr txBox="1">
            <a:spLocks noGrp="1"/>
          </p:cNvSpPr>
          <p:nvPr>
            <p:ph type="title" idx="4"/>
          </p:nvPr>
        </p:nvSpPr>
        <p:spPr>
          <a:xfrm>
            <a:off x="1389288" y="1806450"/>
            <a:ext cx="2892000" cy="335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25" name="Google Shape;825;p26"/>
          <p:cNvSpPr txBox="1">
            <a:spLocks noGrp="1"/>
          </p:cNvSpPr>
          <p:nvPr>
            <p:ph type="title" idx="5"/>
          </p:nvPr>
        </p:nvSpPr>
        <p:spPr>
          <a:xfrm>
            <a:off x="1389250" y="2142025"/>
            <a:ext cx="2892000" cy="579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400" b="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826" name="Google Shape;826;p26"/>
          <p:cNvSpPr txBox="1">
            <a:spLocks noGrp="1"/>
          </p:cNvSpPr>
          <p:nvPr>
            <p:ph type="title" idx="6"/>
          </p:nvPr>
        </p:nvSpPr>
        <p:spPr>
          <a:xfrm>
            <a:off x="4862762" y="3458125"/>
            <a:ext cx="2892000" cy="335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27" name="Google Shape;827;p26"/>
          <p:cNvSpPr txBox="1">
            <a:spLocks noGrp="1"/>
          </p:cNvSpPr>
          <p:nvPr>
            <p:ph type="title" idx="7"/>
          </p:nvPr>
        </p:nvSpPr>
        <p:spPr>
          <a:xfrm>
            <a:off x="4862711" y="3793825"/>
            <a:ext cx="2892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400" b="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828" name="Google Shape;828;p26"/>
          <p:cNvSpPr txBox="1">
            <a:spLocks noGrp="1"/>
          </p:cNvSpPr>
          <p:nvPr>
            <p:ph type="title" idx="8"/>
          </p:nvPr>
        </p:nvSpPr>
        <p:spPr>
          <a:xfrm>
            <a:off x="1389288" y="3458125"/>
            <a:ext cx="2892000" cy="335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b="1">
                <a:solidFill>
                  <a:schemeClr val="dk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29" name="Google Shape;829;p26"/>
          <p:cNvSpPr txBox="1">
            <a:spLocks noGrp="1"/>
          </p:cNvSpPr>
          <p:nvPr>
            <p:ph type="title" idx="9"/>
          </p:nvPr>
        </p:nvSpPr>
        <p:spPr>
          <a:xfrm>
            <a:off x="1389250" y="3793825"/>
            <a:ext cx="2892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Nunito"/>
              <a:buNone/>
              <a:defRPr sz="1400" b="0">
                <a:latin typeface="Raleway"/>
                <a:ea typeface="Raleway"/>
                <a:cs typeface="Raleway"/>
                <a:sym typeface="Raleway"/>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extLst>
      <p:ext uri="{BB962C8B-B14F-4D97-AF65-F5344CB8AC3E}">
        <p14:creationId xmlns:p14="http://schemas.microsoft.com/office/powerpoint/2010/main" val="44691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416"/>
        <p:cNvGrpSpPr/>
        <p:nvPr/>
      </p:nvGrpSpPr>
      <p:grpSpPr>
        <a:xfrm>
          <a:off x="0" y="0"/>
          <a:ext cx="0" cy="0"/>
          <a:chOff x="0" y="0"/>
          <a:chExt cx="0" cy="0"/>
        </a:xfrm>
      </p:grpSpPr>
      <p:grpSp>
        <p:nvGrpSpPr>
          <p:cNvPr id="417" name="Google Shape;417;p14"/>
          <p:cNvGrpSpPr/>
          <p:nvPr/>
        </p:nvGrpSpPr>
        <p:grpSpPr>
          <a:xfrm>
            <a:off x="591325" y="452123"/>
            <a:ext cx="8157088" cy="4860047"/>
            <a:chOff x="591325" y="452123"/>
            <a:chExt cx="8157088" cy="4860047"/>
          </a:xfrm>
        </p:grpSpPr>
        <p:sp>
          <p:nvSpPr>
            <p:cNvPr id="418" name="Google Shape;418;p14"/>
            <p:cNvSpPr/>
            <p:nvPr/>
          </p:nvSpPr>
          <p:spPr>
            <a:xfrm>
              <a:off x="7364174" y="807577"/>
              <a:ext cx="447146" cy="430134"/>
            </a:xfrm>
            <a:custGeom>
              <a:avLst/>
              <a:gdLst/>
              <a:ahLst/>
              <a:cxnLst/>
              <a:rect l="l" t="t" r="r" b="b"/>
              <a:pathLst>
                <a:path w="16848" h="16207" extrusionOk="0">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14"/>
            <p:cNvGrpSpPr/>
            <p:nvPr/>
          </p:nvGrpSpPr>
          <p:grpSpPr>
            <a:xfrm>
              <a:off x="2485048" y="453345"/>
              <a:ext cx="354581" cy="354234"/>
              <a:chOff x="8142850" y="658200"/>
              <a:chExt cx="306625" cy="306325"/>
            </a:xfrm>
          </p:grpSpPr>
          <p:sp>
            <p:nvSpPr>
              <p:cNvPr id="420" name="Google Shape;420;p14"/>
              <p:cNvSpPr/>
              <p:nvPr/>
            </p:nvSpPr>
            <p:spPr>
              <a:xfrm>
                <a:off x="8294375" y="658200"/>
                <a:ext cx="155100" cy="155100"/>
              </a:xfrm>
              <a:custGeom>
                <a:avLst/>
                <a:gdLst/>
                <a:ahLst/>
                <a:cxnLst/>
                <a:rect l="l" t="t" r="r" b="b"/>
                <a:pathLst>
                  <a:path w="6204" h="6204" extrusionOk="0">
                    <a:moveTo>
                      <a:pt x="0" y="1"/>
                    </a:moveTo>
                    <a:lnTo>
                      <a:pt x="0" y="6204"/>
                    </a:lnTo>
                    <a:lnTo>
                      <a:pt x="6203" y="6204"/>
                    </a:lnTo>
                    <a:lnTo>
                      <a:pt x="6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8142850" y="813275"/>
                <a:ext cx="151250" cy="151250"/>
              </a:xfrm>
              <a:custGeom>
                <a:avLst/>
                <a:gdLst/>
                <a:ahLst/>
                <a:cxnLst/>
                <a:rect l="l" t="t" r="r" b="b"/>
                <a:pathLst>
                  <a:path w="6050" h="6050" extrusionOk="0">
                    <a:moveTo>
                      <a:pt x="1" y="1"/>
                    </a:moveTo>
                    <a:lnTo>
                      <a:pt x="1" y="6049"/>
                    </a:lnTo>
                    <a:lnTo>
                      <a:pt x="6049" y="6049"/>
                    </a:lnTo>
                    <a:lnTo>
                      <a:pt x="60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14"/>
            <p:cNvSpPr/>
            <p:nvPr/>
          </p:nvSpPr>
          <p:spPr>
            <a:xfrm>
              <a:off x="7139611" y="452123"/>
              <a:ext cx="175151" cy="175151"/>
            </a:xfrm>
            <a:custGeom>
              <a:avLst/>
              <a:gdLst/>
              <a:ahLst/>
              <a:cxnLst/>
              <a:rect l="l" t="t" r="r" b="b"/>
              <a:pathLst>
                <a:path w="7514" h="7514" extrusionOk="0">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4"/>
            <p:cNvGrpSpPr/>
            <p:nvPr/>
          </p:nvGrpSpPr>
          <p:grpSpPr>
            <a:xfrm flipH="1">
              <a:off x="591325" y="644050"/>
              <a:ext cx="685225" cy="579075"/>
              <a:chOff x="457200" y="1099375"/>
              <a:chExt cx="685225" cy="579075"/>
            </a:xfrm>
          </p:grpSpPr>
          <p:sp>
            <p:nvSpPr>
              <p:cNvPr id="424" name="Google Shape;424;p14"/>
              <p:cNvSpPr/>
              <p:nvPr/>
            </p:nvSpPr>
            <p:spPr>
              <a:xfrm>
                <a:off x="457200" y="1575025"/>
                <a:ext cx="107175" cy="92100"/>
              </a:xfrm>
              <a:custGeom>
                <a:avLst/>
                <a:gdLst/>
                <a:ahLst/>
                <a:cxnLst/>
                <a:rect l="l" t="t" r="r" b="b"/>
                <a:pathLst>
                  <a:path w="4287" h="3684" extrusionOk="0">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457200" y="1337200"/>
                <a:ext cx="107175" cy="91875"/>
              </a:xfrm>
              <a:custGeom>
                <a:avLst/>
                <a:gdLst/>
                <a:ahLst/>
                <a:cxnLst/>
                <a:rect l="l" t="t" r="r" b="b"/>
                <a:pathLst>
                  <a:path w="4287" h="3675" extrusionOk="0">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457200" y="1099375"/>
                <a:ext cx="107175" cy="91800"/>
              </a:xfrm>
              <a:custGeom>
                <a:avLst/>
                <a:gdLst/>
                <a:ahLst/>
                <a:cxnLst/>
                <a:rect l="l" t="t" r="r" b="b"/>
                <a:pathLst>
                  <a:path w="4287" h="3672" extrusionOk="0">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649775" y="1578900"/>
                <a:ext cx="107475" cy="92000"/>
              </a:xfrm>
              <a:custGeom>
                <a:avLst/>
                <a:gdLst/>
                <a:ahLst/>
                <a:cxnLst/>
                <a:rect l="l" t="t" r="r" b="b"/>
                <a:pathLst>
                  <a:path w="4299" h="3680" extrusionOk="0">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649775" y="1341075"/>
                <a:ext cx="107475" cy="91800"/>
              </a:xfrm>
              <a:custGeom>
                <a:avLst/>
                <a:gdLst/>
                <a:ahLst/>
                <a:cxnLst/>
                <a:rect l="l" t="t" r="r" b="b"/>
                <a:pathLst>
                  <a:path w="4299" h="3672" extrusionOk="0">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649775" y="1102950"/>
                <a:ext cx="107475" cy="92100"/>
              </a:xfrm>
              <a:custGeom>
                <a:avLst/>
                <a:gdLst/>
                <a:ahLst/>
                <a:cxnLst/>
                <a:rect l="l" t="t" r="r" b="b"/>
                <a:pathLst>
                  <a:path w="4299" h="3684" extrusionOk="0">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842350" y="1582775"/>
                <a:ext cx="107475" cy="91850"/>
              </a:xfrm>
              <a:custGeom>
                <a:avLst/>
                <a:gdLst/>
                <a:ahLst/>
                <a:cxnLst/>
                <a:rect l="l" t="t" r="r" b="b"/>
                <a:pathLst>
                  <a:path w="4299" h="3674" extrusionOk="0">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842350" y="1344950"/>
                <a:ext cx="107475" cy="91800"/>
              </a:xfrm>
              <a:custGeom>
                <a:avLst/>
                <a:gdLst/>
                <a:ahLst/>
                <a:cxnLst/>
                <a:rect l="l" t="t" r="r" b="b"/>
                <a:pathLst>
                  <a:path w="4299" h="3672" extrusionOk="0">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a:off x="842350" y="1106825"/>
                <a:ext cx="107475" cy="92000"/>
              </a:xfrm>
              <a:custGeom>
                <a:avLst/>
                <a:gdLst/>
                <a:ahLst/>
                <a:cxnLst/>
                <a:rect l="l" t="t" r="r" b="b"/>
                <a:pathLst>
                  <a:path w="4299" h="3680" extrusionOk="0">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a:off x="1034950" y="1586625"/>
                <a:ext cx="107475" cy="91825"/>
              </a:xfrm>
              <a:custGeom>
                <a:avLst/>
                <a:gdLst/>
                <a:ahLst/>
                <a:cxnLst/>
                <a:rect l="l" t="t" r="r" b="b"/>
                <a:pathLst>
                  <a:path w="4299" h="3673" extrusionOk="0">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1034950" y="1348500"/>
                <a:ext cx="107475" cy="92100"/>
              </a:xfrm>
              <a:custGeom>
                <a:avLst/>
                <a:gdLst/>
                <a:ahLst/>
                <a:cxnLst/>
                <a:rect l="l" t="t" r="r" b="b"/>
                <a:pathLst>
                  <a:path w="4299" h="3684" extrusionOk="0">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1035025" y="1110975"/>
                <a:ext cx="107400" cy="91800"/>
              </a:xfrm>
              <a:custGeom>
                <a:avLst/>
                <a:gdLst/>
                <a:ahLst/>
                <a:cxnLst/>
                <a:rect l="l" t="t" r="r" b="b"/>
                <a:pathLst>
                  <a:path w="4296" h="3672" extrusionOk="0">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14"/>
            <p:cNvSpPr/>
            <p:nvPr/>
          </p:nvSpPr>
          <p:spPr>
            <a:xfrm flipH="1">
              <a:off x="713388" y="4011100"/>
              <a:ext cx="750400" cy="722000"/>
            </a:xfrm>
            <a:custGeom>
              <a:avLst/>
              <a:gdLst/>
              <a:ahLst/>
              <a:cxnLst/>
              <a:rect l="l" t="t" r="r" b="b"/>
              <a:pathLst>
                <a:path w="30016" h="28880" extrusionOk="0">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14"/>
            <p:cNvGrpSpPr/>
            <p:nvPr/>
          </p:nvGrpSpPr>
          <p:grpSpPr>
            <a:xfrm flipH="1">
              <a:off x="8176863" y="3677963"/>
              <a:ext cx="571550" cy="354225"/>
              <a:chOff x="2378875" y="567700"/>
              <a:chExt cx="571550" cy="354225"/>
            </a:xfrm>
          </p:grpSpPr>
          <p:sp>
            <p:nvSpPr>
              <p:cNvPr id="438" name="Google Shape;438;p14"/>
              <p:cNvSpPr/>
              <p:nvPr/>
            </p:nvSpPr>
            <p:spPr>
              <a:xfrm>
                <a:off x="2378875" y="793325"/>
                <a:ext cx="128600" cy="128600"/>
              </a:xfrm>
              <a:custGeom>
                <a:avLst/>
                <a:gdLst/>
                <a:ahLst/>
                <a:cxnLst/>
                <a:rect l="l" t="t" r="r" b="b"/>
                <a:pathLst>
                  <a:path w="5144" h="5144" extrusionOk="0">
                    <a:moveTo>
                      <a:pt x="0" y="0"/>
                    </a:moveTo>
                    <a:lnTo>
                      <a:pt x="0" y="5144"/>
                    </a:lnTo>
                    <a:lnTo>
                      <a:pt x="5144" y="5144"/>
                    </a:lnTo>
                    <a:lnTo>
                      <a:pt x="5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2851600" y="666550"/>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2535525" y="567700"/>
                <a:ext cx="98850" cy="98850"/>
              </a:xfrm>
              <a:custGeom>
                <a:avLst/>
                <a:gdLst/>
                <a:ahLst/>
                <a:cxnLst/>
                <a:rect l="l" t="t" r="r" b="b"/>
                <a:pathLst>
                  <a:path w="3954" h="3954" extrusionOk="0">
                    <a:moveTo>
                      <a:pt x="1" y="1"/>
                    </a:moveTo>
                    <a:lnTo>
                      <a:pt x="1" y="3954"/>
                    </a:lnTo>
                    <a:lnTo>
                      <a:pt x="3953" y="3954"/>
                    </a:lnTo>
                    <a:lnTo>
                      <a:pt x="3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14"/>
            <p:cNvSpPr/>
            <p:nvPr/>
          </p:nvSpPr>
          <p:spPr>
            <a:xfrm>
              <a:off x="7139588" y="4649650"/>
              <a:ext cx="896275" cy="156875"/>
            </a:xfrm>
            <a:custGeom>
              <a:avLst/>
              <a:gdLst/>
              <a:ahLst/>
              <a:cxnLst/>
              <a:rect l="l" t="t" r="r" b="b"/>
              <a:pathLst>
                <a:path w="35851" h="6275" extrusionOk="0">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14"/>
            <p:cNvGrpSpPr/>
            <p:nvPr/>
          </p:nvGrpSpPr>
          <p:grpSpPr>
            <a:xfrm flipH="1">
              <a:off x="5123200" y="4733095"/>
              <a:ext cx="685225" cy="579075"/>
              <a:chOff x="457200" y="1099375"/>
              <a:chExt cx="685225" cy="579075"/>
            </a:xfrm>
          </p:grpSpPr>
          <p:sp>
            <p:nvSpPr>
              <p:cNvPr id="443" name="Google Shape;443;p14"/>
              <p:cNvSpPr/>
              <p:nvPr/>
            </p:nvSpPr>
            <p:spPr>
              <a:xfrm>
                <a:off x="457200" y="1575025"/>
                <a:ext cx="107175" cy="92100"/>
              </a:xfrm>
              <a:custGeom>
                <a:avLst/>
                <a:gdLst/>
                <a:ahLst/>
                <a:cxnLst/>
                <a:rect l="l" t="t" r="r" b="b"/>
                <a:pathLst>
                  <a:path w="4287" h="3684" extrusionOk="0">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4"/>
              <p:cNvSpPr/>
              <p:nvPr/>
            </p:nvSpPr>
            <p:spPr>
              <a:xfrm>
                <a:off x="457200" y="1337200"/>
                <a:ext cx="107175" cy="91875"/>
              </a:xfrm>
              <a:custGeom>
                <a:avLst/>
                <a:gdLst/>
                <a:ahLst/>
                <a:cxnLst/>
                <a:rect l="l" t="t" r="r" b="b"/>
                <a:pathLst>
                  <a:path w="4287" h="3675" extrusionOk="0">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a:off x="457200" y="1099375"/>
                <a:ext cx="107175" cy="91800"/>
              </a:xfrm>
              <a:custGeom>
                <a:avLst/>
                <a:gdLst/>
                <a:ahLst/>
                <a:cxnLst/>
                <a:rect l="l" t="t" r="r" b="b"/>
                <a:pathLst>
                  <a:path w="4287" h="3672" extrusionOk="0">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a:off x="649775" y="1578900"/>
                <a:ext cx="107475" cy="92000"/>
              </a:xfrm>
              <a:custGeom>
                <a:avLst/>
                <a:gdLst/>
                <a:ahLst/>
                <a:cxnLst/>
                <a:rect l="l" t="t" r="r" b="b"/>
                <a:pathLst>
                  <a:path w="4299" h="3680" extrusionOk="0">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a:off x="649775" y="1341075"/>
                <a:ext cx="107475" cy="91800"/>
              </a:xfrm>
              <a:custGeom>
                <a:avLst/>
                <a:gdLst/>
                <a:ahLst/>
                <a:cxnLst/>
                <a:rect l="l" t="t" r="r" b="b"/>
                <a:pathLst>
                  <a:path w="4299" h="3672" extrusionOk="0">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649775" y="1102950"/>
                <a:ext cx="107475" cy="92100"/>
              </a:xfrm>
              <a:custGeom>
                <a:avLst/>
                <a:gdLst/>
                <a:ahLst/>
                <a:cxnLst/>
                <a:rect l="l" t="t" r="r" b="b"/>
                <a:pathLst>
                  <a:path w="4299" h="3684" extrusionOk="0">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842350" y="1582775"/>
                <a:ext cx="107475" cy="91850"/>
              </a:xfrm>
              <a:custGeom>
                <a:avLst/>
                <a:gdLst/>
                <a:ahLst/>
                <a:cxnLst/>
                <a:rect l="l" t="t" r="r" b="b"/>
                <a:pathLst>
                  <a:path w="4299" h="3674" extrusionOk="0">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a:off x="842350" y="1344950"/>
                <a:ext cx="107475" cy="91800"/>
              </a:xfrm>
              <a:custGeom>
                <a:avLst/>
                <a:gdLst/>
                <a:ahLst/>
                <a:cxnLst/>
                <a:rect l="l" t="t" r="r" b="b"/>
                <a:pathLst>
                  <a:path w="4299" h="3672" extrusionOk="0">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a:off x="842350" y="1106825"/>
                <a:ext cx="107475" cy="92000"/>
              </a:xfrm>
              <a:custGeom>
                <a:avLst/>
                <a:gdLst/>
                <a:ahLst/>
                <a:cxnLst/>
                <a:rect l="l" t="t" r="r" b="b"/>
                <a:pathLst>
                  <a:path w="4299" h="3680" extrusionOk="0">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a:off x="1034950" y="1586625"/>
                <a:ext cx="107475" cy="91825"/>
              </a:xfrm>
              <a:custGeom>
                <a:avLst/>
                <a:gdLst/>
                <a:ahLst/>
                <a:cxnLst/>
                <a:rect l="l" t="t" r="r" b="b"/>
                <a:pathLst>
                  <a:path w="4299" h="3673" extrusionOk="0">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a:off x="1034950" y="1348500"/>
                <a:ext cx="107475" cy="92100"/>
              </a:xfrm>
              <a:custGeom>
                <a:avLst/>
                <a:gdLst/>
                <a:ahLst/>
                <a:cxnLst/>
                <a:rect l="l" t="t" r="r" b="b"/>
                <a:pathLst>
                  <a:path w="4299" h="3684" extrusionOk="0">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a:off x="1035025" y="1110975"/>
                <a:ext cx="107400" cy="91800"/>
              </a:xfrm>
              <a:custGeom>
                <a:avLst/>
                <a:gdLst/>
                <a:ahLst/>
                <a:cxnLst/>
                <a:rect l="l" t="t" r="r" b="b"/>
                <a:pathLst>
                  <a:path w="4296" h="3672" extrusionOk="0">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 name="Google Shape;455;p14"/>
          <p:cNvSpPr txBox="1">
            <a:spLocks noGrp="1"/>
          </p:cNvSpPr>
          <p:nvPr>
            <p:ph type="title"/>
          </p:nvPr>
        </p:nvSpPr>
        <p:spPr>
          <a:xfrm>
            <a:off x="4279850" y="1958550"/>
            <a:ext cx="3884100" cy="158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56" name="Google Shape;456;p14"/>
          <p:cNvSpPr txBox="1">
            <a:spLocks noGrp="1"/>
          </p:cNvSpPr>
          <p:nvPr>
            <p:ph type="subTitle" idx="1"/>
          </p:nvPr>
        </p:nvSpPr>
        <p:spPr>
          <a:xfrm>
            <a:off x="4279850" y="3582679"/>
            <a:ext cx="3235200" cy="544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57" name="Google Shape;457;p14"/>
          <p:cNvSpPr txBox="1">
            <a:spLocks noGrp="1"/>
          </p:cNvSpPr>
          <p:nvPr>
            <p:ph type="title" idx="2" hasCustomPrompt="1"/>
          </p:nvPr>
        </p:nvSpPr>
        <p:spPr>
          <a:xfrm>
            <a:off x="4279850" y="1142625"/>
            <a:ext cx="1933200" cy="7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7000" b="0">
                <a:solidFill>
                  <a:schemeClr val="accent2"/>
                </a:solidFill>
                <a:latin typeface="Montserrat SemiBold"/>
                <a:ea typeface="Montserrat SemiBold"/>
                <a:cs typeface="Montserrat SemiBold"/>
                <a:sym typeface="Montserrat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644193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458"/>
        <p:cNvGrpSpPr/>
        <p:nvPr/>
      </p:nvGrpSpPr>
      <p:grpSpPr>
        <a:xfrm>
          <a:off x="0" y="0"/>
          <a:ext cx="0" cy="0"/>
          <a:chOff x="0" y="0"/>
          <a:chExt cx="0" cy="0"/>
        </a:xfrm>
      </p:grpSpPr>
      <p:grpSp>
        <p:nvGrpSpPr>
          <p:cNvPr id="459" name="Google Shape;459;p15"/>
          <p:cNvGrpSpPr/>
          <p:nvPr/>
        </p:nvGrpSpPr>
        <p:grpSpPr>
          <a:xfrm>
            <a:off x="286100" y="415300"/>
            <a:ext cx="8484000" cy="4406342"/>
            <a:chOff x="286100" y="415300"/>
            <a:chExt cx="8484000" cy="4406342"/>
          </a:xfrm>
        </p:grpSpPr>
        <p:sp>
          <p:nvSpPr>
            <p:cNvPr id="460" name="Google Shape;460;p15"/>
            <p:cNvSpPr/>
            <p:nvPr/>
          </p:nvSpPr>
          <p:spPr>
            <a:xfrm flipH="1">
              <a:off x="2558225" y="4326475"/>
              <a:ext cx="896275" cy="156875"/>
            </a:xfrm>
            <a:custGeom>
              <a:avLst/>
              <a:gdLst/>
              <a:ahLst/>
              <a:cxnLst/>
              <a:rect l="l" t="t" r="r" b="b"/>
              <a:pathLst>
                <a:path w="35851" h="6275" extrusionOk="0">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flipH="1">
              <a:off x="8019700" y="962725"/>
              <a:ext cx="750400" cy="722000"/>
            </a:xfrm>
            <a:custGeom>
              <a:avLst/>
              <a:gdLst/>
              <a:ahLst/>
              <a:cxnLst/>
              <a:rect l="l" t="t" r="r" b="b"/>
              <a:pathLst>
                <a:path w="30016" h="28880" extrusionOk="0">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rot="10800000" flipH="1">
              <a:off x="7438120" y="4416467"/>
              <a:ext cx="421200" cy="405175"/>
            </a:xfrm>
            <a:custGeom>
              <a:avLst/>
              <a:gdLst/>
              <a:ahLst/>
              <a:cxnLst/>
              <a:rect l="l" t="t" r="r" b="b"/>
              <a:pathLst>
                <a:path w="16848" h="16207" extrusionOk="0">
                  <a:moveTo>
                    <a:pt x="8740" y="788"/>
                  </a:moveTo>
                  <a:cubicBezTo>
                    <a:pt x="12776" y="800"/>
                    <a:pt x="16050" y="4062"/>
                    <a:pt x="16050" y="8110"/>
                  </a:cubicBezTo>
                  <a:cubicBezTo>
                    <a:pt x="16050" y="11063"/>
                    <a:pt x="14264" y="13730"/>
                    <a:pt x="11538" y="14861"/>
                  </a:cubicBezTo>
                  <a:cubicBezTo>
                    <a:pt x="10632" y="15235"/>
                    <a:pt x="9683" y="15416"/>
                    <a:pt x="8742" y="15416"/>
                  </a:cubicBezTo>
                  <a:cubicBezTo>
                    <a:pt x="6836" y="15416"/>
                    <a:pt x="4963" y="14672"/>
                    <a:pt x="3560" y="13278"/>
                  </a:cubicBezTo>
                  <a:cubicBezTo>
                    <a:pt x="1477" y="11182"/>
                    <a:pt x="846" y="8039"/>
                    <a:pt x="1977" y="5300"/>
                  </a:cubicBezTo>
                  <a:cubicBezTo>
                    <a:pt x="3108" y="2574"/>
                    <a:pt x="5775" y="788"/>
                    <a:pt x="8740" y="788"/>
                  </a:cubicBezTo>
                  <a:close/>
                  <a:moveTo>
                    <a:pt x="8737" y="1"/>
                  </a:moveTo>
                  <a:cubicBezTo>
                    <a:pt x="6630" y="1"/>
                    <a:pt x="4558" y="827"/>
                    <a:pt x="3013" y="2371"/>
                  </a:cubicBezTo>
                  <a:cubicBezTo>
                    <a:pt x="691" y="4693"/>
                    <a:pt x="0" y="8182"/>
                    <a:pt x="1251" y="11206"/>
                  </a:cubicBezTo>
                  <a:cubicBezTo>
                    <a:pt x="2501" y="14230"/>
                    <a:pt x="5453" y="16207"/>
                    <a:pt x="8740" y="16207"/>
                  </a:cubicBezTo>
                  <a:cubicBezTo>
                    <a:pt x="13216" y="16207"/>
                    <a:pt x="16836" y="12575"/>
                    <a:pt x="16848" y="8110"/>
                  </a:cubicBezTo>
                  <a:cubicBezTo>
                    <a:pt x="16836" y="4824"/>
                    <a:pt x="14871" y="1871"/>
                    <a:pt x="11835" y="621"/>
                  </a:cubicBezTo>
                  <a:cubicBezTo>
                    <a:pt x="10834" y="203"/>
                    <a:pt x="9781" y="1"/>
                    <a:pt x="8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15"/>
            <p:cNvGrpSpPr/>
            <p:nvPr/>
          </p:nvGrpSpPr>
          <p:grpSpPr>
            <a:xfrm flipH="1">
              <a:off x="389225" y="4431700"/>
              <a:ext cx="975125" cy="98825"/>
              <a:chOff x="7649075" y="1411438"/>
              <a:chExt cx="975125" cy="98825"/>
            </a:xfrm>
          </p:grpSpPr>
          <p:sp>
            <p:nvSpPr>
              <p:cNvPr id="464" name="Google Shape;464;p15"/>
              <p:cNvSpPr/>
              <p:nvPr/>
            </p:nvSpPr>
            <p:spPr>
              <a:xfrm>
                <a:off x="7649075" y="1421400"/>
                <a:ext cx="800400" cy="78900"/>
              </a:xfrm>
              <a:custGeom>
                <a:avLst/>
                <a:gdLst/>
                <a:ahLst/>
                <a:cxnLst/>
                <a:rect l="l" t="t" r="r" b="b"/>
                <a:pathLst>
                  <a:path w="32016" h="3156" extrusionOk="0">
                    <a:moveTo>
                      <a:pt x="0" y="0"/>
                    </a:moveTo>
                    <a:lnTo>
                      <a:pt x="0" y="3155"/>
                    </a:lnTo>
                    <a:lnTo>
                      <a:pt x="32016" y="3155"/>
                    </a:lnTo>
                    <a:lnTo>
                      <a:pt x="320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8525375" y="1411438"/>
                <a:ext cx="98825" cy="98825"/>
              </a:xfrm>
              <a:custGeom>
                <a:avLst/>
                <a:gdLst/>
                <a:ahLst/>
                <a:cxnLst/>
                <a:rect l="l" t="t" r="r" b="b"/>
                <a:pathLst>
                  <a:path w="3953" h="3953" extrusionOk="0">
                    <a:moveTo>
                      <a:pt x="0" y="0"/>
                    </a:moveTo>
                    <a:lnTo>
                      <a:pt x="0" y="3953"/>
                    </a:lnTo>
                    <a:lnTo>
                      <a:pt x="3953" y="3953"/>
                    </a:lnTo>
                    <a:lnTo>
                      <a:pt x="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15"/>
            <p:cNvGrpSpPr/>
            <p:nvPr/>
          </p:nvGrpSpPr>
          <p:grpSpPr>
            <a:xfrm flipH="1">
              <a:off x="6644925" y="415300"/>
              <a:ext cx="571550" cy="354225"/>
              <a:chOff x="2378875" y="567700"/>
              <a:chExt cx="571550" cy="354225"/>
            </a:xfrm>
          </p:grpSpPr>
          <p:sp>
            <p:nvSpPr>
              <p:cNvPr id="467" name="Google Shape;467;p15"/>
              <p:cNvSpPr/>
              <p:nvPr/>
            </p:nvSpPr>
            <p:spPr>
              <a:xfrm>
                <a:off x="2378875" y="793325"/>
                <a:ext cx="128600" cy="128600"/>
              </a:xfrm>
              <a:custGeom>
                <a:avLst/>
                <a:gdLst/>
                <a:ahLst/>
                <a:cxnLst/>
                <a:rect l="l" t="t" r="r" b="b"/>
                <a:pathLst>
                  <a:path w="5144" h="5144" extrusionOk="0">
                    <a:moveTo>
                      <a:pt x="0" y="0"/>
                    </a:moveTo>
                    <a:lnTo>
                      <a:pt x="0" y="5144"/>
                    </a:lnTo>
                    <a:lnTo>
                      <a:pt x="5144" y="5144"/>
                    </a:lnTo>
                    <a:lnTo>
                      <a:pt x="5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2851600" y="666550"/>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2535525" y="567700"/>
                <a:ext cx="98850" cy="98850"/>
              </a:xfrm>
              <a:custGeom>
                <a:avLst/>
                <a:gdLst/>
                <a:ahLst/>
                <a:cxnLst/>
                <a:rect l="l" t="t" r="r" b="b"/>
                <a:pathLst>
                  <a:path w="3954" h="3954" extrusionOk="0">
                    <a:moveTo>
                      <a:pt x="1" y="1"/>
                    </a:moveTo>
                    <a:lnTo>
                      <a:pt x="1" y="3954"/>
                    </a:lnTo>
                    <a:lnTo>
                      <a:pt x="3953" y="3954"/>
                    </a:lnTo>
                    <a:lnTo>
                      <a:pt x="3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5"/>
            <p:cNvGrpSpPr/>
            <p:nvPr/>
          </p:nvGrpSpPr>
          <p:grpSpPr>
            <a:xfrm flipH="1">
              <a:off x="286100" y="1216950"/>
              <a:ext cx="306625" cy="306325"/>
              <a:chOff x="8142850" y="658200"/>
              <a:chExt cx="306625" cy="306325"/>
            </a:xfrm>
          </p:grpSpPr>
          <p:sp>
            <p:nvSpPr>
              <p:cNvPr id="471" name="Google Shape;471;p15"/>
              <p:cNvSpPr/>
              <p:nvPr/>
            </p:nvSpPr>
            <p:spPr>
              <a:xfrm>
                <a:off x="8294375" y="658200"/>
                <a:ext cx="155100" cy="155100"/>
              </a:xfrm>
              <a:custGeom>
                <a:avLst/>
                <a:gdLst/>
                <a:ahLst/>
                <a:cxnLst/>
                <a:rect l="l" t="t" r="r" b="b"/>
                <a:pathLst>
                  <a:path w="6204" h="6204" extrusionOk="0">
                    <a:moveTo>
                      <a:pt x="0" y="1"/>
                    </a:moveTo>
                    <a:lnTo>
                      <a:pt x="0" y="6204"/>
                    </a:lnTo>
                    <a:lnTo>
                      <a:pt x="6203" y="6204"/>
                    </a:lnTo>
                    <a:lnTo>
                      <a:pt x="6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8142850" y="813275"/>
                <a:ext cx="151250" cy="151250"/>
              </a:xfrm>
              <a:custGeom>
                <a:avLst/>
                <a:gdLst/>
                <a:ahLst/>
                <a:cxnLst/>
                <a:rect l="l" t="t" r="r" b="b"/>
                <a:pathLst>
                  <a:path w="6050" h="6050" extrusionOk="0">
                    <a:moveTo>
                      <a:pt x="1" y="1"/>
                    </a:moveTo>
                    <a:lnTo>
                      <a:pt x="1" y="6049"/>
                    </a:lnTo>
                    <a:lnTo>
                      <a:pt x="6049" y="6049"/>
                    </a:lnTo>
                    <a:lnTo>
                      <a:pt x="60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5"/>
            <p:cNvGrpSpPr/>
            <p:nvPr/>
          </p:nvGrpSpPr>
          <p:grpSpPr>
            <a:xfrm flipH="1">
              <a:off x="3905975" y="708263"/>
              <a:ext cx="685225" cy="579075"/>
              <a:chOff x="457200" y="1099375"/>
              <a:chExt cx="685225" cy="579075"/>
            </a:xfrm>
          </p:grpSpPr>
          <p:sp>
            <p:nvSpPr>
              <p:cNvPr id="474" name="Google Shape;474;p15"/>
              <p:cNvSpPr/>
              <p:nvPr/>
            </p:nvSpPr>
            <p:spPr>
              <a:xfrm>
                <a:off x="457200" y="1575025"/>
                <a:ext cx="107175" cy="92100"/>
              </a:xfrm>
              <a:custGeom>
                <a:avLst/>
                <a:gdLst/>
                <a:ahLst/>
                <a:cxnLst/>
                <a:rect l="l" t="t" r="r" b="b"/>
                <a:pathLst>
                  <a:path w="4287" h="3684" extrusionOk="0">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457200" y="1337200"/>
                <a:ext cx="107175" cy="91875"/>
              </a:xfrm>
              <a:custGeom>
                <a:avLst/>
                <a:gdLst/>
                <a:ahLst/>
                <a:cxnLst/>
                <a:rect l="l" t="t" r="r" b="b"/>
                <a:pathLst>
                  <a:path w="4287" h="3675" extrusionOk="0">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457200" y="1099375"/>
                <a:ext cx="107175" cy="91800"/>
              </a:xfrm>
              <a:custGeom>
                <a:avLst/>
                <a:gdLst/>
                <a:ahLst/>
                <a:cxnLst/>
                <a:rect l="l" t="t" r="r" b="b"/>
                <a:pathLst>
                  <a:path w="4287" h="3672" extrusionOk="0">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649775" y="1578900"/>
                <a:ext cx="107475" cy="92000"/>
              </a:xfrm>
              <a:custGeom>
                <a:avLst/>
                <a:gdLst/>
                <a:ahLst/>
                <a:cxnLst/>
                <a:rect l="l" t="t" r="r" b="b"/>
                <a:pathLst>
                  <a:path w="4299" h="3680" extrusionOk="0">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649775" y="1341075"/>
                <a:ext cx="107475" cy="91800"/>
              </a:xfrm>
              <a:custGeom>
                <a:avLst/>
                <a:gdLst/>
                <a:ahLst/>
                <a:cxnLst/>
                <a:rect l="l" t="t" r="r" b="b"/>
                <a:pathLst>
                  <a:path w="4299" h="3672" extrusionOk="0">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a:off x="649775" y="1102950"/>
                <a:ext cx="107475" cy="92100"/>
              </a:xfrm>
              <a:custGeom>
                <a:avLst/>
                <a:gdLst/>
                <a:ahLst/>
                <a:cxnLst/>
                <a:rect l="l" t="t" r="r" b="b"/>
                <a:pathLst>
                  <a:path w="4299" h="3684" extrusionOk="0">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a:off x="842350" y="1582775"/>
                <a:ext cx="107475" cy="91850"/>
              </a:xfrm>
              <a:custGeom>
                <a:avLst/>
                <a:gdLst/>
                <a:ahLst/>
                <a:cxnLst/>
                <a:rect l="l" t="t" r="r" b="b"/>
                <a:pathLst>
                  <a:path w="4299" h="3674" extrusionOk="0">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a:off x="842350" y="1344950"/>
                <a:ext cx="107475" cy="91800"/>
              </a:xfrm>
              <a:custGeom>
                <a:avLst/>
                <a:gdLst/>
                <a:ahLst/>
                <a:cxnLst/>
                <a:rect l="l" t="t" r="r" b="b"/>
                <a:pathLst>
                  <a:path w="4299" h="3672" extrusionOk="0">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a:off x="842350" y="1106825"/>
                <a:ext cx="107475" cy="92000"/>
              </a:xfrm>
              <a:custGeom>
                <a:avLst/>
                <a:gdLst/>
                <a:ahLst/>
                <a:cxnLst/>
                <a:rect l="l" t="t" r="r" b="b"/>
                <a:pathLst>
                  <a:path w="4299" h="3680" extrusionOk="0">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5"/>
              <p:cNvSpPr/>
              <p:nvPr/>
            </p:nvSpPr>
            <p:spPr>
              <a:xfrm>
                <a:off x="1034950" y="1586625"/>
                <a:ext cx="107475" cy="91825"/>
              </a:xfrm>
              <a:custGeom>
                <a:avLst/>
                <a:gdLst/>
                <a:ahLst/>
                <a:cxnLst/>
                <a:rect l="l" t="t" r="r" b="b"/>
                <a:pathLst>
                  <a:path w="4299" h="3673" extrusionOk="0">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a:off x="1034950" y="1348500"/>
                <a:ext cx="107475" cy="92100"/>
              </a:xfrm>
              <a:custGeom>
                <a:avLst/>
                <a:gdLst/>
                <a:ahLst/>
                <a:cxnLst/>
                <a:rect l="l" t="t" r="r" b="b"/>
                <a:pathLst>
                  <a:path w="4299" h="3684" extrusionOk="0">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a:off x="1035025" y="1110975"/>
                <a:ext cx="107400" cy="91800"/>
              </a:xfrm>
              <a:custGeom>
                <a:avLst/>
                <a:gdLst/>
                <a:ahLst/>
                <a:cxnLst/>
                <a:rect l="l" t="t" r="r" b="b"/>
                <a:pathLst>
                  <a:path w="4296" h="3672" extrusionOk="0">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5"/>
            <p:cNvSpPr/>
            <p:nvPr/>
          </p:nvSpPr>
          <p:spPr>
            <a:xfrm rot="10800000" flipH="1">
              <a:off x="8078420" y="4304525"/>
              <a:ext cx="223880" cy="223880"/>
            </a:xfrm>
            <a:custGeom>
              <a:avLst/>
              <a:gdLst/>
              <a:ahLst/>
              <a:cxnLst/>
              <a:rect l="l" t="t" r="r" b="b"/>
              <a:pathLst>
                <a:path w="7514" h="7514" extrusionOk="0">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15"/>
          <p:cNvSpPr txBox="1">
            <a:spLocks noGrp="1"/>
          </p:cNvSpPr>
          <p:nvPr>
            <p:ph type="title"/>
          </p:nvPr>
        </p:nvSpPr>
        <p:spPr>
          <a:xfrm>
            <a:off x="915025" y="1989150"/>
            <a:ext cx="4463100" cy="158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88" name="Google Shape;488;p15"/>
          <p:cNvSpPr txBox="1">
            <a:spLocks noGrp="1"/>
          </p:cNvSpPr>
          <p:nvPr>
            <p:ph type="subTitle" idx="1"/>
          </p:nvPr>
        </p:nvSpPr>
        <p:spPr>
          <a:xfrm>
            <a:off x="915025" y="3569550"/>
            <a:ext cx="4463100" cy="357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9" name="Google Shape;489;p15"/>
          <p:cNvSpPr txBox="1">
            <a:spLocks noGrp="1"/>
          </p:cNvSpPr>
          <p:nvPr>
            <p:ph type="title" idx="2" hasCustomPrompt="1"/>
          </p:nvPr>
        </p:nvSpPr>
        <p:spPr>
          <a:xfrm>
            <a:off x="915025" y="1216950"/>
            <a:ext cx="1933200" cy="7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7000" b="0">
                <a:solidFill>
                  <a:schemeClr val="accent2"/>
                </a:solidFill>
                <a:latin typeface="Montserrat SemiBold"/>
                <a:ea typeface="Montserrat SemiBold"/>
                <a:cs typeface="Montserrat SemiBold"/>
                <a:sym typeface="Montserrat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144998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86"/>
        <p:cNvGrpSpPr/>
        <p:nvPr/>
      </p:nvGrpSpPr>
      <p:grpSpPr>
        <a:xfrm>
          <a:off x="0" y="0"/>
          <a:ext cx="0" cy="0"/>
          <a:chOff x="0" y="0"/>
          <a:chExt cx="0" cy="0"/>
        </a:xfrm>
      </p:grpSpPr>
      <p:sp>
        <p:nvSpPr>
          <p:cNvPr id="587" name="Google Shape;587;p19"/>
          <p:cNvSpPr/>
          <p:nvPr/>
        </p:nvSpPr>
        <p:spPr>
          <a:xfrm>
            <a:off x="-467325" y="125675"/>
            <a:ext cx="750400" cy="722000"/>
          </a:xfrm>
          <a:custGeom>
            <a:avLst/>
            <a:gdLst/>
            <a:ahLst/>
            <a:cxnLst/>
            <a:rect l="l" t="t" r="r" b="b"/>
            <a:pathLst>
              <a:path w="30016" h="28880" extrusionOk="0">
                <a:moveTo>
                  <a:pt x="15586" y="4364"/>
                </a:moveTo>
                <a:cubicBezTo>
                  <a:pt x="21146" y="4376"/>
                  <a:pt x="25658" y="8877"/>
                  <a:pt x="25670" y="14449"/>
                </a:cubicBezTo>
                <a:cubicBezTo>
                  <a:pt x="25658" y="18521"/>
                  <a:pt x="23206" y="22200"/>
                  <a:pt x="19443" y="23760"/>
                </a:cubicBezTo>
                <a:cubicBezTo>
                  <a:pt x="18192" y="24277"/>
                  <a:pt x="16879" y="24528"/>
                  <a:pt x="15577" y="24528"/>
                </a:cubicBezTo>
                <a:cubicBezTo>
                  <a:pt x="12954" y="24528"/>
                  <a:pt x="10380" y="23507"/>
                  <a:pt x="8454" y="21581"/>
                </a:cubicBezTo>
                <a:cubicBezTo>
                  <a:pt x="5572" y="18688"/>
                  <a:pt x="4703" y="14354"/>
                  <a:pt x="6263" y="10591"/>
                </a:cubicBezTo>
                <a:cubicBezTo>
                  <a:pt x="7835" y="6817"/>
                  <a:pt x="11502" y="4364"/>
                  <a:pt x="15586" y="4364"/>
                </a:cubicBezTo>
                <a:close/>
                <a:moveTo>
                  <a:pt x="15576" y="1"/>
                </a:moveTo>
                <a:cubicBezTo>
                  <a:pt x="11819" y="1"/>
                  <a:pt x="8126" y="1470"/>
                  <a:pt x="5370" y="4233"/>
                </a:cubicBezTo>
                <a:cubicBezTo>
                  <a:pt x="1239" y="8365"/>
                  <a:pt x="0" y="14580"/>
                  <a:pt x="2239" y="19973"/>
                </a:cubicBezTo>
                <a:cubicBezTo>
                  <a:pt x="4477" y="25367"/>
                  <a:pt x="9740" y="28879"/>
                  <a:pt x="15586" y="28879"/>
                </a:cubicBezTo>
                <a:cubicBezTo>
                  <a:pt x="23551" y="28867"/>
                  <a:pt x="30004" y="22414"/>
                  <a:pt x="30016" y="14449"/>
                </a:cubicBezTo>
                <a:cubicBezTo>
                  <a:pt x="30016" y="8603"/>
                  <a:pt x="26492" y="3340"/>
                  <a:pt x="21098" y="1102"/>
                </a:cubicBezTo>
                <a:cubicBezTo>
                  <a:pt x="19312" y="361"/>
                  <a:pt x="17436" y="1"/>
                  <a:pt x="155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19"/>
          <p:cNvGrpSpPr/>
          <p:nvPr/>
        </p:nvGrpSpPr>
        <p:grpSpPr>
          <a:xfrm>
            <a:off x="-579687" y="3685950"/>
            <a:ext cx="975125" cy="98825"/>
            <a:chOff x="7649075" y="1411438"/>
            <a:chExt cx="975125" cy="98825"/>
          </a:xfrm>
        </p:grpSpPr>
        <p:sp>
          <p:nvSpPr>
            <p:cNvPr id="589" name="Google Shape;589;p19"/>
            <p:cNvSpPr/>
            <p:nvPr/>
          </p:nvSpPr>
          <p:spPr>
            <a:xfrm>
              <a:off x="7649075" y="1421400"/>
              <a:ext cx="800400" cy="78900"/>
            </a:xfrm>
            <a:custGeom>
              <a:avLst/>
              <a:gdLst/>
              <a:ahLst/>
              <a:cxnLst/>
              <a:rect l="l" t="t" r="r" b="b"/>
              <a:pathLst>
                <a:path w="32016" h="3156" extrusionOk="0">
                  <a:moveTo>
                    <a:pt x="0" y="0"/>
                  </a:moveTo>
                  <a:lnTo>
                    <a:pt x="0" y="3155"/>
                  </a:lnTo>
                  <a:lnTo>
                    <a:pt x="32016" y="3155"/>
                  </a:lnTo>
                  <a:lnTo>
                    <a:pt x="320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a:off x="8525375" y="1411438"/>
              <a:ext cx="98825" cy="98825"/>
            </a:xfrm>
            <a:custGeom>
              <a:avLst/>
              <a:gdLst/>
              <a:ahLst/>
              <a:cxnLst/>
              <a:rect l="l" t="t" r="r" b="b"/>
              <a:pathLst>
                <a:path w="3953" h="3953" extrusionOk="0">
                  <a:moveTo>
                    <a:pt x="0" y="0"/>
                  </a:moveTo>
                  <a:lnTo>
                    <a:pt x="0" y="3953"/>
                  </a:lnTo>
                  <a:lnTo>
                    <a:pt x="3953" y="3953"/>
                  </a:lnTo>
                  <a:lnTo>
                    <a:pt x="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9"/>
          <p:cNvGrpSpPr/>
          <p:nvPr/>
        </p:nvGrpSpPr>
        <p:grpSpPr>
          <a:xfrm>
            <a:off x="7933013" y="-154604"/>
            <a:ext cx="685225" cy="579075"/>
            <a:chOff x="457200" y="1099375"/>
            <a:chExt cx="685225" cy="579075"/>
          </a:xfrm>
        </p:grpSpPr>
        <p:sp>
          <p:nvSpPr>
            <p:cNvPr id="592" name="Google Shape;592;p19"/>
            <p:cNvSpPr/>
            <p:nvPr/>
          </p:nvSpPr>
          <p:spPr>
            <a:xfrm>
              <a:off x="457200" y="1575025"/>
              <a:ext cx="107175" cy="92100"/>
            </a:xfrm>
            <a:custGeom>
              <a:avLst/>
              <a:gdLst/>
              <a:ahLst/>
              <a:cxnLst/>
              <a:rect l="l" t="t" r="r" b="b"/>
              <a:pathLst>
                <a:path w="4287" h="3684" extrusionOk="0">
                  <a:moveTo>
                    <a:pt x="1834" y="1"/>
                  </a:moveTo>
                  <a:cubicBezTo>
                    <a:pt x="822" y="1"/>
                    <a:pt x="0" y="822"/>
                    <a:pt x="0" y="1846"/>
                  </a:cubicBezTo>
                  <a:cubicBezTo>
                    <a:pt x="0" y="2950"/>
                    <a:pt x="906" y="3684"/>
                    <a:pt x="1850" y="3684"/>
                  </a:cubicBezTo>
                  <a:cubicBezTo>
                    <a:pt x="2300" y="3684"/>
                    <a:pt x="2758" y="3517"/>
                    <a:pt x="3131" y="3144"/>
                  </a:cubicBezTo>
                  <a:cubicBezTo>
                    <a:pt x="4286" y="1989"/>
                    <a:pt x="3465" y="1"/>
                    <a:pt x="18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457200" y="1337200"/>
              <a:ext cx="107175" cy="91875"/>
            </a:xfrm>
            <a:custGeom>
              <a:avLst/>
              <a:gdLst/>
              <a:ahLst/>
              <a:cxnLst/>
              <a:rect l="l" t="t" r="r" b="b"/>
              <a:pathLst>
                <a:path w="4287" h="3675" extrusionOk="0">
                  <a:moveTo>
                    <a:pt x="1834" y="0"/>
                  </a:moveTo>
                  <a:cubicBezTo>
                    <a:pt x="822" y="0"/>
                    <a:pt x="0" y="822"/>
                    <a:pt x="0" y="1834"/>
                  </a:cubicBezTo>
                  <a:cubicBezTo>
                    <a:pt x="0" y="2944"/>
                    <a:pt x="903" y="3674"/>
                    <a:pt x="1844" y="3674"/>
                  </a:cubicBezTo>
                  <a:cubicBezTo>
                    <a:pt x="2296" y="3674"/>
                    <a:pt x="2757" y="3506"/>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457200" y="1099375"/>
              <a:ext cx="107175" cy="91800"/>
            </a:xfrm>
            <a:custGeom>
              <a:avLst/>
              <a:gdLst/>
              <a:ahLst/>
              <a:cxnLst/>
              <a:rect l="l" t="t" r="r" b="b"/>
              <a:pathLst>
                <a:path w="4287" h="3672" extrusionOk="0">
                  <a:moveTo>
                    <a:pt x="1834" y="0"/>
                  </a:moveTo>
                  <a:cubicBezTo>
                    <a:pt x="822" y="0"/>
                    <a:pt x="0" y="822"/>
                    <a:pt x="0" y="1834"/>
                  </a:cubicBezTo>
                  <a:cubicBezTo>
                    <a:pt x="0" y="2938"/>
                    <a:pt x="906" y="3672"/>
                    <a:pt x="1850" y="3672"/>
                  </a:cubicBezTo>
                  <a:cubicBezTo>
                    <a:pt x="2300" y="3672"/>
                    <a:pt x="2758" y="3505"/>
                    <a:pt x="3131" y="3132"/>
                  </a:cubicBezTo>
                  <a:cubicBezTo>
                    <a:pt x="4286" y="1977"/>
                    <a:pt x="3465" y="0"/>
                    <a:pt x="18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649775" y="1578900"/>
              <a:ext cx="107475" cy="92000"/>
            </a:xfrm>
            <a:custGeom>
              <a:avLst/>
              <a:gdLst/>
              <a:ahLst/>
              <a:cxnLst/>
              <a:rect l="l" t="t" r="r" b="b"/>
              <a:pathLst>
                <a:path w="4299" h="3680" extrusionOk="0">
                  <a:moveTo>
                    <a:pt x="1846" y="0"/>
                  </a:moveTo>
                  <a:cubicBezTo>
                    <a:pt x="822" y="0"/>
                    <a:pt x="0" y="822"/>
                    <a:pt x="0" y="1834"/>
                  </a:cubicBezTo>
                  <a:cubicBezTo>
                    <a:pt x="0" y="2944"/>
                    <a:pt x="903" y="3679"/>
                    <a:pt x="1848" y="3679"/>
                  </a:cubicBezTo>
                  <a:cubicBezTo>
                    <a:pt x="2302" y="3679"/>
                    <a:pt x="2765" y="3510"/>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649775" y="1341075"/>
              <a:ext cx="107475" cy="91800"/>
            </a:xfrm>
            <a:custGeom>
              <a:avLst/>
              <a:gdLst/>
              <a:ahLst/>
              <a:cxnLst/>
              <a:rect l="l" t="t" r="r" b="b"/>
              <a:pathLst>
                <a:path w="4299" h="3672" extrusionOk="0">
                  <a:moveTo>
                    <a:pt x="1846" y="0"/>
                  </a:moveTo>
                  <a:cubicBezTo>
                    <a:pt x="822" y="0"/>
                    <a:pt x="0" y="822"/>
                    <a:pt x="0" y="1834"/>
                  </a:cubicBezTo>
                  <a:cubicBezTo>
                    <a:pt x="0" y="2938"/>
                    <a:pt x="906" y="3671"/>
                    <a:pt x="1854" y="3671"/>
                  </a:cubicBezTo>
                  <a:cubicBezTo>
                    <a:pt x="2305" y="3671"/>
                    <a:pt x="2767" y="3505"/>
                    <a:pt x="3144" y="3132"/>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649775" y="1102950"/>
              <a:ext cx="107475" cy="92100"/>
            </a:xfrm>
            <a:custGeom>
              <a:avLst/>
              <a:gdLst/>
              <a:ahLst/>
              <a:cxnLst/>
              <a:rect l="l" t="t" r="r" b="b"/>
              <a:pathLst>
                <a:path w="4299" h="3684" extrusionOk="0">
                  <a:moveTo>
                    <a:pt x="1846" y="0"/>
                  </a:moveTo>
                  <a:cubicBezTo>
                    <a:pt x="822" y="0"/>
                    <a:pt x="0" y="822"/>
                    <a:pt x="0" y="1846"/>
                  </a:cubicBezTo>
                  <a:cubicBezTo>
                    <a:pt x="0" y="2950"/>
                    <a:pt x="906" y="3683"/>
                    <a:pt x="1854" y="3683"/>
                  </a:cubicBezTo>
                  <a:cubicBezTo>
                    <a:pt x="2305" y="3683"/>
                    <a:pt x="2767" y="3516"/>
                    <a:pt x="3144" y="3144"/>
                  </a:cubicBezTo>
                  <a:cubicBezTo>
                    <a:pt x="4299" y="1989"/>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842350" y="1582775"/>
              <a:ext cx="107475" cy="91850"/>
            </a:xfrm>
            <a:custGeom>
              <a:avLst/>
              <a:gdLst/>
              <a:ahLst/>
              <a:cxnLst/>
              <a:rect l="l" t="t" r="r" b="b"/>
              <a:pathLst>
                <a:path w="4299" h="3674" extrusionOk="0">
                  <a:moveTo>
                    <a:pt x="1846" y="0"/>
                  </a:moveTo>
                  <a:cubicBezTo>
                    <a:pt x="822" y="0"/>
                    <a:pt x="1" y="822"/>
                    <a:pt x="1" y="1834"/>
                  </a:cubicBezTo>
                  <a:cubicBezTo>
                    <a:pt x="1" y="2944"/>
                    <a:pt x="903" y="3674"/>
                    <a:pt x="1849" y="3674"/>
                  </a:cubicBezTo>
                  <a:cubicBezTo>
                    <a:pt x="2302" y="3674"/>
                    <a:pt x="2766" y="3506"/>
                    <a:pt x="3144" y="3131"/>
                  </a:cubicBezTo>
                  <a:cubicBezTo>
                    <a:pt x="4299" y="1977"/>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842350" y="1344950"/>
              <a:ext cx="107475" cy="91800"/>
            </a:xfrm>
            <a:custGeom>
              <a:avLst/>
              <a:gdLst/>
              <a:ahLst/>
              <a:cxnLst/>
              <a:rect l="l" t="t" r="r" b="b"/>
              <a:pathLst>
                <a:path w="4299" h="3672" extrusionOk="0">
                  <a:moveTo>
                    <a:pt x="1846" y="0"/>
                  </a:moveTo>
                  <a:cubicBezTo>
                    <a:pt x="822" y="0"/>
                    <a:pt x="1" y="822"/>
                    <a:pt x="1" y="1834"/>
                  </a:cubicBezTo>
                  <a:cubicBezTo>
                    <a:pt x="1" y="2938"/>
                    <a:pt x="907" y="3671"/>
                    <a:pt x="1854" y="3671"/>
                  </a:cubicBezTo>
                  <a:cubicBezTo>
                    <a:pt x="2306" y="3671"/>
                    <a:pt x="2767" y="3504"/>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842350" y="1106825"/>
              <a:ext cx="107475" cy="92000"/>
            </a:xfrm>
            <a:custGeom>
              <a:avLst/>
              <a:gdLst/>
              <a:ahLst/>
              <a:cxnLst/>
              <a:rect l="l" t="t" r="r" b="b"/>
              <a:pathLst>
                <a:path w="4299" h="3680" extrusionOk="0">
                  <a:moveTo>
                    <a:pt x="1846" y="0"/>
                  </a:moveTo>
                  <a:cubicBezTo>
                    <a:pt x="822" y="0"/>
                    <a:pt x="1" y="822"/>
                    <a:pt x="1" y="1834"/>
                  </a:cubicBezTo>
                  <a:cubicBezTo>
                    <a:pt x="1" y="2944"/>
                    <a:pt x="903" y="3679"/>
                    <a:pt x="1848" y="3679"/>
                  </a:cubicBezTo>
                  <a:cubicBezTo>
                    <a:pt x="2302" y="3679"/>
                    <a:pt x="2766" y="3510"/>
                    <a:pt x="3144" y="3131"/>
                  </a:cubicBezTo>
                  <a:cubicBezTo>
                    <a:pt x="4299" y="1976"/>
                    <a:pt x="3477"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1034950" y="1586625"/>
              <a:ext cx="107475" cy="91825"/>
            </a:xfrm>
            <a:custGeom>
              <a:avLst/>
              <a:gdLst/>
              <a:ahLst/>
              <a:cxnLst/>
              <a:rect l="l" t="t" r="r" b="b"/>
              <a:pathLst>
                <a:path w="4299" h="3673" extrusionOk="0">
                  <a:moveTo>
                    <a:pt x="1846" y="1"/>
                  </a:moveTo>
                  <a:cubicBezTo>
                    <a:pt x="833" y="1"/>
                    <a:pt x="0" y="822"/>
                    <a:pt x="12" y="1834"/>
                  </a:cubicBezTo>
                  <a:cubicBezTo>
                    <a:pt x="12" y="2939"/>
                    <a:pt x="918" y="3672"/>
                    <a:pt x="1862" y="3672"/>
                  </a:cubicBezTo>
                  <a:cubicBezTo>
                    <a:pt x="2312" y="3672"/>
                    <a:pt x="2770" y="3505"/>
                    <a:pt x="3143" y="3132"/>
                  </a:cubicBezTo>
                  <a:cubicBezTo>
                    <a:pt x="4298" y="1977"/>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1034950" y="1348500"/>
              <a:ext cx="107475" cy="92100"/>
            </a:xfrm>
            <a:custGeom>
              <a:avLst/>
              <a:gdLst/>
              <a:ahLst/>
              <a:cxnLst/>
              <a:rect l="l" t="t" r="r" b="b"/>
              <a:pathLst>
                <a:path w="4299" h="3684" extrusionOk="0">
                  <a:moveTo>
                    <a:pt x="1846" y="1"/>
                  </a:moveTo>
                  <a:cubicBezTo>
                    <a:pt x="833" y="1"/>
                    <a:pt x="0" y="822"/>
                    <a:pt x="12" y="1846"/>
                  </a:cubicBezTo>
                  <a:cubicBezTo>
                    <a:pt x="12" y="2951"/>
                    <a:pt x="918" y="3684"/>
                    <a:pt x="1862" y="3684"/>
                  </a:cubicBezTo>
                  <a:cubicBezTo>
                    <a:pt x="2312" y="3684"/>
                    <a:pt x="2770" y="3517"/>
                    <a:pt x="3143" y="3144"/>
                  </a:cubicBezTo>
                  <a:cubicBezTo>
                    <a:pt x="4298" y="1989"/>
                    <a:pt x="3477" y="1"/>
                    <a:pt x="18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1035025" y="1110975"/>
              <a:ext cx="107400" cy="91800"/>
            </a:xfrm>
            <a:custGeom>
              <a:avLst/>
              <a:gdLst/>
              <a:ahLst/>
              <a:cxnLst/>
              <a:rect l="l" t="t" r="r" b="b"/>
              <a:pathLst>
                <a:path w="4296" h="3672" extrusionOk="0">
                  <a:moveTo>
                    <a:pt x="1821" y="1"/>
                  </a:moveTo>
                  <a:cubicBezTo>
                    <a:pt x="819" y="1"/>
                    <a:pt x="9" y="818"/>
                    <a:pt x="9" y="1822"/>
                  </a:cubicBezTo>
                  <a:cubicBezTo>
                    <a:pt x="1" y="2935"/>
                    <a:pt x="905" y="3671"/>
                    <a:pt x="1852" y="3671"/>
                  </a:cubicBezTo>
                  <a:cubicBezTo>
                    <a:pt x="2303" y="3671"/>
                    <a:pt x="2764" y="3505"/>
                    <a:pt x="3140" y="3132"/>
                  </a:cubicBezTo>
                  <a:cubicBezTo>
                    <a:pt x="4295" y="1977"/>
                    <a:pt x="3474" y="1"/>
                    <a:pt x="1843" y="1"/>
                  </a:cubicBezTo>
                  <a:cubicBezTo>
                    <a:pt x="1835" y="1"/>
                    <a:pt x="182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19"/>
          <p:cNvGrpSpPr/>
          <p:nvPr/>
        </p:nvGrpSpPr>
        <p:grpSpPr>
          <a:xfrm>
            <a:off x="637200" y="4691625"/>
            <a:ext cx="571550" cy="354225"/>
            <a:chOff x="7571300" y="4206925"/>
            <a:chExt cx="571550" cy="354225"/>
          </a:xfrm>
        </p:grpSpPr>
        <p:sp>
          <p:nvSpPr>
            <p:cNvPr id="605" name="Google Shape;605;p19"/>
            <p:cNvSpPr/>
            <p:nvPr/>
          </p:nvSpPr>
          <p:spPr>
            <a:xfrm>
              <a:off x="7571300" y="4432550"/>
              <a:ext cx="128600" cy="128600"/>
            </a:xfrm>
            <a:custGeom>
              <a:avLst/>
              <a:gdLst/>
              <a:ahLst/>
              <a:cxnLst/>
              <a:rect l="l" t="t" r="r" b="b"/>
              <a:pathLst>
                <a:path w="5144" h="5144" extrusionOk="0">
                  <a:moveTo>
                    <a:pt x="0" y="0"/>
                  </a:moveTo>
                  <a:lnTo>
                    <a:pt x="0" y="5144"/>
                  </a:lnTo>
                  <a:lnTo>
                    <a:pt x="5144" y="5144"/>
                  </a:lnTo>
                  <a:lnTo>
                    <a:pt x="5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8044025" y="4305775"/>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7727950" y="4206925"/>
              <a:ext cx="98850" cy="98850"/>
            </a:xfrm>
            <a:custGeom>
              <a:avLst/>
              <a:gdLst/>
              <a:ahLst/>
              <a:cxnLst/>
              <a:rect l="l" t="t" r="r" b="b"/>
              <a:pathLst>
                <a:path w="3954" h="3954" extrusionOk="0">
                  <a:moveTo>
                    <a:pt x="1" y="1"/>
                  </a:moveTo>
                  <a:lnTo>
                    <a:pt x="1" y="3954"/>
                  </a:lnTo>
                  <a:lnTo>
                    <a:pt x="3953" y="3954"/>
                  </a:lnTo>
                  <a:lnTo>
                    <a:pt x="3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19"/>
          <p:cNvSpPr/>
          <p:nvPr/>
        </p:nvSpPr>
        <p:spPr>
          <a:xfrm>
            <a:off x="6270400" y="4846413"/>
            <a:ext cx="896275" cy="156875"/>
          </a:xfrm>
          <a:custGeom>
            <a:avLst/>
            <a:gdLst/>
            <a:ahLst/>
            <a:cxnLst/>
            <a:rect l="l" t="t" r="r" b="b"/>
            <a:pathLst>
              <a:path w="35851" h="6275" extrusionOk="0">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9"/>
          <p:cNvGrpSpPr/>
          <p:nvPr/>
        </p:nvGrpSpPr>
        <p:grpSpPr>
          <a:xfrm>
            <a:off x="8480875" y="4563175"/>
            <a:ext cx="306625" cy="306325"/>
            <a:chOff x="8142850" y="658200"/>
            <a:chExt cx="306625" cy="306325"/>
          </a:xfrm>
        </p:grpSpPr>
        <p:sp>
          <p:nvSpPr>
            <p:cNvPr id="610" name="Google Shape;610;p19"/>
            <p:cNvSpPr/>
            <p:nvPr/>
          </p:nvSpPr>
          <p:spPr>
            <a:xfrm>
              <a:off x="8294375" y="658200"/>
              <a:ext cx="155100" cy="155100"/>
            </a:xfrm>
            <a:custGeom>
              <a:avLst/>
              <a:gdLst/>
              <a:ahLst/>
              <a:cxnLst/>
              <a:rect l="l" t="t" r="r" b="b"/>
              <a:pathLst>
                <a:path w="6204" h="6204" extrusionOk="0">
                  <a:moveTo>
                    <a:pt x="0" y="1"/>
                  </a:moveTo>
                  <a:lnTo>
                    <a:pt x="0" y="6204"/>
                  </a:lnTo>
                  <a:lnTo>
                    <a:pt x="6203" y="6204"/>
                  </a:lnTo>
                  <a:lnTo>
                    <a:pt x="62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8142850" y="813275"/>
              <a:ext cx="151250" cy="151250"/>
            </a:xfrm>
            <a:custGeom>
              <a:avLst/>
              <a:gdLst/>
              <a:ahLst/>
              <a:cxnLst/>
              <a:rect l="l" t="t" r="r" b="b"/>
              <a:pathLst>
                <a:path w="6050" h="6050" extrusionOk="0">
                  <a:moveTo>
                    <a:pt x="1" y="1"/>
                  </a:moveTo>
                  <a:lnTo>
                    <a:pt x="1" y="6049"/>
                  </a:lnTo>
                  <a:lnTo>
                    <a:pt x="6049" y="6049"/>
                  </a:lnTo>
                  <a:lnTo>
                    <a:pt x="60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19"/>
          <p:cNvSpPr/>
          <p:nvPr/>
        </p:nvSpPr>
        <p:spPr>
          <a:xfrm rot="10800000">
            <a:off x="8774375" y="682738"/>
            <a:ext cx="187850" cy="187850"/>
          </a:xfrm>
          <a:custGeom>
            <a:avLst/>
            <a:gdLst/>
            <a:ahLst/>
            <a:cxnLst/>
            <a:rect l="l" t="t" r="r" b="b"/>
            <a:pathLst>
              <a:path w="7514" h="7514" extrusionOk="0">
                <a:moveTo>
                  <a:pt x="3763" y="1"/>
                </a:moveTo>
                <a:cubicBezTo>
                  <a:pt x="1691" y="1"/>
                  <a:pt x="0" y="1680"/>
                  <a:pt x="0" y="3763"/>
                </a:cubicBezTo>
                <a:cubicBezTo>
                  <a:pt x="0" y="5835"/>
                  <a:pt x="1691" y="7514"/>
                  <a:pt x="3763" y="7514"/>
                </a:cubicBezTo>
                <a:cubicBezTo>
                  <a:pt x="5835" y="7514"/>
                  <a:pt x="7513" y="5835"/>
                  <a:pt x="7513" y="3763"/>
                </a:cubicBezTo>
                <a:cubicBezTo>
                  <a:pt x="7513" y="1680"/>
                  <a:pt x="5835" y="1"/>
                  <a:pt x="3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9"/>
          <p:cNvSpPr/>
          <p:nvPr/>
        </p:nvSpPr>
        <p:spPr>
          <a:xfrm rot="10800000">
            <a:off x="8717075" y="1039800"/>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9"/>
          <p:cNvSpPr/>
          <p:nvPr/>
        </p:nvSpPr>
        <p:spPr>
          <a:xfrm rot="10800000">
            <a:off x="8618250" y="940950"/>
            <a:ext cx="98825" cy="98850"/>
          </a:xfrm>
          <a:custGeom>
            <a:avLst/>
            <a:gdLst/>
            <a:ahLst/>
            <a:cxnLst/>
            <a:rect l="l" t="t" r="r" b="b"/>
            <a:pathLst>
              <a:path w="3953" h="3954" extrusionOk="0">
                <a:moveTo>
                  <a:pt x="0" y="1"/>
                </a:moveTo>
                <a:lnTo>
                  <a:pt x="0" y="3953"/>
                </a:lnTo>
                <a:lnTo>
                  <a:pt x="3953" y="3953"/>
                </a:lnTo>
                <a:lnTo>
                  <a:pt x="39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9"/>
          <p:cNvSpPr/>
          <p:nvPr/>
        </p:nvSpPr>
        <p:spPr>
          <a:xfrm>
            <a:off x="8815900" y="2106550"/>
            <a:ext cx="896275" cy="156875"/>
          </a:xfrm>
          <a:custGeom>
            <a:avLst/>
            <a:gdLst/>
            <a:ahLst/>
            <a:cxnLst/>
            <a:rect l="l" t="t" r="r" b="b"/>
            <a:pathLst>
              <a:path w="35851" h="6275" extrusionOk="0">
                <a:moveTo>
                  <a:pt x="0" y="0"/>
                </a:moveTo>
                <a:lnTo>
                  <a:pt x="0" y="393"/>
                </a:lnTo>
                <a:cubicBezTo>
                  <a:pt x="1679" y="393"/>
                  <a:pt x="2513" y="1774"/>
                  <a:pt x="3406" y="3239"/>
                </a:cubicBezTo>
                <a:cubicBezTo>
                  <a:pt x="4322" y="4727"/>
                  <a:pt x="5263" y="6275"/>
                  <a:pt x="7156" y="6275"/>
                </a:cubicBezTo>
                <a:cubicBezTo>
                  <a:pt x="9061" y="6275"/>
                  <a:pt x="10002" y="4727"/>
                  <a:pt x="10918" y="3239"/>
                </a:cubicBezTo>
                <a:cubicBezTo>
                  <a:pt x="11800" y="1774"/>
                  <a:pt x="12645" y="393"/>
                  <a:pt x="14324" y="393"/>
                </a:cubicBezTo>
                <a:cubicBezTo>
                  <a:pt x="16002" y="393"/>
                  <a:pt x="16848" y="1774"/>
                  <a:pt x="17741" y="3239"/>
                </a:cubicBezTo>
                <a:cubicBezTo>
                  <a:pt x="18646" y="4727"/>
                  <a:pt x="19586" y="6275"/>
                  <a:pt x="21491" y="6275"/>
                </a:cubicBezTo>
                <a:cubicBezTo>
                  <a:pt x="23396" y="6275"/>
                  <a:pt x="24337" y="4727"/>
                  <a:pt x="25242" y="3239"/>
                </a:cubicBezTo>
                <a:cubicBezTo>
                  <a:pt x="26135" y="1774"/>
                  <a:pt x="26980" y="393"/>
                  <a:pt x="28671" y="393"/>
                </a:cubicBezTo>
                <a:cubicBezTo>
                  <a:pt x="30349" y="393"/>
                  <a:pt x="31195" y="1774"/>
                  <a:pt x="32088" y="3239"/>
                </a:cubicBezTo>
                <a:cubicBezTo>
                  <a:pt x="32993" y="4727"/>
                  <a:pt x="33933" y="6275"/>
                  <a:pt x="35838" y="6275"/>
                </a:cubicBezTo>
                <a:lnTo>
                  <a:pt x="35850" y="5870"/>
                </a:lnTo>
                <a:cubicBezTo>
                  <a:pt x="34171" y="5870"/>
                  <a:pt x="33326" y="4489"/>
                  <a:pt x="32433" y="3024"/>
                </a:cubicBezTo>
                <a:cubicBezTo>
                  <a:pt x="31516" y="1536"/>
                  <a:pt x="30576" y="0"/>
                  <a:pt x="28671" y="0"/>
                </a:cubicBezTo>
                <a:cubicBezTo>
                  <a:pt x="26766" y="0"/>
                  <a:pt x="25825" y="1536"/>
                  <a:pt x="24920" y="3024"/>
                </a:cubicBezTo>
                <a:cubicBezTo>
                  <a:pt x="24027" y="4489"/>
                  <a:pt x="23182" y="5870"/>
                  <a:pt x="21503" y="5870"/>
                </a:cubicBezTo>
                <a:cubicBezTo>
                  <a:pt x="19824" y="5870"/>
                  <a:pt x="18991" y="4489"/>
                  <a:pt x="18098" y="3036"/>
                </a:cubicBezTo>
                <a:cubicBezTo>
                  <a:pt x="17181" y="1536"/>
                  <a:pt x="16229" y="0"/>
                  <a:pt x="14324" y="0"/>
                </a:cubicBezTo>
                <a:cubicBezTo>
                  <a:pt x="12419" y="0"/>
                  <a:pt x="11490" y="1536"/>
                  <a:pt x="10573" y="3024"/>
                </a:cubicBezTo>
                <a:cubicBezTo>
                  <a:pt x="9692" y="4489"/>
                  <a:pt x="8835" y="5870"/>
                  <a:pt x="7156" y="5870"/>
                </a:cubicBezTo>
                <a:cubicBezTo>
                  <a:pt x="5477" y="5870"/>
                  <a:pt x="4644" y="4489"/>
                  <a:pt x="3751" y="3024"/>
                </a:cubicBezTo>
                <a:cubicBezTo>
                  <a:pt x="2834" y="1536"/>
                  <a:pt x="189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9"/>
          <p:cNvSpPr txBox="1">
            <a:spLocks noGrp="1"/>
          </p:cNvSpPr>
          <p:nvPr>
            <p:ph type="title"/>
          </p:nvPr>
        </p:nvSpPr>
        <p:spPr>
          <a:xfrm>
            <a:off x="758775" y="381193"/>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2600"/>
              <a:buNone/>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a:endParaRPr/>
          </a:p>
        </p:txBody>
      </p:sp>
    </p:spTree>
    <p:extLst>
      <p:ext uri="{BB962C8B-B14F-4D97-AF65-F5344CB8AC3E}">
        <p14:creationId xmlns:p14="http://schemas.microsoft.com/office/powerpoint/2010/main" val="321664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2" r:id="rId11"/>
    <p:sldLayoutId id="2147483663" r:id="rId12"/>
    <p:sldLayoutId id="2147483664" r:id="rId13"/>
    <p:sldLayoutId id="2147483665" r:id="rId14"/>
    <p:sldLayoutId id="2147483666" r:id="rId15"/>
    <p:sldLayoutId id="214748366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36_D5FD8396.xm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asq.org/quality-resources/cost-of-quality#:~:text=Many%20organizations%20will%20have%20true,10%2D15%25%20of%20operations."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18/10/relationships/comments" Target="../comments/modernComment_127_35399182.xml"/><Relationship Id="rId7" Type="http://schemas.openxmlformats.org/officeDocument/2006/relationships/image" Target="../media/image6.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microsoft.com/office/2018/10/relationships/comments" Target="../comments/modernComment_13F_1D5F0EE0.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1.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5" name="TextBox 4">
            <a:extLst>
              <a:ext uri="{FF2B5EF4-FFF2-40B4-BE49-F238E27FC236}">
                <a16:creationId xmlns:a16="http://schemas.microsoft.com/office/drawing/2014/main" id="{B774122C-7653-A886-4EFA-5D0A8F3AFD05}"/>
              </a:ext>
            </a:extLst>
          </p:cNvPr>
          <p:cNvSpPr txBox="1"/>
          <p:nvPr/>
        </p:nvSpPr>
        <p:spPr>
          <a:xfrm>
            <a:off x="-304808" y="-1090994"/>
            <a:ext cx="7271508" cy="5386090"/>
          </a:xfrm>
          <a:prstGeom prst="rect">
            <a:avLst/>
          </a:prstGeom>
          <a:noFill/>
        </p:spPr>
        <p:txBody>
          <a:bodyPr wrap="square">
            <a:spAutoFit/>
          </a:bodyPr>
          <a:lstStyle/>
          <a:p>
            <a:pPr marL="0" lvl="0" indent="0" algn="l" rtl="0">
              <a:lnSpc>
                <a:spcPct val="100000"/>
              </a:lnSpc>
              <a:spcBef>
                <a:spcPts val="0"/>
              </a:spcBef>
              <a:spcAft>
                <a:spcPts val="0"/>
              </a:spcAft>
              <a:buSzPts val="1400"/>
              <a:buNone/>
            </a:pPr>
            <a:r>
              <a:rPr lang="en-US" sz="34400" dirty="0">
                <a:solidFill>
                  <a:srgbClr val="F0F5EB"/>
                </a:solidFill>
                <a:latin typeface="Montserrat Alternates Black" panose="00000A00000000000000" pitchFamily="50" charset="0"/>
                <a:ea typeface="Electrolize"/>
                <a:cs typeface="Electrolize"/>
                <a:sym typeface="Electrolize"/>
              </a:rPr>
              <a:t>AI</a:t>
            </a:r>
            <a:endParaRPr lang="en-US" sz="41300" dirty="0">
              <a:solidFill>
                <a:srgbClr val="F0F5EB"/>
              </a:solidFill>
              <a:latin typeface="Montserrat Alternates Black" panose="00000A00000000000000" pitchFamily="50" charset="0"/>
            </a:endParaRPr>
          </a:p>
        </p:txBody>
      </p:sp>
      <p:sp>
        <p:nvSpPr>
          <p:cNvPr id="46" name="Google Shape;46;p15"/>
          <p:cNvSpPr txBox="1">
            <a:spLocks noGrp="1"/>
          </p:cNvSpPr>
          <p:nvPr>
            <p:ph type="ctrTitle"/>
          </p:nvPr>
        </p:nvSpPr>
        <p:spPr>
          <a:xfrm>
            <a:off x="4863258" y="804021"/>
            <a:ext cx="3977968" cy="24120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sz="4400" dirty="0">
                <a:latin typeface="Montserrat ExtraBold" panose="00000900000000000000" pitchFamily="50" charset="0"/>
              </a:rPr>
              <a:t>DEFECT</a:t>
            </a:r>
            <a:br>
              <a:rPr lang="en" sz="4400" dirty="0">
                <a:latin typeface="Montserrat ExtraBold" panose="00000900000000000000" pitchFamily="50" charset="0"/>
              </a:rPr>
            </a:br>
            <a:r>
              <a:rPr lang="en" sz="4400" dirty="0">
                <a:latin typeface="Montserrat ExtraBold" panose="00000900000000000000" pitchFamily="50" charset="0"/>
              </a:rPr>
              <a:t>DETECTION</a:t>
            </a:r>
            <a:br>
              <a:rPr lang="en" sz="4400" dirty="0">
                <a:latin typeface="Montserrat ExtraBold" panose="00000900000000000000" pitchFamily="50" charset="0"/>
              </a:rPr>
            </a:br>
            <a:r>
              <a:rPr lang="en" sz="4400" dirty="0">
                <a:latin typeface="Montserrat ExtraBold" panose="00000900000000000000" pitchFamily="50" charset="0"/>
              </a:rPr>
              <a:t>MODEL</a:t>
            </a:r>
            <a:endParaRPr sz="4400" dirty="0">
              <a:latin typeface="Montserrat ExtraBold" panose="00000900000000000000" pitchFamily="50" charset="0"/>
            </a:endParaRPr>
          </a:p>
        </p:txBody>
      </p:sp>
      <p:sp>
        <p:nvSpPr>
          <p:cNvPr id="47" name="Google Shape;47;p15"/>
          <p:cNvSpPr txBox="1">
            <a:spLocks noGrp="1"/>
          </p:cNvSpPr>
          <p:nvPr>
            <p:ph type="subTitle" idx="1"/>
          </p:nvPr>
        </p:nvSpPr>
        <p:spPr>
          <a:xfrm>
            <a:off x="4908239" y="2841415"/>
            <a:ext cx="3515400" cy="698875"/>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sz="1000" b="1" dirty="0">
                <a:solidFill>
                  <a:srgbClr val="D5837C"/>
                </a:solidFill>
              </a:rPr>
              <a:t>SUPERVISED BY</a:t>
            </a:r>
            <a:r>
              <a:rPr lang="en-US" sz="1000" dirty="0">
                <a:solidFill>
                  <a:srgbClr val="D5837C"/>
                </a:solidFill>
              </a:rPr>
              <a:t> </a:t>
            </a:r>
          </a:p>
          <a:p>
            <a:pPr marL="0" lvl="0" indent="0" algn="l">
              <a:spcBef>
                <a:spcPts val="0"/>
              </a:spcBef>
              <a:spcAft>
                <a:spcPts val="0"/>
              </a:spcAft>
              <a:buNone/>
            </a:pPr>
            <a:r>
              <a:rPr lang="en-US" sz="1000" dirty="0"/>
              <a:t>DR. AHMED SHAWKY MOUSSA</a:t>
            </a:r>
          </a:p>
          <a:p>
            <a:pPr marL="0" lvl="0" indent="0" algn="l">
              <a:spcBef>
                <a:spcPts val="0"/>
              </a:spcBef>
              <a:spcAft>
                <a:spcPts val="0"/>
              </a:spcAft>
              <a:buNone/>
            </a:pPr>
            <a:r>
              <a:rPr lang="en-US" sz="1000" dirty="0"/>
              <a:t>TA. ANDREW MAHER</a:t>
            </a:r>
          </a:p>
        </p:txBody>
      </p:sp>
      <p:grpSp>
        <p:nvGrpSpPr>
          <p:cNvPr id="48" name="Google Shape;48;p15"/>
          <p:cNvGrpSpPr/>
          <p:nvPr/>
        </p:nvGrpSpPr>
        <p:grpSpPr>
          <a:xfrm>
            <a:off x="212307" y="2010700"/>
            <a:ext cx="4097678" cy="2662177"/>
            <a:chOff x="909778" y="1262250"/>
            <a:chExt cx="3351848" cy="2122783"/>
          </a:xfrm>
        </p:grpSpPr>
        <p:sp>
          <p:nvSpPr>
            <p:cNvPr id="49" name="Google Shape;49;p15"/>
            <p:cNvSpPr/>
            <p:nvPr/>
          </p:nvSpPr>
          <p:spPr>
            <a:xfrm flipH="1">
              <a:off x="1448063" y="2932825"/>
              <a:ext cx="195875" cy="340100"/>
            </a:xfrm>
            <a:custGeom>
              <a:avLst/>
              <a:gdLst/>
              <a:ahLst/>
              <a:cxnLst/>
              <a:rect l="l" t="t" r="r" b="b"/>
              <a:pathLst>
                <a:path w="9458" h="16422" extrusionOk="0">
                  <a:moveTo>
                    <a:pt x="1663" y="16422"/>
                  </a:moveTo>
                  <a:lnTo>
                    <a:pt x="0" y="15590"/>
                  </a:lnTo>
                  <a:lnTo>
                    <a:pt x="7795" y="1"/>
                  </a:lnTo>
                  <a:lnTo>
                    <a:pt x="9458" y="833"/>
                  </a:lnTo>
                  <a:lnTo>
                    <a:pt x="1663" y="1642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flipH="1">
              <a:off x="1423544" y="2898964"/>
              <a:ext cx="81742" cy="81763"/>
            </a:xfrm>
            <a:custGeom>
              <a:avLst/>
              <a:gdLst/>
              <a:ahLst/>
              <a:cxnLst/>
              <a:rect l="l" t="t" r="r" b="b"/>
              <a:pathLst>
                <a:path w="3947" h="3948" extrusionOk="0">
                  <a:moveTo>
                    <a:pt x="2862" y="198"/>
                  </a:moveTo>
                  <a:lnTo>
                    <a:pt x="2862" y="198"/>
                  </a:lnTo>
                  <a:lnTo>
                    <a:pt x="2678" y="114"/>
                  </a:lnTo>
                  <a:lnTo>
                    <a:pt x="2481" y="57"/>
                  </a:lnTo>
                  <a:lnTo>
                    <a:pt x="2298" y="15"/>
                  </a:lnTo>
                  <a:lnTo>
                    <a:pt x="2101" y="1"/>
                  </a:lnTo>
                  <a:lnTo>
                    <a:pt x="1903" y="1"/>
                  </a:lnTo>
                  <a:lnTo>
                    <a:pt x="1720" y="15"/>
                  </a:lnTo>
                  <a:lnTo>
                    <a:pt x="1537" y="43"/>
                  </a:lnTo>
                  <a:lnTo>
                    <a:pt x="1353" y="100"/>
                  </a:lnTo>
                  <a:lnTo>
                    <a:pt x="1170" y="170"/>
                  </a:lnTo>
                  <a:lnTo>
                    <a:pt x="1001" y="255"/>
                  </a:lnTo>
                  <a:lnTo>
                    <a:pt x="846" y="353"/>
                  </a:lnTo>
                  <a:lnTo>
                    <a:pt x="691" y="466"/>
                  </a:lnTo>
                  <a:lnTo>
                    <a:pt x="550" y="593"/>
                  </a:lnTo>
                  <a:lnTo>
                    <a:pt x="423" y="748"/>
                  </a:lnTo>
                  <a:lnTo>
                    <a:pt x="310" y="903"/>
                  </a:lnTo>
                  <a:lnTo>
                    <a:pt x="212" y="1086"/>
                  </a:lnTo>
                  <a:lnTo>
                    <a:pt x="212" y="1086"/>
                  </a:lnTo>
                  <a:lnTo>
                    <a:pt x="127" y="1270"/>
                  </a:lnTo>
                  <a:lnTo>
                    <a:pt x="71" y="1453"/>
                  </a:lnTo>
                  <a:lnTo>
                    <a:pt x="29" y="1650"/>
                  </a:lnTo>
                  <a:lnTo>
                    <a:pt x="0" y="1847"/>
                  </a:lnTo>
                  <a:lnTo>
                    <a:pt x="0" y="2031"/>
                  </a:lnTo>
                  <a:lnTo>
                    <a:pt x="14" y="2228"/>
                  </a:lnTo>
                  <a:lnTo>
                    <a:pt x="57" y="2411"/>
                  </a:lnTo>
                  <a:lnTo>
                    <a:pt x="99" y="2594"/>
                  </a:lnTo>
                  <a:lnTo>
                    <a:pt x="169" y="2764"/>
                  </a:lnTo>
                  <a:lnTo>
                    <a:pt x="254" y="2933"/>
                  </a:lnTo>
                  <a:lnTo>
                    <a:pt x="353" y="3102"/>
                  </a:lnTo>
                  <a:lnTo>
                    <a:pt x="480" y="3257"/>
                  </a:lnTo>
                  <a:lnTo>
                    <a:pt x="606" y="3398"/>
                  </a:lnTo>
                  <a:lnTo>
                    <a:pt x="747" y="3525"/>
                  </a:lnTo>
                  <a:lnTo>
                    <a:pt x="917" y="3637"/>
                  </a:lnTo>
                  <a:lnTo>
                    <a:pt x="1086" y="3736"/>
                  </a:lnTo>
                  <a:lnTo>
                    <a:pt x="1086" y="3736"/>
                  </a:lnTo>
                  <a:lnTo>
                    <a:pt x="1283" y="3821"/>
                  </a:lnTo>
                  <a:lnTo>
                    <a:pt x="1466" y="3877"/>
                  </a:lnTo>
                  <a:lnTo>
                    <a:pt x="1649" y="3919"/>
                  </a:lnTo>
                  <a:lnTo>
                    <a:pt x="1847" y="3933"/>
                  </a:lnTo>
                  <a:lnTo>
                    <a:pt x="2044" y="3948"/>
                  </a:lnTo>
                  <a:lnTo>
                    <a:pt x="2227" y="3919"/>
                  </a:lnTo>
                  <a:lnTo>
                    <a:pt x="2411" y="3891"/>
                  </a:lnTo>
                  <a:lnTo>
                    <a:pt x="2594" y="3835"/>
                  </a:lnTo>
                  <a:lnTo>
                    <a:pt x="2777" y="3778"/>
                  </a:lnTo>
                  <a:lnTo>
                    <a:pt x="2946" y="3694"/>
                  </a:lnTo>
                  <a:lnTo>
                    <a:pt x="3101" y="3581"/>
                  </a:lnTo>
                  <a:lnTo>
                    <a:pt x="3256" y="3468"/>
                  </a:lnTo>
                  <a:lnTo>
                    <a:pt x="3397" y="3341"/>
                  </a:lnTo>
                  <a:lnTo>
                    <a:pt x="3524" y="3186"/>
                  </a:lnTo>
                  <a:lnTo>
                    <a:pt x="3637" y="3031"/>
                  </a:lnTo>
                  <a:lnTo>
                    <a:pt x="3736" y="2848"/>
                  </a:lnTo>
                  <a:lnTo>
                    <a:pt x="3736" y="2848"/>
                  </a:lnTo>
                  <a:lnTo>
                    <a:pt x="3820" y="2665"/>
                  </a:lnTo>
                  <a:lnTo>
                    <a:pt x="3876" y="2482"/>
                  </a:lnTo>
                  <a:lnTo>
                    <a:pt x="3919" y="2284"/>
                  </a:lnTo>
                  <a:lnTo>
                    <a:pt x="3947" y="2087"/>
                  </a:lnTo>
                  <a:lnTo>
                    <a:pt x="3947" y="1904"/>
                  </a:lnTo>
                  <a:lnTo>
                    <a:pt x="3933" y="1706"/>
                  </a:lnTo>
                  <a:lnTo>
                    <a:pt x="3905" y="1523"/>
                  </a:lnTo>
                  <a:lnTo>
                    <a:pt x="3848" y="1340"/>
                  </a:lnTo>
                  <a:lnTo>
                    <a:pt x="3778" y="1171"/>
                  </a:lnTo>
                  <a:lnTo>
                    <a:pt x="3693" y="1002"/>
                  </a:lnTo>
                  <a:lnTo>
                    <a:pt x="3595" y="833"/>
                  </a:lnTo>
                  <a:lnTo>
                    <a:pt x="3482" y="678"/>
                  </a:lnTo>
                  <a:lnTo>
                    <a:pt x="3341" y="551"/>
                  </a:lnTo>
                  <a:lnTo>
                    <a:pt x="3200" y="410"/>
                  </a:lnTo>
                  <a:lnTo>
                    <a:pt x="3031" y="297"/>
                  </a:lnTo>
                  <a:lnTo>
                    <a:pt x="2862" y="198"/>
                  </a:lnTo>
                  <a:lnTo>
                    <a:pt x="2862" y="19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flipH="1">
              <a:off x="1432884" y="2912695"/>
              <a:ext cx="36802" cy="36802"/>
            </a:xfrm>
            <a:custGeom>
              <a:avLst/>
              <a:gdLst/>
              <a:ahLst/>
              <a:cxnLst/>
              <a:rect l="l" t="t" r="r" b="b"/>
              <a:pathLst>
                <a:path w="1777" h="1777" extrusionOk="0">
                  <a:moveTo>
                    <a:pt x="1284" y="85"/>
                  </a:moveTo>
                  <a:lnTo>
                    <a:pt x="1284" y="85"/>
                  </a:lnTo>
                  <a:lnTo>
                    <a:pt x="1213" y="57"/>
                  </a:lnTo>
                  <a:lnTo>
                    <a:pt x="1114" y="29"/>
                  </a:lnTo>
                  <a:lnTo>
                    <a:pt x="1030" y="0"/>
                  </a:lnTo>
                  <a:lnTo>
                    <a:pt x="945" y="0"/>
                  </a:lnTo>
                  <a:lnTo>
                    <a:pt x="776" y="0"/>
                  </a:lnTo>
                  <a:lnTo>
                    <a:pt x="607" y="43"/>
                  </a:lnTo>
                  <a:lnTo>
                    <a:pt x="452" y="113"/>
                  </a:lnTo>
                  <a:lnTo>
                    <a:pt x="311" y="212"/>
                  </a:lnTo>
                  <a:lnTo>
                    <a:pt x="241" y="268"/>
                  </a:lnTo>
                  <a:lnTo>
                    <a:pt x="184" y="339"/>
                  </a:lnTo>
                  <a:lnTo>
                    <a:pt x="128" y="409"/>
                  </a:lnTo>
                  <a:lnTo>
                    <a:pt x="86" y="494"/>
                  </a:lnTo>
                  <a:lnTo>
                    <a:pt x="86" y="494"/>
                  </a:lnTo>
                  <a:lnTo>
                    <a:pt x="57" y="578"/>
                  </a:lnTo>
                  <a:lnTo>
                    <a:pt x="29" y="663"/>
                  </a:lnTo>
                  <a:lnTo>
                    <a:pt x="1" y="747"/>
                  </a:lnTo>
                  <a:lnTo>
                    <a:pt x="1" y="832"/>
                  </a:lnTo>
                  <a:lnTo>
                    <a:pt x="1" y="917"/>
                  </a:lnTo>
                  <a:lnTo>
                    <a:pt x="1" y="1001"/>
                  </a:lnTo>
                  <a:lnTo>
                    <a:pt x="43" y="1170"/>
                  </a:lnTo>
                  <a:lnTo>
                    <a:pt x="114" y="1325"/>
                  </a:lnTo>
                  <a:lnTo>
                    <a:pt x="156" y="1410"/>
                  </a:lnTo>
                  <a:lnTo>
                    <a:pt x="212" y="1466"/>
                  </a:lnTo>
                  <a:lnTo>
                    <a:pt x="269" y="1537"/>
                  </a:lnTo>
                  <a:lnTo>
                    <a:pt x="339" y="1593"/>
                  </a:lnTo>
                  <a:lnTo>
                    <a:pt x="410" y="1650"/>
                  </a:lnTo>
                  <a:lnTo>
                    <a:pt x="494" y="1692"/>
                  </a:lnTo>
                  <a:lnTo>
                    <a:pt x="494" y="1692"/>
                  </a:lnTo>
                  <a:lnTo>
                    <a:pt x="579" y="1720"/>
                  </a:lnTo>
                  <a:lnTo>
                    <a:pt x="663" y="1748"/>
                  </a:lnTo>
                  <a:lnTo>
                    <a:pt x="748" y="1776"/>
                  </a:lnTo>
                  <a:lnTo>
                    <a:pt x="833" y="1776"/>
                  </a:lnTo>
                  <a:lnTo>
                    <a:pt x="1002" y="1776"/>
                  </a:lnTo>
                  <a:lnTo>
                    <a:pt x="1171" y="1734"/>
                  </a:lnTo>
                  <a:lnTo>
                    <a:pt x="1326" y="1664"/>
                  </a:lnTo>
                  <a:lnTo>
                    <a:pt x="1410" y="1621"/>
                  </a:lnTo>
                  <a:lnTo>
                    <a:pt x="1467" y="1565"/>
                  </a:lnTo>
                  <a:lnTo>
                    <a:pt x="1537" y="1509"/>
                  </a:lnTo>
                  <a:lnTo>
                    <a:pt x="1594" y="1438"/>
                  </a:lnTo>
                  <a:lnTo>
                    <a:pt x="1650" y="1368"/>
                  </a:lnTo>
                  <a:lnTo>
                    <a:pt x="1692" y="1283"/>
                  </a:lnTo>
                  <a:lnTo>
                    <a:pt x="1692" y="1283"/>
                  </a:lnTo>
                  <a:lnTo>
                    <a:pt x="1735" y="1213"/>
                  </a:lnTo>
                  <a:lnTo>
                    <a:pt x="1749" y="1114"/>
                  </a:lnTo>
                  <a:lnTo>
                    <a:pt x="1777" y="1029"/>
                  </a:lnTo>
                  <a:lnTo>
                    <a:pt x="1777" y="945"/>
                  </a:lnTo>
                  <a:lnTo>
                    <a:pt x="1777" y="776"/>
                  </a:lnTo>
                  <a:lnTo>
                    <a:pt x="1735" y="607"/>
                  </a:lnTo>
                  <a:lnTo>
                    <a:pt x="1664" y="451"/>
                  </a:lnTo>
                  <a:lnTo>
                    <a:pt x="1566" y="311"/>
                  </a:lnTo>
                  <a:lnTo>
                    <a:pt x="1509" y="240"/>
                  </a:lnTo>
                  <a:lnTo>
                    <a:pt x="1439" y="184"/>
                  </a:lnTo>
                  <a:lnTo>
                    <a:pt x="1368" y="127"/>
                  </a:lnTo>
                  <a:lnTo>
                    <a:pt x="1284" y="85"/>
                  </a:lnTo>
                  <a:lnTo>
                    <a:pt x="1284" y="8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flipH="1">
              <a:off x="1527444" y="3181239"/>
              <a:ext cx="223917" cy="91683"/>
            </a:xfrm>
            <a:custGeom>
              <a:avLst/>
              <a:gdLst/>
              <a:ahLst/>
              <a:cxnLst/>
              <a:rect l="l" t="t" r="r" b="b"/>
              <a:pathLst>
                <a:path w="10812" h="4427" extrusionOk="0">
                  <a:moveTo>
                    <a:pt x="5399" y="1"/>
                  </a:moveTo>
                  <a:lnTo>
                    <a:pt x="5399" y="1"/>
                  </a:lnTo>
                  <a:lnTo>
                    <a:pt x="5159" y="15"/>
                  </a:lnTo>
                  <a:lnTo>
                    <a:pt x="4905" y="29"/>
                  </a:lnTo>
                  <a:lnTo>
                    <a:pt x="4666" y="57"/>
                  </a:lnTo>
                  <a:lnTo>
                    <a:pt x="4426" y="85"/>
                  </a:lnTo>
                  <a:lnTo>
                    <a:pt x="4186" y="142"/>
                  </a:lnTo>
                  <a:lnTo>
                    <a:pt x="3961" y="198"/>
                  </a:lnTo>
                  <a:lnTo>
                    <a:pt x="3721" y="269"/>
                  </a:lnTo>
                  <a:lnTo>
                    <a:pt x="3510" y="339"/>
                  </a:lnTo>
                  <a:lnTo>
                    <a:pt x="3284" y="424"/>
                  </a:lnTo>
                  <a:lnTo>
                    <a:pt x="3073" y="522"/>
                  </a:lnTo>
                  <a:lnTo>
                    <a:pt x="2861" y="621"/>
                  </a:lnTo>
                  <a:lnTo>
                    <a:pt x="2650" y="734"/>
                  </a:lnTo>
                  <a:lnTo>
                    <a:pt x="2453" y="861"/>
                  </a:lnTo>
                  <a:lnTo>
                    <a:pt x="2255" y="988"/>
                  </a:lnTo>
                  <a:lnTo>
                    <a:pt x="2072" y="1129"/>
                  </a:lnTo>
                  <a:lnTo>
                    <a:pt x="1889" y="1269"/>
                  </a:lnTo>
                  <a:lnTo>
                    <a:pt x="1720" y="1425"/>
                  </a:lnTo>
                  <a:lnTo>
                    <a:pt x="1551" y="1580"/>
                  </a:lnTo>
                  <a:lnTo>
                    <a:pt x="1381" y="1749"/>
                  </a:lnTo>
                  <a:lnTo>
                    <a:pt x="1226" y="1918"/>
                  </a:lnTo>
                  <a:lnTo>
                    <a:pt x="1085" y="2101"/>
                  </a:lnTo>
                  <a:lnTo>
                    <a:pt x="945" y="2284"/>
                  </a:lnTo>
                  <a:lnTo>
                    <a:pt x="804" y="2468"/>
                  </a:lnTo>
                  <a:lnTo>
                    <a:pt x="677" y="2665"/>
                  </a:lnTo>
                  <a:lnTo>
                    <a:pt x="564" y="2876"/>
                  </a:lnTo>
                  <a:lnTo>
                    <a:pt x="451" y="3088"/>
                  </a:lnTo>
                  <a:lnTo>
                    <a:pt x="353" y="3299"/>
                  </a:lnTo>
                  <a:lnTo>
                    <a:pt x="268" y="3511"/>
                  </a:lnTo>
                  <a:lnTo>
                    <a:pt x="183" y="3736"/>
                  </a:lnTo>
                  <a:lnTo>
                    <a:pt x="113" y="3962"/>
                  </a:lnTo>
                  <a:lnTo>
                    <a:pt x="42" y="4187"/>
                  </a:lnTo>
                  <a:lnTo>
                    <a:pt x="0" y="4427"/>
                  </a:lnTo>
                  <a:lnTo>
                    <a:pt x="10811" y="4427"/>
                  </a:lnTo>
                  <a:lnTo>
                    <a:pt x="10811" y="4427"/>
                  </a:lnTo>
                  <a:lnTo>
                    <a:pt x="10755" y="4187"/>
                  </a:lnTo>
                  <a:lnTo>
                    <a:pt x="10698" y="3962"/>
                  </a:lnTo>
                  <a:lnTo>
                    <a:pt x="10628" y="3736"/>
                  </a:lnTo>
                  <a:lnTo>
                    <a:pt x="10543" y="3511"/>
                  </a:lnTo>
                  <a:lnTo>
                    <a:pt x="10459" y="3299"/>
                  </a:lnTo>
                  <a:lnTo>
                    <a:pt x="10346" y="3088"/>
                  </a:lnTo>
                  <a:lnTo>
                    <a:pt x="10247" y="2876"/>
                  </a:lnTo>
                  <a:lnTo>
                    <a:pt x="10120" y="2665"/>
                  </a:lnTo>
                  <a:lnTo>
                    <a:pt x="10008" y="2468"/>
                  </a:lnTo>
                  <a:lnTo>
                    <a:pt x="9867" y="2284"/>
                  </a:lnTo>
                  <a:lnTo>
                    <a:pt x="9726" y="2101"/>
                  </a:lnTo>
                  <a:lnTo>
                    <a:pt x="9585" y="1918"/>
                  </a:lnTo>
                  <a:lnTo>
                    <a:pt x="9430" y="1749"/>
                  </a:lnTo>
                  <a:lnTo>
                    <a:pt x="9261" y="1580"/>
                  </a:lnTo>
                  <a:lnTo>
                    <a:pt x="9092" y="1425"/>
                  </a:lnTo>
                  <a:lnTo>
                    <a:pt x="8922" y="1269"/>
                  </a:lnTo>
                  <a:lnTo>
                    <a:pt x="8739" y="1129"/>
                  </a:lnTo>
                  <a:lnTo>
                    <a:pt x="8542" y="988"/>
                  </a:lnTo>
                  <a:lnTo>
                    <a:pt x="8359" y="861"/>
                  </a:lnTo>
                  <a:lnTo>
                    <a:pt x="8161" y="734"/>
                  </a:lnTo>
                  <a:lnTo>
                    <a:pt x="7950" y="621"/>
                  </a:lnTo>
                  <a:lnTo>
                    <a:pt x="7738" y="522"/>
                  </a:lnTo>
                  <a:lnTo>
                    <a:pt x="7527" y="424"/>
                  </a:lnTo>
                  <a:lnTo>
                    <a:pt x="7301" y="339"/>
                  </a:lnTo>
                  <a:lnTo>
                    <a:pt x="7076" y="269"/>
                  </a:lnTo>
                  <a:lnTo>
                    <a:pt x="6850" y="198"/>
                  </a:lnTo>
                  <a:lnTo>
                    <a:pt x="6625" y="142"/>
                  </a:lnTo>
                  <a:lnTo>
                    <a:pt x="6385" y="85"/>
                  </a:lnTo>
                  <a:lnTo>
                    <a:pt x="6146" y="57"/>
                  </a:lnTo>
                  <a:lnTo>
                    <a:pt x="5892" y="29"/>
                  </a:lnTo>
                  <a:lnTo>
                    <a:pt x="5652" y="15"/>
                  </a:lnTo>
                  <a:lnTo>
                    <a:pt x="5399" y="1"/>
                  </a:lnTo>
                  <a:lnTo>
                    <a:pt x="53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flipH="1">
              <a:off x="2406036" y="3244571"/>
              <a:ext cx="329241" cy="30877"/>
            </a:xfrm>
            <a:custGeom>
              <a:avLst/>
              <a:gdLst/>
              <a:ahLst/>
              <a:cxnLst/>
              <a:rect l="l" t="t" r="r" b="b"/>
              <a:pathLst>
                <a:path w="24653" h="2312" extrusionOk="0">
                  <a:moveTo>
                    <a:pt x="0" y="2312"/>
                  </a:moveTo>
                  <a:lnTo>
                    <a:pt x="24653" y="2312"/>
                  </a:lnTo>
                  <a:lnTo>
                    <a:pt x="24653" y="0"/>
                  </a:lnTo>
                  <a:lnTo>
                    <a:pt x="0" y="0"/>
                  </a:lnTo>
                  <a:lnTo>
                    <a:pt x="0" y="2312"/>
                  </a:lnTo>
                  <a:close/>
                </a:path>
              </a:pathLst>
            </a:custGeom>
            <a:solidFill>
              <a:srgbClr val="264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flipH="1">
              <a:off x="2878701" y="2609981"/>
              <a:ext cx="23941" cy="23961"/>
            </a:xfrm>
            <a:custGeom>
              <a:avLst/>
              <a:gdLst/>
              <a:ahLst/>
              <a:cxnLst/>
              <a:rect l="l" t="t" r="r" b="b"/>
              <a:pathLst>
                <a:path w="1156" h="1157" extrusionOk="0">
                  <a:moveTo>
                    <a:pt x="578" y="1156"/>
                  </a:moveTo>
                  <a:lnTo>
                    <a:pt x="578" y="1156"/>
                  </a:lnTo>
                  <a:lnTo>
                    <a:pt x="691" y="1142"/>
                  </a:lnTo>
                  <a:lnTo>
                    <a:pt x="804" y="1114"/>
                  </a:lnTo>
                  <a:lnTo>
                    <a:pt x="902" y="1058"/>
                  </a:lnTo>
                  <a:lnTo>
                    <a:pt x="987" y="987"/>
                  </a:lnTo>
                  <a:lnTo>
                    <a:pt x="1057" y="903"/>
                  </a:lnTo>
                  <a:lnTo>
                    <a:pt x="1114" y="804"/>
                  </a:lnTo>
                  <a:lnTo>
                    <a:pt x="1156" y="691"/>
                  </a:lnTo>
                  <a:lnTo>
                    <a:pt x="1156" y="578"/>
                  </a:lnTo>
                  <a:lnTo>
                    <a:pt x="1156" y="578"/>
                  </a:lnTo>
                  <a:lnTo>
                    <a:pt x="1156" y="466"/>
                  </a:lnTo>
                  <a:lnTo>
                    <a:pt x="1114" y="353"/>
                  </a:lnTo>
                  <a:lnTo>
                    <a:pt x="1057" y="254"/>
                  </a:lnTo>
                  <a:lnTo>
                    <a:pt x="987" y="170"/>
                  </a:lnTo>
                  <a:lnTo>
                    <a:pt x="902" y="99"/>
                  </a:lnTo>
                  <a:lnTo>
                    <a:pt x="804" y="43"/>
                  </a:lnTo>
                  <a:lnTo>
                    <a:pt x="691" y="1"/>
                  </a:lnTo>
                  <a:lnTo>
                    <a:pt x="578" y="1"/>
                  </a:lnTo>
                  <a:lnTo>
                    <a:pt x="578" y="1"/>
                  </a:lnTo>
                  <a:lnTo>
                    <a:pt x="465" y="1"/>
                  </a:lnTo>
                  <a:lnTo>
                    <a:pt x="352" y="43"/>
                  </a:lnTo>
                  <a:lnTo>
                    <a:pt x="254" y="99"/>
                  </a:lnTo>
                  <a:lnTo>
                    <a:pt x="169" y="170"/>
                  </a:lnTo>
                  <a:lnTo>
                    <a:pt x="99" y="254"/>
                  </a:lnTo>
                  <a:lnTo>
                    <a:pt x="42" y="353"/>
                  </a:lnTo>
                  <a:lnTo>
                    <a:pt x="14" y="466"/>
                  </a:lnTo>
                  <a:lnTo>
                    <a:pt x="0" y="578"/>
                  </a:lnTo>
                  <a:lnTo>
                    <a:pt x="0" y="578"/>
                  </a:lnTo>
                  <a:lnTo>
                    <a:pt x="14" y="691"/>
                  </a:lnTo>
                  <a:lnTo>
                    <a:pt x="42" y="804"/>
                  </a:lnTo>
                  <a:lnTo>
                    <a:pt x="99" y="903"/>
                  </a:lnTo>
                  <a:lnTo>
                    <a:pt x="169" y="987"/>
                  </a:lnTo>
                  <a:lnTo>
                    <a:pt x="254" y="1058"/>
                  </a:lnTo>
                  <a:lnTo>
                    <a:pt x="352" y="1114"/>
                  </a:lnTo>
                  <a:lnTo>
                    <a:pt x="465" y="1142"/>
                  </a:lnTo>
                  <a:lnTo>
                    <a:pt x="578" y="1156"/>
                  </a:lnTo>
                  <a:lnTo>
                    <a:pt x="578"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flipH="1">
              <a:off x="2852710" y="2571751"/>
              <a:ext cx="24251" cy="23941"/>
            </a:xfrm>
            <a:custGeom>
              <a:avLst/>
              <a:gdLst/>
              <a:ahLst/>
              <a:cxnLst/>
              <a:rect l="l" t="t" r="r" b="b"/>
              <a:pathLst>
                <a:path w="1171" h="1156" extrusionOk="0">
                  <a:moveTo>
                    <a:pt x="592" y="1156"/>
                  </a:moveTo>
                  <a:lnTo>
                    <a:pt x="592" y="1156"/>
                  </a:lnTo>
                  <a:lnTo>
                    <a:pt x="705" y="1142"/>
                  </a:lnTo>
                  <a:lnTo>
                    <a:pt x="818" y="1114"/>
                  </a:lnTo>
                  <a:lnTo>
                    <a:pt x="917" y="1057"/>
                  </a:lnTo>
                  <a:lnTo>
                    <a:pt x="1001" y="987"/>
                  </a:lnTo>
                  <a:lnTo>
                    <a:pt x="1072" y="902"/>
                  </a:lnTo>
                  <a:lnTo>
                    <a:pt x="1128" y="804"/>
                  </a:lnTo>
                  <a:lnTo>
                    <a:pt x="1156" y="691"/>
                  </a:lnTo>
                  <a:lnTo>
                    <a:pt x="1170" y="578"/>
                  </a:lnTo>
                  <a:lnTo>
                    <a:pt x="1170" y="578"/>
                  </a:lnTo>
                  <a:lnTo>
                    <a:pt x="1156" y="465"/>
                  </a:lnTo>
                  <a:lnTo>
                    <a:pt x="1128" y="352"/>
                  </a:lnTo>
                  <a:lnTo>
                    <a:pt x="1072" y="254"/>
                  </a:lnTo>
                  <a:lnTo>
                    <a:pt x="1001" y="169"/>
                  </a:lnTo>
                  <a:lnTo>
                    <a:pt x="917" y="99"/>
                  </a:lnTo>
                  <a:lnTo>
                    <a:pt x="818" y="42"/>
                  </a:lnTo>
                  <a:lnTo>
                    <a:pt x="705" y="0"/>
                  </a:lnTo>
                  <a:lnTo>
                    <a:pt x="592" y="0"/>
                  </a:lnTo>
                  <a:lnTo>
                    <a:pt x="592" y="0"/>
                  </a:lnTo>
                  <a:lnTo>
                    <a:pt x="480" y="0"/>
                  </a:lnTo>
                  <a:lnTo>
                    <a:pt x="367" y="42"/>
                  </a:lnTo>
                  <a:lnTo>
                    <a:pt x="268" y="99"/>
                  </a:lnTo>
                  <a:lnTo>
                    <a:pt x="184" y="169"/>
                  </a:lnTo>
                  <a:lnTo>
                    <a:pt x="113" y="254"/>
                  </a:lnTo>
                  <a:lnTo>
                    <a:pt x="57" y="352"/>
                  </a:lnTo>
                  <a:lnTo>
                    <a:pt x="15" y="465"/>
                  </a:lnTo>
                  <a:lnTo>
                    <a:pt x="0" y="578"/>
                  </a:lnTo>
                  <a:lnTo>
                    <a:pt x="0" y="578"/>
                  </a:lnTo>
                  <a:lnTo>
                    <a:pt x="15" y="691"/>
                  </a:lnTo>
                  <a:lnTo>
                    <a:pt x="57" y="804"/>
                  </a:lnTo>
                  <a:lnTo>
                    <a:pt x="113" y="902"/>
                  </a:lnTo>
                  <a:lnTo>
                    <a:pt x="184" y="987"/>
                  </a:lnTo>
                  <a:lnTo>
                    <a:pt x="268" y="1057"/>
                  </a:lnTo>
                  <a:lnTo>
                    <a:pt x="367" y="1114"/>
                  </a:lnTo>
                  <a:lnTo>
                    <a:pt x="480" y="1142"/>
                  </a:lnTo>
                  <a:lnTo>
                    <a:pt x="592" y="1156"/>
                  </a:lnTo>
                  <a:lnTo>
                    <a:pt x="592"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flipH="1">
              <a:off x="2847450" y="2525630"/>
              <a:ext cx="24251" cy="23941"/>
            </a:xfrm>
            <a:custGeom>
              <a:avLst/>
              <a:gdLst/>
              <a:ahLst/>
              <a:cxnLst/>
              <a:rect l="l" t="t" r="r" b="b"/>
              <a:pathLst>
                <a:path w="1171" h="1156" extrusionOk="0">
                  <a:moveTo>
                    <a:pt x="592" y="1156"/>
                  </a:moveTo>
                  <a:lnTo>
                    <a:pt x="592" y="1156"/>
                  </a:lnTo>
                  <a:lnTo>
                    <a:pt x="705" y="1142"/>
                  </a:lnTo>
                  <a:lnTo>
                    <a:pt x="818" y="1114"/>
                  </a:lnTo>
                  <a:lnTo>
                    <a:pt x="916" y="1057"/>
                  </a:lnTo>
                  <a:lnTo>
                    <a:pt x="1001" y="987"/>
                  </a:lnTo>
                  <a:lnTo>
                    <a:pt x="1071" y="902"/>
                  </a:lnTo>
                  <a:lnTo>
                    <a:pt x="1128" y="803"/>
                  </a:lnTo>
                  <a:lnTo>
                    <a:pt x="1156" y="691"/>
                  </a:lnTo>
                  <a:lnTo>
                    <a:pt x="1170" y="578"/>
                  </a:lnTo>
                  <a:lnTo>
                    <a:pt x="1170" y="578"/>
                  </a:lnTo>
                  <a:lnTo>
                    <a:pt x="1156" y="465"/>
                  </a:lnTo>
                  <a:lnTo>
                    <a:pt x="1128" y="352"/>
                  </a:lnTo>
                  <a:lnTo>
                    <a:pt x="1071" y="254"/>
                  </a:lnTo>
                  <a:lnTo>
                    <a:pt x="1001" y="169"/>
                  </a:lnTo>
                  <a:lnTo>
                    <a:pt x="916" y="99"/>
                  </a:lnTo>
                  <a:lnTo>
                    <a:pt x="818" y="42"/>
                  </a:lnTo>
                  <a:lnTo>
                    <a:pt x="705" y="0"/>
                  </a:lnTo>
                  <a:lnTo>
                    <a:pt x="592" y="0"/>
                  </a:lnTo>
                  <a:lnTo>
                    <a:pt x="592" y="0"/>
                  </a:lnTo>
                  <a:lnTo>
                    <a:pt x="465" y="0"/>
                  </a:lnTo>
                  <a:lnTo>
                    <a:pt x="367" y="42"/>
                  </a:lnTo>
                  <a:lnTo>
                    <a:pt x="268" y="99"/>
                  </a:lnTo>
                  <a:lnTo>
                    <a:pt x="169" y="169"/>
                  </a:lnTo>
                  <a:lnTo>
                    <a:pt x="99" y="254"/>
                  </a:lnTo>
                  <a:lnTo>
                    <a:pt x="57" y="352"/>
                  </a:lnTo>
                  <a:lnTo>
                    <a:pt x="14" y="465"/>
                  </a:lnTo>
                  <a:lnTo>
                    <a:pt x="0" y="578"/>
                  </a:lnTo>
                  <a:lnTo>
                    <a:pt x="0" y="578"/>
                  </a:lnTo>
                  <a:lnTo>
                    <a:pt x="14" y="691"/>
                  </a:lnTo>
                  <a:lnTo>
                    <a:pt x="57" y="803"/>
                  </a:lnTo>
                  <a:lnTo>
                    <a:pt x="99" y="902"/>
                  </a:lnTo>
                  <a:lnTo>
                    <a:pt x="169" y="987"/>
                  </a:lnTo>
                  <a:lnTo>
                    <a:pt x="268" y="1057"/>
                  </a:lnTo>
                  <a:lnTo>
                    <a:pt x="367" y="1114"/>
                  </a:lnTo>
                  <a:lnTo>
                    <a:pt x="465" y="1142"/>
                  </a:lnTo>
                  <a:lnTo>
                    <a:pt x="592" y="1156"/>
                  </a:lnTo>
                  <a:lnTo>
                    <a:pt x="592"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flipH="1">
              <a:off x="2871971" y="2483589"/>
              <a:ext cx="24251" cy="23961"/>
            </a:xfrm>
            <a:custGeom>
              <a:avLst/>
              <a:gdLst/>
              <a:ahLst/>
              <a:cxnLst/>
              <a:rect l="l" t="t" r="r" b="b"/>
              <a:pathLst>
                <a:path w="1171" h="1157" extrusionOk="0">
                  <a:moveTo>
                    <a:pt x="592" y="1156"/>
                  </a:moveTo>
                  <a:lnTo>
                    <a:pt x="592" y="1156"/>
                  </a:lnTo>
                  <a:lnTo>
                    <a:pt x="705" y="1156"/>
                  </a:lnTo>
                  <a:lnTo>
                    <a:pt x="818" y="1114"/>
                  </a:lnTo>
                  <a:lnTo>
                    <a:pt x="916" y="1058"/>
                  </a:lnTo>
                  <a:lnTo>
                    <a:pt x="1001" y="987"/>
                  </a:lnTo>
                  <a:lnTo>
                    <a:pt x="1071" y="902"/>
                  </a:lnTo>
                  <a:lnTo>
                    <a:pt x="1128" y="804"/>
                  </a:lnTo>
                  <a:lnTo>
                    <a:pt x="1156" y="691"/>
                  </a:lnTo>
                  <a:lnTo>
                    <a:pt x="1170" y="578"/>
                  </a:lnTo>
                  <a:lnTo>
                    <a:pt x="1170" y="578"/>
                  </a:lnTo>
                  <a:lnTo>
                    <a:pt x="1156" y="466"/>
                  </a:lnTo>
                  <a:lnTo>
                    <a:pt x="1128" y="353"/>
                  </a:lnTo>
                  <a:lnTo>
                    <a:pt x="1071" y="254"/>
                  </a:lnTo>
                  <a:lnTo>
                    <a:pt x="1001" y="170"/>
                  </a:lnTo>
                  <a:lnTo>
                    <a:pt x="916" y="99"/>
                  </a:lnTo>
                  <a:lnTo>
                    <a:pt x="818" y="43"/>
                  </a:lnTo>
                  <a:lnTo>
                    <a:pt x="705" y="14"/>
                  </a:lnTo>
                  <a:lnTo>
                    <a:pt x="592" y="0"/>
                  </a:lnTo>
                  <a:lnTo>
                    <a:pt x="592" y="0"/>
                  </a:lnTo>
                  <a:lnTo>
                    <a:pt x="465" y="14"/>
                  </a:lnTo>
                  <a:lnTo>
                    <a:pt x="367" y="43"/>
                  </a:lnTo>
                  <a:lnTo>
                    <a:pt x="268" y="99"/>
                  </a:lnTo>
                  <a:lnTo>
                    <a:pt x="183" y="170"/>
                  </a:lnTo>
                  <a:lnTo>
                    <a:pt x="113" y="254"/>
                  </a:lnTo>
                  <a:lnTo>
                    <a:pt x="57" y="353"/>
                  </a:lnTo>
                  <a:lnTo>
                    <a:pt x="14" y="466"/>
                  </a:lnTo>
                  <a:lnTo>
                    <a:pt x="0" y="578"/>
                  </a:lnTo>
                  <a:lnTo>
                    <a:pt x="0" y="578"/>
                  </a:lnTo>
                  <a:lnTo>
                    <a:pt x="14" y="691"/>
                  </a:lnTo>
                  <a:lnTo>
                    <a:pt x="57" y="804"/>
                  </a:lnTo>
                  <a:lnTo>
                    <a:pt x="113" y="902"/>
                  </a:lnTo>
                  <a:lnTo>
                    <a:pt x="183" y="987"/>
                  </a:lnTo>
                  <a:lnTo>
                    <a:pt x="268" y="1058"/>
                  </a:lnTo>
                  <a:lnTo>
                    <a:pt x="367" y="1114"/>
                  </a:lnTo>
                  <a:lnTo>
                    <a:pt x="465" y="1156"/>
                  </a:lnTo>
                  <a:lnTo>
                    <a:pt x="592" y="1156"/>
                  </a:lnTo>
                  <a:lnTo>
                    <a:pt x="592"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flipH="1">
              <a:off x="3147536" y="2454678"/>
              <a:ext cx="24251" cy="24251"/>
            </a:xfrm>
            <a:custGeom>
              <a:avLst/>
              <a:gdLst/>
              <a:ahLst/>
              <a:cxnLst/>
              <a:rect l="l" t="t" r="r" b="b"/>
              <a:pathLst>
                <a:path w="1171" h="1171" extrusionOk="0">
                  <a:moveTo>
                    <a:pt x="592" y="1171"/>
                  </a:moveTo>
                  <a:lnTo>
                    <a:pt x="592" y="1171"/>
                  </a:lnTo>
                  <a:lnTo>
                    <a:pt x="705" y="1157"/>
                  </a:lnTo>
                  <a:lnTo>
                    <a:pt x="818" y="1114"/>
                  </a:lnTo>
                  <a:lnTo>
                    <a:pt x="917" y="1072"/>
                  </a:lnTo>
                  <a:lnTo>
                    <a:pt x="1001" y="988"/>
                  </a:lnTo>
                  <a:lnTo>
                    <a:pt x="1072" y="903"/>
                  </a:lnTo>
                  <a:lnTo>
                    <a:pt x="1128" y="804"/>
                  </a:lnTo>
                  <a:lnTo>
                    <a:pt x="1156" y="706"/>
                  </a:lnTo>
                  <a:lnTo>
                    <a:pt x="1170" y="579"/>
                  </a:lnTo>
                  <a:lnTo>
                    <a:pt x="1170" y="579"/>
                  </a:lnTo>
                  <a:lnTo>
                    <a:pt x="1156" y="466"/>
                  </a:lnTo>
                  <a:lnTo>
                    <a:pt x="1128" y="353"/>
                  </a:lnTo>
                  <a:lnTo>
                    <a:pt x="1072" y="255"/>
                  </a:lnTo>
                  <a:lnTo>
                    <a:pt x="1001" y="170"/>
                  </a:lnTo>
                  <a:lnTo>
                    <a:pt x="917" y="100"/>
                  </a:lnTo>
                  <a:lnTo>
                    <a:pt x="818" y="43"/>
                  </a:lnTo>
                  <a:lnTo>
                    <a:pt x="705" y="15"/>
                  </a:lnTo>
                  <a:lnTo>
                    <a:pt x="592" y="1"/>
                  </a:lnTo>
                  <a:lnTo>
                    <a:pt x="592" y="1"/>
                  </a:lnTo>
                  <a:lnTo>
                    <a:pt x="466" y="15"/>
                  </a:lnTo>
                  <a:lnTo>
                    <a:pt x="367" y="43"/>
                  </a:lnTo>
                  <a:lnTo>
                    <a:pt x="268" y="100"/>
                  </a:lnTo>
                  <a:lnTo>
                    <a:pt x="170" y="170"/>
                  </a:lnTo>
                  <a:lnTo>
                    <a:pt x="99" y="255"/>
                  </a:lnTo>
                  <a:lnTo>
                    <a:pt x="57" y="353"/>
                  </a:lnTo>
                  <a:lnTo>
                    <a:pt x="14" y="466"/>
                  </a:lnTo>
                  <a:lnTo>
                    <a:pt x="0" y="579"/>
                  </a:lnTo>
                  <a:lnTo>
                    <a:pt x="0" y="579"/>
                  </a:lnTo>
                  <a:lnTo>
                    <a:pt x="14" y="706"/>
                  </a:lnTo>
                  <a:lnTo>
                    <a:pt x="57" y="804"/>
                  </a:lnTo>
                  <a:lnTo>
                    <a:pt x="99" y="903"/>
                  </a:lnTo>
                  <a:lnTo>
                    <a:pt x="170" y="988"/>
                  </a:lnTo>
                  <a:lnTo>
                    <a:pt x="268" y="1072"/>
                  </a:lnTo>
                  <a:lnTo>
                    <a:pt x="367" y="1114"/>
                  </a:lnTo>
                  <a:lnTo>
                    <a:pt x="466" y="1157"/>
                  </a:lnTo>
                  <a:lnTo>
                    <a:pt x="592" y="1171"/>
                  </a:lnTo>
                  <a:lnTo>
                    <a:pt x="592" y="1171"/>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flipH="1">
              <a:off x="2967443" y="2454678"/>
              <a:ext cx="24231" cy="24251"/>
            </a:xfrm>
            <a:custGeom>
              <a:avLst/>
              <a:gdLst/>
              <a:ahLst/>
              <a:cxnLst/>
              <a:rect l="l" t="t" r="r" b="b"/>
              <a:pathLst>
                <a:path w="1170" h="1171" extrusionOk="0">
                  <a:moveTo>
                    <a:pt x="578" y="1171"/>
                  </a:moveTo>
                  <a:lnTo>
                    <a:pt x="578" y="1171"/>
                  </a:lnTo>
                  <a:lnTo>
                    <a:pt x="691" y="1157"/>
                  </a:lnTo>
                  <a:lnTo>
                    <a:pt x="803" y="1114"/>
                  </a:lnTo>
                  <a:lnTo>
                    <a:pt x="902" y="1072"/>
                  </a:lnTo>
                  <a:lnTo>
                    <a:pt x="987" y="988"/>
                  </a:lnTo>
                  <a:lnTo>
                    <a:pt x="1057" y="903"/>
                  </a:lnTo>
                  <a:lnTo>
                    <a:pt x="1114" y="804"/>
                  </a:lnTo>
                  <a:lnTo>
                    <a:pt x="1156" y="706"/>
                  </a:lnTo>
                  <a:lnTo>
                    <a:pt x="1170" y="579"/>
                  </a:lnTo>
                  <a:lnTo>
                    <a:pt x="1170" y="579"/>
                  </a:lnTo>
                  <a:lnTo>
                    <a:pt x="1156" y="466"/>
                  </a:lnTo>
                  <a:lnTo>
                    <a:pt x="1114" y="353"/>
                  </a:lnTo>
                  <a:lnTo>
                    <a:pt x="1057" y="255"/>
                  </a:lnTo>
                  <a:lnTo>
                    <a:pt x="987" y="170"/>
                  </a:lnTo>
                  <a:lnTo>
                    <a:pt x="902" y="100"/>
                  </a:lnTo>
                  <a:lnTo>
                    <a:pt x="803" y="43"/>
                  </a:lnTo>
                  <a:lnTo>
                    <a:pt x="691" y="15"/>
                  </a:lnTo>
                  <a:lnTo>
                    <a:pt x="578" y="1"/>
                  </a:lnTo>
                  <a:lnTo>
                    <a:pt x="578" y="1"/>
                  </a:lnTo>
                  <a:lnTo>
                    <a:pt x="465" y="15"/>
                  </a:lnTo>
                  <a:lnTo>
                    <a:pt x="352" y="43"/>
                  </a:lnTo>
                  <a:lnTo>
                    <a:pt x="254" y="100"/>
                  </a:lnTo>
                  <a:lnTo>
                    <a:pt x="169" y="170"/>
                  </a:lnTo>
                  <a:lnTo>
                    <a:pt x="99" y="255"/>
                  </a:lnTo>
                  <a:lnTo>
                    <a:pt x="42" y="353"/>
                  </a:lnTo>
                  <a:lnTo>
                    <a:pt x="14" y="466"/>
                  </a:lnTo>
                  <a:lnTo>
                    <a:pt x="0" y="579"/>
                  </a:lnTo>
                  <a:lnTo>
                    <a:pt x="0" y="579"/>
                  </a:lnTo>
                  <a:lnTo>
                    <a:pt x="14" y="706"/>
                  </a:lnTo>
                  <a:lnTo>
                    <a:pt x="42" y="804"/>
                  </a:lnTo>
                  <a:lnTo>
                    <a:pt x="99" y="903"/>
                  </a:lnTo>
                  <a:lnTo>
                    <a:pt x="169" y="988"/>
                  </a:lnTo>
                  <a:lnTo>
                    <a:pt x="254" y="1072"/>
                  </a:lnTo>
                  <a:lnTo>
                    <a:pt x="352" y="1114"/>
                  </a:lnTo>
                  <a:lnTo>
                    <a:pt x="465" y="1157"/>
                  </a:lnTo>
                  <a:lnTo>
                    <a:pt x="578" y="1171"/>
                  </a:lnTo>
                  <a:lnTo>
                    <a:pt x="578" y="1171"/>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flipH="1">
              <a:off x="2929482" y="2627791"/>
              <a:ext cx="24251" cy="23961"/>
            </a:xfrm>
            <a:custGeom>
              <a:avLst/>
              <a:gdLst/>
              <a:ahLst/>
              <a:cxnLst/>
              <a:rect l="l" t="t" r="r" b="b"/>
              <a:pathLst>
                <a:path w="1171" h="1157" extrusionOk="0">
                  <a:moveTo>
                    <a:pt x="592" y="1156"/>
                  </a:moveTo>
                  <a:lnTo>
                    <a:pt x="592" y="1156"/>
                  </a:lnTo>
                  <a:lnTo>
                    <a:pt x="705" y="1142"/>
                  </a:lnTo>
                  <a:lnTo>
                    <a:pt x="818" y="1114"/>
                  </a:lnTo>
                  <a:lnTo>
                    <a:pt x="917" y="1057"/>
                  </a:lnTo>
                  <a:lnTo>
                    <a:pt x="1001" y="987"/>
                  </a:lnTo>
                  <a:lnTo>
                    <a:pt x="1072" y="902"/>
                  </a:lnTo>
                  <a:lnTo>
                    <a:pt x="1128" y="804"/>
                  </a:lnTo>
                  <a:lnTo>
                    <a:pt x="1156" y="691"/>
                  </a:lnTo>
                  <a:lnTo>
                    <a:pt x="1170" y="578"/>
                  </a:lnTo>
                  <a:lnTo>
                    <a:pt x="1170" y="578"/>
                  </a:lnTo>
                  <a:lnTo>
                    <a:pt x="1156" y="465"/>
                  </a:lnTo>
                  <a:lnTo>
                    <a:pt x="1128" y="353"/>
                  </a:lnTo>
                  <a:lnTo>
                    <a:pt x="1072" y="254"/>
                  </a:lnTo>
                  <a:lnTo>
                    <a:pt x="1001" y="169"/>
                  </a:lnTo>
                  <a:lnTo>
                    <a:pt x="917" y="99"/>
                  </a:lnTo>
                  <a:lnTo>
                    <a:pt x="818" y="43"/>
                  </a:lnTo>
                  <a:lnTo>
                    <a:pt x="705" y="0"/>
                  </a:lnTo>
                  <a:lnTo>
                    <a:pt x="592" y="0"/>
                  </a:lnTo>
                  <a:lnTo>
                    <a:pt x="592" y="0"/>
                  </a:lnTo>
                  <a:lnTo>
                    <a:pt x="466" y="0"/>
                  </a:lnTo>
                  <a:lnTo>
                    <a:pt x="367" y="43"/>
                  </a:lnTo>
                  <a:lnTo>
                    <a:pt x="268" y="99"/>
                  </a:lnTo>
                  <a:lnTo>
                    <a:pt x="170" y="169"/>
                  </a:lnTo>
                  <a:lnTo>
                    <a:pt x="99" y="254"/>
                  </a:lnTo>
                  <a:lnTo>
                    <a:pt x="57" y="353"/>
                  </a:lnTo>
                  <a:lnTo>
                    <a:pt x="15" y="465"/>
                  </a:lnTo>
                  <a:lnTo>
                    <a:pt x="0" y="578"/>
                  </a:lnTo>
                  <a:lnTo>
                    <a:pt x="0" y="578"/>
                  </a:lnTo>
                  <a:lnTo>
                    <a:pt x="15" y="691"/>
                  </a:lnTo>
                  <a:lnTo>
                    <a:pt x="57" y="804"/>
                  </a:lnTo>
                  <a:lnTo>
                    <a:pt x="99" y="902"/>
                  </a:lnTo>
                  <a:lnTo>
                    <a:pt x="170" y="987"/>
                  </a:lnTo>
                  <a:lnTo>
                    <a:pt x="268" y="1057"/>
                  </a:lnTo>
                  <a:lnTo>
                    <a:pt x="367" y="1114"/>
                  </a:lnTo>
                  <a:lnTo>
                    <a:pt x="466" y="1142"/>
                  </a:lnTo>
                  <a:lnTo>
                    <a:pt x="592" y="1156"/>
                  </a:lnTo>
                  <a:lnTo>
                    <a:pt x="592"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flipH="1">
              <a:off x="3109305" y="2627791"/>
              <a:ext cx="24251" cy="23961"/>
            </a:xfrm>
            <a:custGeom>
              <a:avLst/>
              <a:gdLst/>
              <a:ahLst/>
              <a:cxnLst/>
              <a:rect l="l" t="t" r="r" b="b"/>
              <a:pathLst>
                <a:path w="1171" h="1157" extrusionOk="0">
                  <a:moveTo>
                    <a:pt x="579" y="1156"/>
                  </a:moveTo>
                  <a:lnTo>
                    <a:pt x="579" y="1156"/>
                  </a:lnTo>
                  <a:lnTo>
                    <a:pt x="692" y="1142"/>
                  </a:lnTo>
                  <a:lnTo>
                    <a:pt x="804" y="1114"/>
                  </a:lnTo>
                  <a:lnTo>
                    <a:pt x="903" y="1057"/>
                  </a:lnTo>
                  <a:lnTo>
                    <a:pt x="988" y="987"/>
                  </a:lnTo>
                  <a:lnTo>
                    <a:pt x="1058" y="902"/>
                  </a:lnTo>
                  <a:lnTo>
                    <a:pt x="1114" y="804"/>
                  </a:lnTo>
                  <a:lnTo>
                    <a:pt x="1157" y="691"/>
                  </a:lnTo>
                  <a:lnTo>
                    <a:pt x="1171" y="578"/>
                  </a:lnTo>
                  <a:lnTo>
                    <a:pt x="1171" y="578"/>
                  </a:lnTo>
                  <a:lnTo>
                    <a:pt x="1157" y="465"/>
                  </a:lnTo>
                  <a:lnTo>
                    <a:pt x="1114" y="353"/>
                  </a:lnTo>
                  <a:lnTo>
                    <a:pt x="1058" y="254"/>
                  </a:lnTo>
                  <a:lnTo>
                    <a:pt x="988" y="169"/>
                  </a:lnTo>
                  <a:lnTo>
                    <a:pt x="903" y="99"/>
                  </a:lnTo>
                  <a:lnTo>
                    <a:pt x="804" y="43"/>
                  </a:lnTo>
                  <a:lnTo>
                    <a:pt x="692" y="0"/>
                  </a:lnTo>
                  <a:lnTo>
                    <a:pt x="579" y="0"/>
                  </a:lnTo>
                  <a:lnTo>
                    <a:pt x="579" y="0"/>
                  </a:lnTo>
                  <a:lnTo>
                    <a:pt x="466" y="0"/>
                  </a:lnTo>
                  <a:lnTo>
                    <a:pt x="353" y="43"/>
                  </a:lnTo>
                  <a:lnTo>
                    <a:pt x="255" y="99"/>
                  </a:lnTo>
                  <a:lnTo>
                    <a:pt x="170" y="169"/>
                  </a:lnTo>
                  <a:lnTo>
                    <a:pt x="100" y="254"/>
                  </a:lnTo>
                  <a:lnTo>
                    <a:pt x="43" y="353"/>
                  </a:lnTo>
                  <a:lnTo>
                    <a:pt x="15" y="465"/>
                  </a:lnTo>
                  <a:lnTo>
                    <a:pt x="1" y="578"/>
                  </a:lnTo>
                  <a:lnTo>
                    <a:pt x="1" y="578"/>
                  </a:lnTo>
                  <a:lnTo>
                    <a:pt x="15" y="691"/>
                  </a:lnTo>
                  <a:lnTo>
                    <a:pt x="43" y="804"/>
                  </a:lnTo>
                  <a:lnTo>
                    <a:pt x="100" y="902"/>
                  </a:lnTo>
                  <a:lnTo>
                    <a:pt x="170" y="987"/>
                  </a:lnTo>
                  <a:lnTo>
                    <a:pt x="255" y="1057"/>
                  </a:lnTo>
                  <a:lnTo>
                    <a:pt x="353" y="1114"/>
                  </a:lnTo>
                  <a:lnTo>
                    <a:pt x="466" y="1142"/>
                  </a:lnTo>
                  <a:lnTo>
                    <a:pt x="579" y="1156"/>
                  </a:lnTo>
                  <a:lnTo>
                    <a:pt x="579"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flipH="1">
              <a:off x="3103175" y="2454678"/>
              <a:ext cx="24251" cy="24251"/>
            </a:xfrm>
            <a:custGeom>
              <a:avLst/>
              <a:gdLst/>
              <a:ahLst/>
              <a:cxnLst/>
              <a:rect l="l" t="t" r="r" b="b"/>
              <a:pathLst>
                <a:path w="1171" h="1171" extrusionOk="0">
                  <a:moveTo>
                    <a:pt x="579" y="1171"/>
                  </a:moveTo>
                  <a:lnTo>
                    <a:pt x="579" y="1171"/>
                  </a:lnTo>
                  <a:lnTo>
                    <a:pt x="706" y="1157"/>
                  </a:lnTo>
                  <a:lnTo>
                    <a:pt x="804" y="1114"/>
                  </a:lnTo>
                  <a:lnTo>
                    <a:pt x="917" y="1072"/>
                  </a:lnTo>
                  <a:lnTo>
                    <a:pt x="1002" y="988"/>
                  </a:lnTo>
                  <a:lnTo>
                    <a:pt x="1072" y="903"/>
                  </a:lnTo>
                  <a:lnTo>
                    <a:pt x="1128" y="804"/>
                  </a:lnTo>
                  <a:lnTo>
                    <a:pt x="1157" y="706"/>
                  </a:lnTo>
                  <a:lnTo>
                    <a:pt x="1171" y="579"/>
                  </a:lnTo>
                  <a:lnTo>
                    <a:pt x="1171" y="579"/>
                  </a:lnTo>
                  <a:lnTo>
                    <a:pt x="1157" y="466"/>
                  </a:lnTo>
                  <a:lnTo>
                    <a:pt x="1128" y="353"/>
                  </a:lnTo>
                  <a:lnTo>
                    <a:pt x="1072" y="255"/>
                  </a:lnTo>
                  <a:lnTo>
                    <a:pt x="1002" y="170"/>
                  </a:lnTo>
                  <a:lnTo>
                    <a:pt x="917" y="100"/>
                  </a:lnTo>
                  <a:lnTo>
                    <a:pt x="804" y="43"/>
                  </a:lnTo>
                  <a:lnTo>
                    <a:pt x="706" y="15"/>
                  </a:lnTo>
                  <a:lnTo>
                    <a:pt x="579" y="1"/>
                  </a:lnTo>
                  <a:lnTo>
                    <a:pt x="579" y="1"/>
                  </a:lnTo>
                  <a:lnTo>
                    <a:pt x="466" y="15"/>
                  </a:lnTo>
                  <a:lnTo>
                    <a:pt x="353" y="43"/>
                  </a:lnTo>
                  <a:lnTo>
                    <a:pt x="255" y="100"/>
                  </a:lnTo>
                  <a:lnTo>
                    <a:pt x="170" y="170"/>
                  </a:lnTo>
                  <a:lnTo>
                    <a:pt x="100" y="255"/>
                  </a:lnTo>
                  <a:lnTo>
                    <a:pt x="43" y="353"/>
                  </a:lnTo>
                  <a:lnTo>
                    <a:pt x="15" y="466"/>
                  </a:lnTo>
                  <a:lnTo>
                    <a:pt x="1" y="579"/>
                  </a:lnTo>
                  <a:lnTo>
                    <a:pt x="1" y="579"/>
                  </a:lnTo>
                  <a:lnTo>
                    <a:pt x="15" y="706"/>
                  </a:lnTo>
                  <a:lnTo>
                    <a:pt x="43" y="804"/>
                  </a:lnTo>
                  <a:lnTo>
                    <a:pt x="100" y="903"/>
                  </a:lnTo>
                  <a:lnTo>
                    <a:pt x="170" y="988"/>
                  </a:lnTo>
                  <a:lnTo>
                    <a:pt x="255" y="1072"/>
                  </a:lnTo>
                  <a:lnTo>
                    <a:pt x="353" y="1114"/>
                  </a:lnTo>
                  <a:lnTo>
                    <a:pt x="466" y="1157"/>
                  </a:lnTo>
                  <a:lnTo>
                    <a:pt x="579" y="1171"/>
                  </a:lnTo>
                  <a:lnTo>
                    <a:pt x="579" y="1171"/>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flipH="1">
              <a:off x="2973863" y="2627791"/>
              <a:ext cx="23941" cy="23961"/>
            </a:xfrm>
            <a:custGeom>
              <a:avLst/>
              <a:gdLst/>
              <a:ahLst/>
              <a:cxnLst/>
              <a:rect l="l" t="t" r="r" b="b"/>
              <a:pathLst>
                <a:path w="1156" h="1157" extrusionOk="0">
                  <a:moveTo>
                    <a:pt x="578" y="1156"/>
                  </a:moveTo>
                  <a:lnTo>
                    <a:pt x="578" y="1156"/>
                  </a:lnTo>
                  <a:lnTo>
                    <a:pt x="691" y="1142"/>
                  </a:lnTo>
                  <a:lnTo>
                    <a:pt x="803" y="1114"/>
                  </a:lnTo>
                  <a:lnTo>
                    <a:pt x="902" y="1057"/>
                  </a:lnTo>
                  <a:lnTo>
                    <a:pt x="987" y="987"/>
                  </a:lnTo>
                  <a:lnTo>
                    <a:pt x="1057" y="902"/>
                  </a:lnTo>
                  <a:lnTo>
                    <a:pt x="1114" y="804"/>
                  </a:lnTo>
                  <a:lnTo>
                    <a:pt x="1142" y="691"/>
                  </a:lnTo>
                  <a:lnTo>
                    <a:pt x="1156" y="578"/>
                  </a:lnTo>
                  <a:lnTo>
                    <a:pt x="1156" y="578"/>
                  </a:lnTo>
                  <a:lnTo>
                    <a:pt x="1142" y="465"/>
                  </a:lnTo>
                  <a:lnTo>
                    <a:pt x="1114" y="353"/>
                  </a:lnTo>
                  <a:lnTo>
                    <a:pt x="1057" y="254"/>
                  </a:lnTo>
                  <a:lnTo>
                    <a:pt x="987" y="169"/>
                  </a:lnTo>
                  <a:lnTo>
                    <a:pt x="902" y="99"/>
                  </a:lnTo>
                  <a:lnTo>
                    <a:pt x="803" y="43"/>
                  </a:lnTo>
                  <a:lnTo>
                    <a:pt x="691" y="0"/>
                  </a:lnTo>
                  <a:lnTo>
                    <a:pt x="578" y="0"/>
                  </a:lnTo>
                  <a:lnTo>
                    <a:pt x="578" y="0"/>
                  </a:lnTo>
                  <a:lnTo>
                    <a:pt x="465" y="0"/>
                  </a:lnTo>
                  <a:lnTo>
                    <a:pt x="352" y="43"/>
                  </a:lnTo>
                  <a:lnTo>
                    <a:pt x="254" y="99"/>
                  </a:lnTo>
                  <a:lnTo>
                    <a:pt x="169" y="169"/>
                  </a:lnTo>
                  <a:lnTo>
                    <a:pt x="99" y="254"/>
                  </a:lnTo>
                  <a:lnTo>
                    <a:pt x="42" y="353"/>
                  </a:lnTo>
                  <a:lnTo>
                    <a:pt x="0" y="465"/>
                  </a:lnTo>
                  <a:lnTo>
                    <a:pt x="0" y="578"/>
                  </a:lnTo>
                  <a:lnTo>
                    <a:pt x="0" y="578"/>
                  </a:lnTo>
                  <a:lnTo>
                    <a:pt x="0" y="691"/>
                  </a:lnTo>
                  <a:lnTo>
                    <a:pt x="42" y="804"/>
                  </a:lnTo>
                  <a:lnTo>
                    <a:pt x="99" y="902"/>
                  </a:lnTo>
                  <a:lnTo>
                    <a:pt x="169" y="987"/>
                  </a:lnTo>
                  <a:lnTo>
                    <a:pt x="254" y="1057"/>
                  </a:lnTo>
                  <a:lnTo>
                    <a:pt x="352" y="1114"/>
                  </a:lnTo>
                  <a:lnTo>
                    <a:pt x="465" y="1142"/>
                  </a:lnTo>
                  <a:lnTo>
                    <a:pt x="578" y="1156"/>
                  </a:lnTo>
                  <a:lnTo>
                    <a:pt x="578"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flipH="1">
              <a:off x="3153666" y="2627791"/>
              <a:ext cx="24251" cy="23961"/>
            </a:xfrm>
            <a:custGeom>
              <a:avLst/>
              <a:gdLst/>
              <a:ahLst/>
              <a:cxnLst/>
              <a:rect l="l" t="t" r="r" b="b"/>
              <a:pathLst>
                <a:path w="1171" h="1157" extrusionOk="0">
                  <a:moveTo>
                    <a:pt x="578" y="1156"/>
                  </a:moveTo>
                  <a:lnTo>
                    <a:pt x="578" y="1156"/>
                  </a:lnTo>
                  <a:lnTo>
                    <a:pt x="705" y="1142"/>
                  </a:lnTo>
                  <a:lnTo>
                    <a:pt x="818" y="1114"/>
                  </a:lnTo>
                  <a:lnTo>
                    <a:pt x="917" y="1057"/>
                  </a:lnTo>
                  <a:lnTo>
                    <a:pt x="1001" y="987"/>
                  </a:lnTo>
                  <a:lnTo>
                    <a:pt x="1072" y="902"/>
                  </a:lnTo>
                  <a:lnTo>
                    <a:pt x="1128" y="804"/>
                  </a:lnTo>
                  <a:lnTo>
                    <a:pt x="1156" y="691"/>
                  </a:lnTo>
                  <a:lnTo>
                    <a:pt x="1170" y="578"/>
                  </a:lnTo>
                  <a:lnTo>
                    <a:pt x="1170" y="578"/>
                  </a:lnTo>
                  <a:lnTo>
                    <a:pt x="1156" y="465"/>
                  </a:lnTo>
                  <a:lnTo>
                    <a:pt x="1128" y="353"/>
                  </a:lnTo>
                  <a:lnTo>
                    <a:pt x="1072" y="254"/>
                  </a:lnTo>
                  <a:lnTo>
                    <a:pt x="1001" y="169"/>
                  </a:lnTo>
                  <a:lnTo>
                    <a:pt x="917" y="99"/>
                  </a:lnTo>
                  <a:lnTo>
                    <a:pt x="818" y="43"/>
                  </a:lnTo>
                  <a:lnTo>
                    <a:pt x="705" y="0"/>
                  </a:lnTo>
                  <a:lnTo>
                    <a:pt x="578" y="0"/>
                  </a:lnTo>
                  <a:lnTo>
                    <a:pt x="578" y="0"/>
                  </a:lnTo>
                  <a:lnTo>
                    <a:pt x="466" y="0"/>
                  </a:lnTo>
                  <a:lnTo>
                    <a:pt x="353" y="43"/>
                  </a:lnTo>
                  <a:lnTo>
                    <a:pt x="254" y="99"/>
                  </a:lnTo>
                  <a:lnTo>
                    <a:pt x="170" y="169"/>
                  </a:lnTo>
                  <a:lnTo>
                    <a:pt x="99" y="254"/>
                  </a:lnTo>
                  <a:lnTo>
                    <a:pt x="43" y="353"/>
                  </a:lnTo>
                  <a:lnTo>
                    <a:pt x="14" y="465"/>
                  </a:lnTo>
                  <a:lnTo>
                    <a:pt x="0" y="578"/>
                  </a:lnTo>
                  <a:lnTo>
                    <a:pt x="0" y="578"/>
                  </a:lnTo>
                  <a:lnTo>
                    <a:pt x="14" y="691"/>
                  </a:lnTo>
                  <a:lnTo>
                    <a:pt x="43" y="804"/>
                  </a:lnTo>
                  <a:lnTo>
                    <a:pt x="99" y="902"/>
                  </a:lnTo>
                  <a:lnTo>
                    <a:pt x="170" y="987"/>
                  </a:lnTo>
                  <a:lnTo>
                    <a:pt x="254" y="1057"/>
                  </a:lnTo>
                  <a:lnTo>
                    <a:pt x="353" y="1114"/>
                  </a:lnTo>
                  <a:lnTo>
                    <a:pt x="466" y="1142"/>
                  </a:lnTo>
                  <a:lnTo>
                    <a:pt x="578" y="1156"/>
                  </a:lnTo>
                  <a:lnTo>
                    <a:pt x="578"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flipH="1">
              <a:off x="3238908" y="2454678"/>
              <a:ext cx="24251" cy="24251"/>
            </a:xfrm>
            <a:custGeom>
              <a:avLst/>
              <a:gdLst/>
              <a:ahLst/>
              <a:cxnLst/>
              <a:rect l="l" t="t" r="r" b="b"/>
              <a:pathLst>
                <a:path w="1171" h="1171" extrusionOk="0">
                  <a:moveTo>
                    <a:pt x="593" y="1171"/>
                  </a:moveTo>
                  <a:lnTo>
                    <a:pt x="593" y="1171"/>
                  </a:lnTo>
                  <a:lnTo>
                    <a:pt x="705" y="1157"/>
                  </a:lnTo>
                  <a:lnTo>
                    <a:pt x="818" y="1114"/>
                  </a:lnTo>
                  <a:lnTo>
                    <a:pt x="917" y="1072"/>
                  </a:lnTo>
                  <a:lnTo>
                    <a:pt x="1001" y="988"/>
                  </a:lnTo>
                  <a:lnTo>
                    <a:pt x="1072" y="903"/>
                  </a:lnTo>
                  <a:lnTo>
                    <a:pt x="1128" y="804"/>
                  </a:lnTo>
                  <a:lnTo>
                    <a:pt x="1156" y="706"/>
                  </a:lnTo>
                  <a:lnTo>
                    <a:pt x="1171" y="579"/>
                  </a:lnTo>
                  <a:lnTo>
                    <a:pt x="1171" y="579"/>
                  </a:lnTo>
                  <a:lnTo>
                    <a:pt x="1156" y="466"/>
                  </a:lnTo>
                  <a:lnTo>
                    <a:pt x="1128" y="353"/>
                  </a:lnTo>
                  <a:lnTo>
                    <a:pt x="1072" y="255"/>
                  </a:lnTo>
                  <a:lnTo>
                    <a:pt x="1001" y="170"/>
                  </a:lnTo>
                  <a:lnTo>
                    <a:pt x="917" y="100"/>
                  </a:lnTo>
                  <a:lnTo>
                    <a:pt x="818" y="43"/>
                  </a:lnTo>
                  <a:lnTo>
                    <a:pt x="705" y="15"/>
                  </a:lnTo>
                  <a:lnTo>
                    <a:pt x="593" y="1"/>
                  </a:lnTo>
                  <a:lnTo>
                    <a:pt x="593" y="1"/>
                  </a:lnTo>
                  <a:lnTo>
                    <a:pt x="466" y="15"/>
                  </a:lnTo>
                  <a:lnTo>
                    <a:pt x="367" y="43"/>
                  </a:lnTo>
                  <a:lnTo>
                    <a:pt x="268" y="100"/>
                  </a:lnTo>
                  <a:lnTo>
                    <a:pt x="170" y="170"/>
                  </a:lnTo>
                  <a:lnTo>
                    <a:pt x="99" y="255"/>
                  </a:lnTo>
                  <a:lnTo>
                    <a:pt x="57" y="353"/>
                  </a:lnTo>
                  <a:lnTo>
                    <a:pt x="15" y="466"/>
                  </a:lnTo>
                  <a:lnTo>
                    <a:pt x="1" y="579"/>
                  </a:lnTo>
                  <a:lnTo>
                    <a:pt x="1" y="579"/>
                  </a:lnTo>
                  <a:lnTo>
                    <a:pt x="15" y="706"/>
                  </a:lnTo>
                  <a:lnTo>
                    <a:pt x="57" y="804"/>
                  </a:lnTo>
                  <a:lnTo>
                    <a:pt x="99" y="903"/>
                  </a:lnTo>
                  <a:lnTo>
                    <a:pt x="170" y="988"/>
                  </a:lnTo>
                  <a:lnTo>
                    <a:pt x="268" y="1072"/>
                  </a:lnTo>
                  <a:lnTo>
                    <a:pt x="367" y="1114"/>
                  </a:lnTo>
                  <a:lnTo>
                    <a:pt x="466" y="1157"/>
                  </a:lnTo>
                  <a:lnTo>
                    <a:pt x="593" y="1171"/>
                  </a:lnTo>
                  <a:lnTo>
                    <a:pt x="593" y="1171"/>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flipH="1">
              <a:off x="3059084" y="2454678"/>
              <a:ext cx="23961" cy="24251"/>
            </a:xfrm>
            <a:custGeom>
              <a:avLst/>
              <a:gdLst/>
              <a:ahLst/>
              <a:cxnLst/>
              <a:rect l="l" t="t" r="r" b="b"/>
              <a:pathLst>
                <a:path w="1157" h="1171" extrusionOk="0">
                  <a:moveTo>
                    <a:pt x="578" y="1171"/>
                  </a:moveTo>
                  <a:lnTo>
                    <a:pt x="578" y="1171"/>
                  </a:lnTo>
                  <a:lnTo>
                    <a:pt x="691" y="1157"/>
                  </a:lnTo>
                  <a:lnTo>
                    <a:pt x="804" y="1114"/>
                  </a:lnTo>
                  <a:lnTo>
                    <a:pt x="902" y="1072"/>
                  </a:lnTo>
                  <a:lnTo>
                    <a:pt x="987" y="988"/>
                  </a:lnTo>
                  <a:lnTo>
                    <a:pt x="1057" y="903"/>
                  </a:lnTo>
                  <a:lnTo>
                    <a:pt x="1114" y="804"/>
                  </a:lnTo>
                  <a:lnTo>
                    <a:pt x="1156" y="706"/>
                  </a:lnTo>
                  <a:lnTo>
                    <a:pt x="1156" y="579"/>
                  </a:lnTo>
                  <a:lnTo>
                    <a:pt x="1156" y="579"/>
                  </a:lnTo>
                  <a:lnTo>
                    <a:pt x="1156" y="466"/>
                  </a:lnTo>
                  <a:lnTo>
                    <a:pt x="1114" y="353"/>
                  </a:lnTo>
                  <a:lnTo>
                    <a:pt x="1057" y="255"/>
                  </a:lnTo>
                  <a:lnTo>
                    <a:pt x="987" y="170"/>
                  </a:lnTo>
                  <a:lnTo>
                    <a:pt x="902" y="100"/>
                  </a:lnTo>
                  <a:lnTo>
                    <a:pt x="804" y="43"/>
                  </a:lnTo>
                  <a:lnTo>
                    <a:pt x="691" y="15"/>
                  </a:lnTo>
                  <a:lnTo>
                    <a:pt x="578" y="1"/>
                  </a:lnTo>
                  <a:lnTo>
                    <a:pt x="578" y="1"/>
                  </a:lnTo>
                  <a:lnTo>
                    <a:pt x="465" y="15"/>
                  </a:lnTo>
                  <a:lnTo>
                    <a:pt x="353" y="43"/>
                  </a:lnTo>
                  <a:lnTo>
                    <a:pt x="254" y="100"/>
                  </a:lnTo>
                  <a:lnTo>
                    <a:pt x="169" y="170"/>
                  </a:lnTo>
                  <a:lnTo>
                    <a:pt x="99" y="255"/>
                  </a:lnTo>
                  <a:lnTo>
                    <a:pt x="43" y="353"/>
                  </a:lnTo>
                  <a:lnTo>
                    <a:pt x="14" y="466"/>
                  </a:lnTo>
                  <a:lnTo>
                    <a:pt x="0" y="579"/>
                  </a:lnTo>
                  <a:lnTo>
                    <a:pt x="0" y="579"/>
                  </a:lnTo>
                  <a:lnTo>
                    <a:pt x="14" y="706"/>
                  </a:lnTo>
                  <a:lnTo>
                    <a:pt x="43" y="804"/>
                  </a:lnTo>
                  <a:lnTo>
                    <a:pt x="99" y="903"/>
                  </a:lnTo>
                  <a:lnTo>
                    <a:pt x="169" y="988"/>
                  </a:lnTo>
                  <a:lnTo>
                    <a:pt x="254" y="1072"/>
                  </a:lnTo>
                  <a:lnTo>
                    <a:pt x="353" y="1114"/>
                  </a:lnTo>
                  <a:lnTo>
                    <a:pt x="465" y="1157"/>
                  </a:lnTo>
                  <a:lnTo>
                    <a:pt x="578" y="1171"/>
                  </a:lnTo>
                  <a:lnTo>
                    <a:pt x="578" y="1171"/>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flipH="1">
              <a:off x="3017934" y="2627791"/>
              <a:ext cx="24251" cy="23961"/>
            </a:xfrm>
            <a:custGeom>
              <a:avLst/>
              <a:gdLst/>
              <a:ahLst/>
              <a:cxnLst/>
              <a:rect l="l" t="t" r="r" b="b"/>
              <a:pathLst>
                <a:path w="1171" h="1157" extrusionOk="0">
                  <a:moveTo>
                    <a:pt x="579" y="1156"/>
                  </a:moveTo>
                  <a:lnTo>
                    <a:pt x="579" y="1156"/>
                  </a:lnTo>
                  <a:lnTo>
                    <a:pt x="705" y="1142"/>
                  </a:lnTo>
                  <a:lnTo>
                    <a:pt x="804" y="1114"/>
                  </a:lnTo>
                  <a:lnTo>
                    <a:pt x="903" y="1057"/>
                  </a:lnTo>
                  <a:lnTo>
                    <a:pt x="987" y="987"/>
                  </a:lnTo>
                  <a:lnTo>
                    <a:pt x="1058" y="902"/>
                  </a:lnTo>
                  <a:lnTo>
                    <a:pt x="1114" y="804"/>
                  </a:lnTo>
                  <a:lnTo>
                    <a:pt x="1156" y="691"/>
                  </a:lnTo>
                  <a:lnTo>
                    <a:pt x="1171" y="578"/>
                  </a:lnTo>
                  <a:lnTo>
                    <a:pt x="1171" y="578"/>
                  </a:lnTo>
                  <a:lnTo>
                    <a:pt x="1156" y="465"/>
                  </a:lnTo>
                  <a:lnTo>
                    <a:pt x="1114" y="353"/>
                  </a:lnTo>
                  <a:lnTo>
                    <a:pt x="1058" y="254"/>
                  </a:lnTo>
                  <a:lnTo>
                    <a:pt x="987" y="169"/>
                  </a:lnTo>
                  <a:lnTo>
                    <a:pt x="903" y="99"/>
                  </a:lnTo>
                  <a:lnTo>
                    <a:pt x="804" y="43"/>
                  </a:lnTo>
                  <a:lnTo>
                    <a:pt x="705" y="0"/>
                  </a:lnTo>
                  <a:lnTo>
                    <a:pt x="579" y="0"/>
                  </a:lnTo>
                  <a:lnTo>
                    <a:pt x="579" y="0"/>
                  </a:lnTo>
                  <a:lnTo>
                    <a:pt x="466" y="0"/>
                  </a:lnTo>
                  <a:lnTo>
                    <a:pt x="353" y="43"/>
                  </a:lnTo>
                  <a:lnTo>
                    <a:pt x="254" y="99"/>
                  </a:lnTo>
                  <a:lnTo>
                    <a:pt x="170" y="169"/>
                  </a:lnTo>
                  <a:lnTo>
                    <a:pt x="99" y="254"/>
                  </a:lnTo>
                  <a:lnTo>
                    <a:pt x="43" y="353"/>
                  </a:lnTo>
                  <a:lnTo>
                    <a:pt x="15" y="465"/>
                  </a:lnTo>
                  <a:lnTo>
                    <a:pt x="1" y="578"/>
                  </a:lnTo>
                  <a:lnTo>
                    <a:pt x="1" y="578"/>
                  </a:lnTo>
                  <a:lnTo>
                    <a:pt x="15" y="691"/>
                  </a:lnTo>
                  <a:lnTo>
                    <a:pt x="43" y="804"/>
                  </a:lnTo>
                  <a:lnTo>
                    <a:pt x="99" y="902"/>
                  </a:lnTo>
                  <a:lnTo>
                    <a:pt x="170" y="987"/>
                  </a:lnTo>
                  <a:lnTo>
                    <a:pt x="254" y="1057"/>
                  </a:lnTo>
                  <a:lnTo>
                    <a:pt x="353" y="1114"/>
                  </a:lnTo>
                  <a:lnTo>
                    <a:pt x="466" y="1142"/>
                  </a:lnTo>
                  <a:lnTo>
                    <a:pt x="579" y="1156"/>
                  </a:lnTo>
                  <a:lnTo>
                    <a:pt x="579"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flipH="1">
              <a:off x="3198047" y="2627791"/>
              <a:ext cx="24251" cy="23961"/>
            </a:xfrm>
            <a:custGeom>
              <a:avLst/>
              <a:gdLst/>
              <a:ahLst/>
              <a:cxnLst/>
              <a:rect l="l" t="t" r="r" b="b"/>
              <a:pathLst>
                <a:path w="1171" h="1157" extrusionOk="0">
                  <a:moveTo>
                    <a:pt x="593" y="1156"/>
                  </a:moveTo>
                  <a:lnTo>
                    <a:pt x="593" y="1156"/>
                  </a:lnTo>
                  <a:lnTo>
                    <a:pt x="706" y="1142"/>
                  </a:lnTo>
                  <a:lnTo>
                    <a:pt x="818" y="1114"/>
                  </a:lnTo>
                  <a:lnTo>
                    <a:pt x="917" y="1057"/>
                  </a:lnTo>
                  <a:lnTo>
                    <a:pt x="1002" y="987"/>
                  </a:lnTo>
                  <a:lnTo>
                    <a:pt x="1072" y="902"/>
                  </a:lnTo>
                  <a:lnTo>
                    <a:pt x="1129" y="804"/>
                  </a:lnTo>
                  <a:lnTo>
                    <a:pt x="1157" y="691"/>
                  </a:lnTo>
                  <a:lnTo>
                    <a:pt x="1171" y="578"/>
                  </a:lnTo>
                  <a:lnTo>
                    <a:pt x="1171" y="578"/>
                  </a:lnTo>
                  <a:lnTo>
                    <a:pt x="1157" y="465"/>
                  </a:lnTo>
                  <a:lnTo>
                    <a:pt x="1129" y="353"/>
                  </a:lnTo>
                  <a:lnTo>
                    <a:pt x="1072" y="254"/>
                  </a:lnTo>
                  <a:lnTo>
                    <a:pt x="1002" y="169"/>
                  </a:lnTo>
                  <a:lnTo>
                    <a:pt x="917" y="99"/>
                  </a:lnTo>
                  <a:lnTo>
                    <a:pt x="818" y="43"/>
                  </a:lnTo>
                  <a:lnTo>
                    <a:pt x="706" y="0"/>
                  </a:lnTo>
                  <a:lnTo>
                    <a:pt x="593" y="0"/>
                  </a:lnTo>
                  <a:lnTo>
                    <a:pt x="593" y="0"/>
                  </a:lnTo>
                  <a:lnTo>
                    <a:pt x="466" y="0"/>
                  </a:lnTo>
                  <a:lnTo>
                    <a:pt x="367" y="43"/>
                  </a:lnTo>
                  <a:lnTo>
                    <a:pt x="269" y="99"/>
                  </a:lnTo>
                  <a:lnTo>
                    <a:pt x="170" y="169"/>
                  </a:lnTo>
                  <a:lnTo>
                    <a:pt x="100" y="254"/>
                  </a:lnTo>
                  <a:lnTo>
                    <a:pt x="57" y="353"/>
                  </a:lnTo>
                  <a:lnTo>
                    <a:pt x="15" y="465"/>
                  </a:lnTo>
                  <a:lnTo>
                    <a:pt x="1" y="578"/>
                  </a:lnTo>
                  <a:lnTo>
                    <a:pt x="1" y="578"/>
                  </a:lnTo>
                  <a:lnTo>
                    <a:pt x="15" y="691"/>
                  </a:lnTo>
                  <a:lnTo>
                    <a:pt x="57" y="804"/>
                  </a:lnTo>
                  <a:lnTo>
                    <a:pt x="100" y="902"/>
                  </a:lnTo>
                  <a:lnTo>
                    <a:pt x="170" y="987"/>
                  </a:lnTo>
                  <a:lnTo>
                    <a:pt x="269" y="1057"/>
                  </a:lnTo>
                  <a:lnTo>
                    <a:pt x="367" y="1114"/>
                  </a:lnTo>
                  <a:lnTo>
                    <a:pt x="466" y="1142"/>
                  </a:lnTo>
                  <a:lnTo>
                    <a:pt x="593" y="1156"/>
                  </a:lnTo>
                  <a:lnTo>
                    <a:pt x="593"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flipH="1">
              <a:off x="2915772" y="2456728"/>
              <a:ext cx="24251" cy="23961"/>
            </a:xfrm>
            <a:custGeom>
              <a:avLst/>
              <a:gdLst/>
              <a:ahLst/>
              <a:cxnLst/>
              <a:rect l="l" t="t" r="r" b="b"/>
              <a:pathLst>
                <a:path w="1171" h="1157" extrusionOk="0">
                  <a:moveTo>
                    <a:pt x="579" y="1156"/>
                  </a:moveTo>
                  <a:lnTo>
                    <a:pt x="579" y="1156"/>
                  </a:lnTo>
                  <a:lnTo>
                    <a:pt x="706" y="1156"/>
                  </a:lnTo>
                  <a:lnTo>
                    <a:pt x="818" y="1114"/>
                  </a:lnTo>
                  <a:lnTo>
                    <a:pt x="917" y="1058"/>
                  </a:lnTo>
                  <a:lnTo>
                    <a:pt x="1002" y="987"/>
                  </a:lnTo>
                  <a:lnTo>
                    <a:pt x="1072" y="903"/>
                  </a:lnTo>
                  <a:lnTo>
                    <a:pt x="1129" y="804"/>
                  </a:lnTo>
                  <a:lnTo>
                    <a:pt x="1157" y="691"/>
                  </a:lnTo>
                  <a:lnTo>
                    <a:pt x="1171" y="579"/>
                  </a:lnTo>
                  <a:lnTo>
                    <a:pt x="1171" y="579"/>
                  </a:lnTo>
                  <a:lnTo>
                    <a:pt x="1157" y="466"/>
                  </a:lnTo>
                  <a:lnTo>
                    <a:pt x="1129" y="353"/>
                  </a:lnTo>
                  <a:lnTo>
                    <a:pt x="1072" y="254"/>
                  </a:lnTo>
                  <a:lnTo>
                    <a:pt x="1002" y="170"/>
                  </a:lnTo>
                  <a:lnTo>
                    <a:pt x="917" y="99"/>
                  </a:lnTo>
                  <a:lnTo>
                    <a:pt x="818" y="43"/>
                  </a:lnTo>
                  <a:lnTo>
                    <a:pt x="706" y="1"/>
                  </a:lnTo>
                  <a:lnTo>
                    <a:pt x="579" y="1"/>
                  </a:lnTo>
                  <a:lnTo>
                    <a:pt x="579" y="1"/>
                  </a:lnTo>
                  <a:lnTo>
                    <a:pt x="466" y="1"/>
                  </a:lnTo>
                  <a:lnTo>
                    <a:pt x="353" y="43"/>
                  </a:lnTo>
                  <a:lnTo>
                    <a:pt x="255" y="99"/>
                  </a:lnTo>
                  <a:lnTo>
                    <a:pt x="170" y="170"/>
                  </a:lnTo>
                  <a:lnTo>
                    <a:pt x="100" y="254"/>
                  </a:lnTo>
                  <a:lnTo>
                    <a:pt x="43" y="353"/>
                  </a:lnTo>
                  <a:lnTo>
                    <a:pt x="15" y="466"/>
                  </a:lnTo>
                  <a:lnTo>
                    <a:pt x="1" y="579"/>
                  </a:lnTo>
                  <a:lnTo>
                    <a:pt x="1" y="579"/>
                  </a:lnTo>
                  <a:lnTo>
                    <a:pt x="15" y="691"/>
                  </a:lnTo>
                  <a:lnTo>
                    <a:pt x="43" y="804"/>
                  </a:lnTo>
                  <a:lnTo>
                    <a:pt x="100" y="903"/>
                  </a:lnTo>
                  <a:lnTo>
                    <a:pt x="170" y="987"/>
                  </a:lnTo>
                  <a:lnTo>
                    <a:pt x="255" y="1058"/>
                  </a:lnTo>
                  <a:lnTo>
                    <a:pt x="353" y="1114"/>
                  </a:lnTo>
                  <a:lnTo>
                    <a:pt x="466" y="1156"/>
                  </a:lnTo>
                  <a:lnTo>
                    <a:pt x="579" y="1156"/>
                  </a:lnTo>
                  <a:lnTo>
                    <a:pt x="579"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flipH="1">
              <a:off x="3194547" y="2454678"/>
              <a:ext cx="24231" cy="24251"/>
            </a:xfrm>
            <a:custGeom>
              <a:avLst/>
              <a:gdLst/>
              <a:ahLst/>
              <a:cxnLst/>
              <a:rect l="l" t="t" r="r" b="b"/>
              <a:pathLst>
                <a:path w="1170" h="1171" extrusionOk="0">
                  <a:moveTo>
                    <a:pt x="578" y="1171"/>
                  </a:moveTo>
                  <a:lnTo>
                    <a:pt x="578" y="1171"/>
                  </a:lnTo>
                  <a:lnTo>
                    <a:pt x="705" y="1157"/>
                  </a:lnTo>
                  <a:lnTo>
                    <a:pt x="804" y="1114"/>
                  </a:lnTo>
                  <a:lnTo>
                    <a:pt x="916" y="1072"/>
                  </a:lnTo>
                  <a:lnTo>
                    <a:pt x="1001" y="988"/>
                  </a:lnTo>
                  <a:lnTo>
                    <a:pt x="1071" y="903"/>
                  </a:lnTo>
                  <a:lnTo>
                    <a:pt x="1114" y="804"/>
                  </a:lnTo>
                  <a:lnTo>
                    <a:pt x="1156" y="706"/>
                  </a:lnTo>
                  <a:lnTo>
                    <a:pt x="1170" y="579"/>
                  </a:lnTo>
                  <a:lnTo>
                    <a:pt x="1170" y="579"/>
                  </a:lnTo>
                  <a:lnTo>
                    <a:pt x="1156" y="466"/>
                  </a:lnTo>
                  <a:lnTo>
                    <a:pt x="1114" y="353"/>
                  </a:lnTo>
                  <a:lnTo>
                    <a:pt x="1071" y="255"/>
                  </a:lnTo>
                  <a:lnTo>
                    <a:pt x="1001" y="170"/>
                  </a:lnTo>
                  <a:lnTo>
                    <a:pt x="916" y="100"/>
                  </a:lnTo>
                  <a:lnTo>
                    <a:pt x="804" y="43"/>
                  </a:lnTo>
                  <a:lnTo>
                    <a:pt x="705" y="15"/>
                  </a:lnTo>
                  <a:lnTo>
                    <a:pt x="578" y="1"/>
                  </a:lnTo>
                  <a:lnTo>
                    <a:pt x="578" y="1"/>
                  </a:lnTo>
                  <a:lnTo>
                    <a:pt x="465" y="15"/>
                  </a:lnTo>
                  <a:lnTo>
                    <a:pt x="352" y="43"/>
                  </a:lnTo>
                  <a:lnTo>
                    <a:pt x="254" y="100"/>
                  </a:lnTo>
                  <a:lnTo>
                    <a:pt x="169" y="170"/>
                  </a:lnTo>
                  <a:lnTo>
                    <a:pt x="99" y="255"/>
                  </a:lnTo>
                  <a:lnTo>
                    <a:pt x="42" y="353"/>
                  </a:lnTo>
                  <a:lnTo>
                    <a:pt x="14" y="466"/>
                  </a:lnTo>
                  <a:lnTo>
                    <a:pt x="0" y="579"/>
                  </a:lnTo>
                  <a:lnTo>
                    <a:pt x="0" y="579"/>
                  </a:lnTo>
                  <a:lnTo>
                    <a:pt x="14" y="706"/>
                  </a:lnTo>
                  <a:lnTo>
                    <a:pt x="42" y="804"/>
                  </a:lnTo>
                  <a:lnTo>
                    <a:pt x="99" y="903"/>
                  </a:lnTo>
                  <a:lnTo>
                    <a:pt x="169" y="988"/>
                  </a:lnTo>
                  <a:lnTo>
                    <a:pt x="254" y="1072"/>
                  </a:lnTo>
                  <a:lnTo>
                    <a:pt x="352" y="1114"/>
                  </a:lnTo>
                  <a:lnTo>
                    <a:pt x="465" y="1157"/>
                  </a:lnTo>
                  <a:lnTo>
                    <a:pt x="578" y="1171"/>
                  </a:lnTo>
                  <a:lnTo>
                    <a:pt x="578" y="1171"/>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flipH="1">
              <a:off x="3014724" y="2454678"/>
              <a:ext cx="23961" cy="24251"/>
            </a:xfrm>
            <a:custGeom>
              <a:avLst/>
              <a:gdLst/>
              <a:ahLst/>
              <a:cxnLst/>
              <a:rect l="l" t="t" r="r" b="b"/>
              <a:pathLst>
                <a:path w="1157" h="1171" extrusionOk="0">
                  <a:moveTo>
                    <a:pt x="579" y="1171"/>
                  </a:moveTo>
                  <a:lnTo>
                    <a:pt x="579" y="1171"/>
                  </a:lnTo>
                  <a:lnTo>
                    <a:pt x="691" y="1157"/>
                  </a:lnTo>
                  <a:lnTo>
                    <a:pt x="804" y="1114"/>
                  </a:lnTo>
                  <a:lnTo>
                    <a:pt x="903" y="1072"/>
                  </a:lnTo>
                  <a:lnTo>
                    <a:pt x="987" y="988"/>
                  </a:lnTo>
                  <a:lnTo>
                    <a:pt x="1058" y="903"/>
                  </a:lnTo>
                  <a:lnTo>
                    <a:pt x="1114" y="804"/>
                  </a:lnTo>
                  <a:lnTo>
                    <a:pt x="1142" y="706"/>
                  </a:lnTo>
                  <a:lnTo>
                    <a:pt x="1157" y="579"/>
                  </a:lnTo>
                  <a:lnTo>
                    <a:pt x="1157" y="579"/>
                  </a:lnTo>
                  <a:lnTo>
                    <a:pt x="1142" y="466"/>
                  </a:lnTo>
                  <a:lnTo>
                    <a:pt x="1114" y="353"/>
                  </a:lnTo>
                  <a:lnTo>
                    <a:pt x="1058" y="255"/>
                  </a:lnTo>
                  <a:lnTo>
                    <a:pt x="987" y="170"/>
                  </a:lnTo>
                  <a:lnTo>
                    <a:pt x="903" y="100"/>
                  </a:lnTo>
                  <a:lnTo>
                    <a:pt x="804" y="43"/>
                  </a:lnTo>
                  <a:lnTo>
                    <a:pt x="691" y="15"/>
                  </a:lnTo>
                  <a:lnTo>
                    <a:pt x="579" y="1"/>
                  </a:lnTo>
                  <a:lnTo>
                    <a:pt x="579" y="1"/>
                  </a:lnTo>
                  <a:lnTo>
                    <a:pt x="466" y="15"/>
                  </a:lnTo>
                  <a:lnTo>
                    <a:pt x="353" y="43"/>
                  </a:lnTo>
                  <a:lnTo>
                    <a:pt x="254" y="100"/>
                  </a:lnTo>
                  <a:lnTo>
                    <a:pt x="170" y="170"/>
                  </a:lnTo>
                  <a:lnTo>
                    <a:pt x="99" y="255"/>
                  </a:lnTo>
                  <a:lnTo>
                    <a:pt x="43" y="353"/>
                  </a:lnTo>
                  <a:lnTo>
                    <a:pt x="1" y="466"/>
                  </a:lnTo>
                  <a:lnTo>
                    <a:pt x="1" y="579"/>
                  </a:lnTo>
                  <a:lnTo>
                    <a:pt x="1" y="579"/>
                  </a:lnTo>
                  <a:lnTo>
                    <a:pt x="1" y="706"/>
                  </a:lnTo>
                  <a:lnTo>
                    <a:pt x="43" y="804"/>
                  </a:lnTo>
                  <a:lnTo>
                    <a:pt x="99" y="903"/>
                  </a:lnTo>
                  <a:lnTo>
                    <a:pt x="170" y="988"/>
                  </a:lnTo>
                  <a:lnTo>
                    <a:pt x="254" y="1072"/>
                  </a:lnTo>
                  <a:lnTo>
                    <a:pt x="353" y="1114"/>
                  </a:lnTo>
                  <a:lnTo>
                    <a:pt x="466" y="1157"/>
                  </a:lnTo>
                  <a:lnTo>
                    <a:pt x="579" y="1171"/>
                  </a:lnTo>
                  <a:lnTo>
                    <a:pt x="579" y="1171"/>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flipH="1">
              <a:off x="3062294" y="2627791"/>
              <a:ext cx="24251" cy="23961"/>
            </a:xfrm>
            <a:custGeom>
              <a:avLst/>
              <a:gdLst/>
              <a:ahLst/>
              <a:cxnLst/>
              <a:rect l="l" t="t" r="r" b="b"/>
              <a:pathLst>
                <a:path w="1171" h="1157" extrusionOk="0">
                  <a:moveTo>
                    <a:pt x="578" y="1156"/>
                  </a:moveTo>
                  <a:lnTo>
                    <a:pt x="578" y="1156"/>
                  </a:lnTo>
                  <a:lnTo>
                    <a:pt x="705" y="1142"/>
                  </a:lnTo>
                  <a:lnTo>
                    <a:pt x="818" y="1114"/>
                  </a:lnTo>
                  <a:lnTo>
                    <a:pt x="916" y="1057"/>
                  </a:lnTo>
                  <a:lnTo>
                    <a:pt x="1001" y="987"/>
                  </a:lnTo>
                  <a:lnTo>
                    <a:pt x="1071" y="902"/>
                  </a:lnTo>
                  <a:lnTo>
                    <a:pt x="1128" y="804"/>
                  </a:lnTo>
                  <a:lnTo>
                    <a:pt x="1156" y="691"/>
                  </a:lnTo>
                  <a:lnTo>
                    <a:pt x="1170" y="578"/>
                  </a:lnTo>
                  <a:lnTo>
                    <a:pt x="1170" y="578"/>
                  </a:lnTo>
                  <a:lnTo>
                    <a:pt x="1156" y="465"/>
                  </a:lnTo>
                  <a:lnTo>
                    <a:pt x="1128" y="353"/>
                  </a:lnTo>
                  <a:lnTo>
                    <a:pt x="1071" y="254"/>
                  </a:lnTo>
                  <a:lnTo>
                    <a:pt x="1001" y="169"/>
                  </a:lnTo>
                  <a:lnTo>
                    <a:pt x="916" y="99"/>
                  </a:lnTo>
                  <a:lnTo>
                    <a:pt x="818" y="43"/>
                  </a:lnTo>
                  <a:lnTo>
                    <a:pt x="705" y="0"/>
                  </a:lnTo>
                  <a:lnTo>
                    <a:pt x="578" y="0"/>
                  </a:lnTo>
                  <a:lnTo>
                    <a:pt x="578" y="0"/>
                  </a:lnTo>
                  <a:lnTo>
                    <a:pt x="465" y="0"/>
                  </a:lnTo>
                  <a:lnTo>
                    <a:pt x="353" y="43"/>
                  </a:lnTo>
                  <a:lnTo>
                    <a:pt x="254" y="99"/>
                  </a:lnTo>
                  <a:lnTo>
                    <a:pt x="169" y="169"/>
                  </a:lnTo>
                  <a:lnTo>
                    <a:pt x="99" y="254"/>
                  </a:lnTo>
                  <a:lnTo>
                    <a:pt x="42" y="353"/>
                  </a:lnTo>
                  <a:lnTo>
                    <a:pt x="14" y="465"/>
                  </a:lnTo>
                  <a:lnTo>
                    <a:pt x="0" y="578"/>
                  </a:lnTo>
                  <a:lnTo>
                    <a:pt x="0" y="578"/>
                  </a:lnTo>
                  <a:lnTo>
                    <a:pt x="14" y="691"/>
                  </a:lnTo>
                  <a:lnTo>
                    <a:pt x="42" y="804"/>
                  </a:lnTo>
                  <a:lnTo>
                    <a:pt x="99" y="902"/>
                  </a:lnTo>
                  <a:lnTo>
                    <a:pt x="169" y="987"/>
                  </a:lnTo>
                  <a:lnTo>
                    <a:pt x="254" y="1057"/>
                  </a:lnTo>
                  <a:lnTo>
                    <a:pt x="353" y="1114"/>
                  </a:lnTo>
                  <a:lnTo>
                    <a:pt x="465" y="1142"/>
                  </a:lnTo>
                  <a:lnTo>
                    <a:pt x="578" y="1156"/>
                  </a:lnTo>
                  <a:lnTo>
                    <a:pt x="578"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flipH="1">
              <a:off x="3242408" y="2627791"/>
              <a:ext cx="23961" cy="23961"/>
            </a:xfrm>
            <a:custGeom>
              <a:avLst/>
              <a:gdLst/>
              <a:ahLst/>
              <a:cxnLst/>
              <a:rect l="l" t="t" r="r" b="b"/>
              <a:pathLst>
                <a:path w="1157" h="1157" extrusionOk="0">
                  <a:moveTo>
                    <a:pt x="578" y="1156"/>
                  </a:moveTo>
                  <a:lnTo>
                    <a:pt x="578" y="1156"/>
                  </a:lnTo>
                  <a:lnTo>
                    <a:pt x="691" y="1142"/>
                  </a:lnTo>
                  <a:lnTo>
                    <a:pt x="804" y="1114"/>
                  </a:lnTo>
                  <a:lnTo>
                    <a:pt x="903" y="1057"/>
                  </a:lnTo>
                  <a:lnTo>
                    <a:pt x="987" y="987"/>
                  </a:lnTo>
                  <a:lnTo>
                    <a:pt x="1058" y="902"/>
                  </a:lnTo>
                  <a:lnTo>
                    <a:pt x="1114" y="804"/>
                  </a:lnTo>
                  <a:lnTo>
                    <a:pt x="1142" y="691"/>
                  </a:lnTo>
                  <a:lnTo>
                    <a:pt x="1156" y="578"/>
                  </a:lnTo>
                  <a:lnTo>
                    <a:pt x="1156" y="578"/>
                  </a:lnTo>
                  <a:lnTo>
                    <a:pt x="1142" y="465"/>
                  </a:lnTo>
                  <a:lnTo>
                    <a:pt x="1114" y="353"/>
                  </a:lnTo>
                  <a:lnTo>
                    <a:pt x="1058" y="254"/>
                  </a:lnTo>
                  <a:lnTo>
                    <a:pt x="987" y="169"/>
                  </a:lnTo>
                  <a:lnTo>
                    <a:pt x="903" y="99"/>
                  </a:lnTo>
                  <a:lnTo>
                    <a:pt x="804" y="43"/>
                  </a:lnTo>
                  <a:lnTo>
                    <a:pt x="691" y="0"/>
                  </a:lnTo>
                  <a:lnTo>
                    <a:pt x="578" y="0"/>
                  </a:lnTo>
                  <a:lnTo>
                    <a:pt x="578" y="0"/>
                  </a:lnTo>
                  <a:lnTo>
                    <a:pt x="466" y="0"/>
                  </a:lnTo>
                  <a:lnTo>
                    <a:pt x="353" y="43"/>
                  </a:lnTo>
                  <a:lnTo>
                    <a:pt x="254" y="99"/>
                  </a:lnTo>
                  <a:lnTo>
                    <a:pt x="170" y="169"/>
                  </a:lnTo>
                  <a:lnTo>
                    <a:pt x="99" y="254"/>
                  </a:lnTo>
                  <a:lnTo>
                    <a:pt x="43" y="353"/>
                  </a:lnTo>
                  <a:lnTo>
                    <a:pt x="1" y="465"/>
                  </a:lnTo>
                  <a:lnTo>
                    <a:pt x="1" y="578"/>
                  </a:lnTo>
                  <a:lnTo>
                    <a:pt x="1" y="578"/>
                  </a:lnTo>
                  <a:lnTo>
                    <a:pt x="1" y="691"/>
                  </a:lnTo>
                  <a:lnTo>
                    <a:pt x="43" y="804"/>
                  </a:lnTo>
                  <a:lnTo>
                    <a:pt x="99" y="902"/>
                  </a:lnTo>
                  <a:lnTo>
                    <a:pt x="170" y="987"/>
                  </a:lnTo>
                  <a:lnTo>
                    <a:pt x="254" y="1057"/>
                  </a:lnTo>
                  <a:lnTo>
                    <a:pt x="353" y="1114"/>
                  </a:lnTo>
                  <a:lnTo>
                    <a:pt x="466" y="1142"/>
                  </a:lnTo>
                  <a:lnTo>
                    <a:pt x="578" y="1156"/>
                  </a:lnTo>
                  <a:lnTo>
                    <a:pt x="578" y="1156"/>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flipH="1">
              <a:off x="2868180" y="2467249"/>
              <a:ext cx="169926" cy="169905"/>
            </a:xfrm>
            <a:custGeom>
              <a:avLst/>
              <a:gdLst/>
              <a:ahLst/>
              <a:cxnLst/>
              <a:rect l="l" t="t" r="r" b="b"/>
              <a:pathLst>
                <a:path w="8205" h="8204" extrusionOk="0">
                  <a:moveTo>
                    <a:pt x="7119" y="5117"/>
                  </a:moveTo>
                  <a:lnTo>
                    <a:pt x="7767" y="5878"/>
                  </a:lnTo>
                  <a:lnTo>
                    <a:pt x="7161" y="6808"/>
                  </a:lnTo>
                  <a:lnTo>
                    <a:pt x="6273" y="6568"/>
                  </a:lnTo>
                  <a:lnTo>
                    <a:pt x="6442" y="7442"/>
                  </a:lnTo>
                  <a:lnTo>
                    <a:pt x="5442" y="7964"/>
                  </a:lnTo>
                  <a:lnTo>
                    <a:pt x="4723" y="7231"/>
                  </a:lnTo>
                  <a:lnTo>
                    <a:pt x="4385" y="8203"/>
                  </a:lnTo>
                  <a:lnTo>
                    <a:pt x="3257" y="8147"/>
                  </a:lnTo>
                  <a:lnTo>
                    <a:pt x="3017" y="7189"/>
                  </a:lnTo>
                  <a:lnTo>
                    <a:pt x="2341" y="7766"/>
                  </a:lnTo>
                  <a:lnTo>
                    <a:pt x="1396" y="7174"/>
                  </a:lnTo>
                  <a:lnTo>
                    <a:pt x="1650" y="6258"/>
                  </a:lnTo>
                  <a:lnTo>
                    <a:pt x="663" y="6442"/>
                  </a:lnTo>
                  <a:lnTo>
                    <a:pt x="156" y="5441"/>
                  </a:lnTo>
                  <a:lnTo>
                    <a:pt x="903" y="4708"/>
                  </a:lnTo>
                  <a:lnTo>
                    <a:pt x="1" y="4384"/>
                  </a:lnTo>
                  <a:lnTo>
                    <a:pt x="57" y="3270"/>
                  </a:lnTo>
                  <a:lnTo>
                    <a:pt x="931" y="3045"/>
                  </a:lnTo>
                  <a:lnTo>
                    <a:pt x="339" y="2340"/>
                  </a:lnTo>
                  <a:lnTo>
                    <a:pt x="945" y="1395"/>
                  </a:lnTo>
                  <a:lnTo>
                    <a:pt x="1960" y="1677"/>
                  </a:lnTo>
                  <a:lnTo>
                    <a:pt x="1777" y="677"/>
                  </a:lnTo>
                  <a:lnTo>
                    <a:pt x="2764" y="155"/>
                  </a:lnTo>
                  <a:lnTo>
                    <a:pt x="3426" y="832"/>
                  </a:lnTo>
                  <a:lnTo>
                    <a:pt x="3722" y="0"/>
                  </a:lnTo>
                  <a:lnTo>
                    <a:pt x="4850" y="56"/>
                  </a:lnTo>
                  <a:lnTo>
                    <a:pt x="5089" y="1015"/>
                  </a:lnTo>
                  <a:lnTo>
                    <a:pt x="5879" y="338"/>
                  </a:lnTo>
                  <a:lnTo>
                    <a:pt x="6809" y="944"/>
                  </a:lnTo>
                  <a:lnTo>
                    <a:pt x="6541" y="1945"/>
                  </a:lnTo>
                  <a:lnTo>
                    <a:pt x="7443" y="1776"/>
                  </a:lnTo>
                  <a:lnTo>
                    <a:pt x="7951" y="2763"/>
                  </a:lnTo>
                  <a:lnTo>
                    <a:pt x="7302" y="3411"/>
                  </a:lnTo>
                  <a:lnTo>
                    <a:pt x="8204" y="3735"/>
                  </a:lnTo>
                  <a:lnTo>
                    <a:pt x="8148" y="4849"/>
                  </a:lnTo>
                  <a:lnTo>
                    <a:pt x="7119" y="5117"/>
                  </a:lnTo>
                  <a:lnTo>
                    <a:pt x="7119" y="5117"/>
                  </a:lnTo>
                  <a:close/>
                  <a:moveTo>
                    <a:pt x="4272" y="3763"/>
                  </a:moveTo>
                  <a:lnTo>
                    <a:pt x="4272" y="3763"/>
                  </a:lnTo>
                  <a:lnTo>
                    <a:pt x="4201" y="3721"/>
                  </a:lnTo>
                  <a:lnTo>
                    <a:pt x="4131" y="3693"/>
                  </a:lnTo>
                  <a:lnTo>
                    <a:pt x="4046" y="3693"/>
                  </a:lnTo>
                  <a:lnTo>
                    <a:pt x="3962" y="3707"/>
                  </a:lnTo>
                  <a:lnTo>
                    <a:pt x="3891" y="3721"/>
                  </a:lnTo>
                  <a:lnTo>
                    <a:pt x="3821" y="3763"/>
                  </a:lnTo>
                  <a:lnTo>
                    <a:pt x="3750" y="3820"/>
                  </a:lnTo>
                  <a:lnTo>
                    <a:pt x="3708" y="3876"/>
                  </a:lnTo>
                  <a:lnTo>
                    <a:pt x="3708" y="3876"/>
                  </a:lnTo>
                  <a:lnTo>
                    <a:pt x="3666" y="3961"/>
                  </a:lnTo>
                  <a:lnTo>
                    <a:pt x="3637" y="4031"/>
                  </a:lnTo>
                  <a:lnTo>
                    <a:pt x="3637" y="4116"/>
                  </a:lnTo>
                  <a:lnTo>
                    <a:pt x="3652" y="4200"/>
                  </a:lnTo>
                  <a:lnTo>
                    <a:pt x="3666" y="4271"/>
                  </a:lnTo>
                  <a:lnTo>
                    <a:pt x="3708" y="4341"/>
                  </a:lnTo>
                  <a:lnTo>
                    <a:pt x="3764" y="4398"/>
                  </a:lnTo>
                  <a:lnTo>
                    <a:pt x="3821" y="4454"/>
                  </a:lnTo>
                  <a:lnTo>
                    <a:pt x="3821" y="4454"/>
                  </a:lnTo>
                  <a:lnTo>
                    <a:pt x="3905" y="4496"/>
                  </a:lnTo>
                  <a:lnTo>
                    <a:pt x="3976" y="4510"/>
                  </a:lnTo>
                  <a:lnTo>
                    <a:pt x="4060" y="4525"/>
                  </a:lnTo>
                  <a:lnTo>
                    <a:pt x="4145" y="4510"/>
                  </a:lnTo>
                  <a:lnTo>
                    <a:pt x="4215" y="4482"/>
                  </a:lnTo>
                  <a:lnTo>
                    <a:pt x="4286" y="4454"/>
                  </a:lnTo>
                  <a:lnTo>
                    <a:pt x="4342" y="4398"/>
                  </a:lnTo>
                  <a:lnTo>
                    <a:pt x="4399" y="4327"/>
                  </a:lnTo>
                  <a:lnTo>
                    <a:pt x="4399" y="4327"/>
                  </a:lnTo>
                  <a:lnTo>
                    <a:pt x="4441" y="4257"/>
                  </a:lnTo>
                  <a:lnTo>
                    <a:pt x="4455" y="4172"/>
                  </a:lnTo>
                  <a:lnTo>
                    <a:pt x="4469" y="4102"/>
                  </a:lnTo>
                  <a:lnTo>
                    <a:pt x="4455" y="4017"/>
                  </a:lnTo>
                  <a:lnTo>
                    <a:pt x="4427" y="3947"/>
                  </a:lnTo>
                  <a:lnTo>
                    <a:pt x="4399" y="3876"/>
                  </a:lnTo>
                  <a:lnTo>
                    <a:pt x="4342" y="3806"/>
                  </a:lnTo>
                  <a:lnTo>
                    <a:pt x="4272" y="3763"/>
                  </a:lnTo>
                  <a:lnTo>
                    <a:pt x="4272" y="3763"/>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flipH="1">
              <a:off x="2868180" y="2513059"/>
              <a:ext cx="161745" cy="124094"/>
            </a:xfrm>
            <a:custGeom>
              <a:avLst/>
              <a:gdLst/>
              <a:ahLst/>
              <a:cxnLst/>
              <a:rect l="l" t="t" r="r" b="b"/>
              <a:pathLst>
                <a:path w="7810" h="5992" extrusionOk="0">
                  <a:moveTo>
                    <a:pt x="6724" y="2905"/>
                  </a:moveTo>
                  <a:lnTo>
                    <a:pt x="7372" y="3666"/>
                  </a:lnTo>
                  <a:lnTo>
                    <a:pt x="6766" y="4596"/>
                  </a:lnTo>
                  <a:lnTo>
                    <a:pt x="5878" y="4356"/>
                  </a:lnTo>
                  <a:lnTo>
                    <a:pt x="6047" y="5230"/>
                  </a:lnTo>
                  <a:lnTo>
                    <a:pt x="5047" y="5752"/>
                  </a:lnTo>
                  <a:lnTo>
                    <a:pt x="4328" y="5019"/>
                  </a:lnTo>
                  <a:lnTo>
                    <a:pt x="3990" y="5991"/>
                  </a:lnTo>
                  <a:lnTo>
                    <a:pt x="2862" y="5935"/>
                  </a:lnTo>
                  <a:lnTo>
                    <a:pt x="2622" y="4977"/>
                  </a:lnTo>
                  <a:lnTo>
                    <a:pt x="1946" y="5554"/>
                  </a:lnTo>
                  <a:lnTo>
                    <a:pt x="1001" y="4962"/>
                  </a:lnTo>
                  <a:lnTo>
                    <a:pt x="1255" y="4046"/>
                  </a:lnTo>
                  <a:lnTo>
                    <a:pt x="268" y="4230"/>
                  </a:lnTo>
                  <a:lnTo>
                    <a:pt x="1" y="3708"/>
                  </a:lnTo>
                  <a:lnTo>
                    <a:pt x="3271" y="2045"/>
                  </a:lnTo>
                  <a:lnTo>
                    <a:pt x="3271" y="2045"/>
                  </a:lnTo>
                  <a:lnTo>
                    <a:pt x="3299" y="2101"/>
                  </a:lnTo>
                  <a:lnTo>
                    <a:pt x="3327" y="2158"/>
                  </a:lnTo>
                  <a:lnTo>
                    <a:pt x="3383" y="2200"/>
                  </a:lnTo>
                  <a:lnTo>
                    <a:pt x="3426" y="2242"/>
                  </a:lnTo>
                  <a:lnTo>
                    <a:pt x="3426" y="2242"/>
                  </a:lnTo>
                  <a:lnTo>
                    <a:pt x="3510" y="2284"/>
                  </a:lnTo>
                  <a:lnTo>
                    <a:pt x="3581" y="2298"/>
                  </a:lnTo>
                  <a:lnTo>
                    <a:pt x="3665" y="2313"/>
                  </a:lnTo>
                  <a:lnTo>
                    <a:pt x="3750" y="2298"/>
                  </a:lnTo>
                  <a:lnTo>
                    <a:pt x="3820" y="2270"/>
                  </a:lnTo>
                  <a:lnTo>
                    <a:pt x="3891" y="2242"/>
                  </a:lnTo>
                  <a:lnTo>
                    <a:pt x="3947" y="2186"/>
                  </a:lnTo>
                  <a:lnTo>
                    <a:pt x="4004" y="2115"/>
                  </a:lnTo>
                  <a:lnTo>
                    <a:pt x="4004" y="2115"/>
                  </a:lnTo>
                  <a:lnTo>
                    <a:pt x="4032" y="2059"/>
                  </a:lnTo>
                  <a:lnTo>
                    <a:pt x="4060" y="2002"/>
                  </a:lnTo>
                  <a:lnTo>
                    <a:pt x="4074" y="1946"/>
                  </a:lnTo>
                  <a:lnTo>
                    <a:pt x="4074" y="1890"/>
                  </a:lnTo>
                  <a:lnTo>
                    <a:pt x="4060" y="1777"/>
                  </a:lnTo>
                  <a:lnTo>
                    <a:pt x="4004" y="1664"/>
                  </a:lnTo>
                  <a:lnTo>
                    <a:pt x="7274" y="1"/>
                  </a:lnTo>
                  <a:lnTo>
                    <a:pt x="7556" y="551"/>
                  </a:lnTo>
                  <a:lnTo>
                    <a:pt x="6907" y="1199"/>
                  </a:lnTo>
                  <a:lnTo>
                    <a:pt x="7809" y="1523"/>
                  </a:lnTo>
                  <a:lnTo>
                    <a:pt x="7753" y="2637"/>
                  </a:lnTo>
                  <a:lnTo>
                    <a:pt x="6724" y="2905"/>
                  </a:lnTo>
                  <a:close/>
                </a:path>
              </a:pathLst>
            </a:custGeom>
            <a:solidFill>
              <a:srgbClr val="639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flipH="1">
              <a:off x="2921011" y="2518899"/>
              <a:ext cx="70373" cy="70373"/>
            </a:xfrm>
            <a:custGeom>
              <a:avLst/>
              <a:gdLst/>
              <a:ahLst/>
              <a:cxnLst/>
              <a:rect l="l" t="t" r="r" b="b"/>
              <a:pathLst>
                <a:path w="3398" h="3398" extrusionOk="0">
                  <a:moveTo>
                    <a:pt x="1776" y="1"/>
                  </a:moveTo>
                  <a:lnTo>
                    <a:pt x="1776" y="1"/>
                  </a:lnTo>
                  <a:lnTo>
                    <a:pt x="1959" y="15"/>
                  </a:lnTo>
                  <a:lnTo>
                    <a:pt x="2129" y="57"/>
                  </a:lnTo>
                  <a:lnTo>
                    <a:pt x="2284" y="100"/>
                  </a:lnTo>
                  <a:lnTo>
                    <a:pt x="2439" y="170"/>
                  </a:lnTo>
                  <a:lnTo>
                    <a:pt x="2580" y="241"/>
                  </a:lnTo>
                  <a:lnTo>
                    <a:pt x="2721" y="339"/>
                  </a:lnTo>
                  <a:lnTo>
                    <a:pt x="2847" y="438"/>
                  </a:lnTo>
                  <a:lnTo>
                    <a:pt x="2960" y="565"/>
                  </a:lnTo>
                  <a:lnTo>
                    <a:pt x="3059" y="677"/>
                  </a:lnTo>
                  <a:lnTo>
                    <a:pt x="3157" y="818"/>
                  </a:lnTo>
                  <a:lnTo>
                    <a:pt x="3228" y="959"/>
                  </a:lnTo>
                  <a:lnTo>
                    <a:pt x="3298" y="1114"/>
                  </a:lnTo>
                  <a:lnTo>
                    <a:pt x="3341" y="1269"/>
                  </a:lnTo>
                  <a:lnTo>
                    <a:pt x="3383" y="1439"/>
                  </a:lnTo>
                  <a:lnTo>
                    <a:pt x="3397" y="1608"/>
                  </a:lnTo>
                  <a:lnTo>
                    <a:pt x="3397" y="1777"/>
                  </a:lnTo>
                  <a:lnTo>
                    <a:pt x="3397" y="1777"/>
                  </a:lnTo>
                  <a:lnTo>
                    <a:pt x="3383" y="1960"/>
                  </a:lnTo>
                  <a:lnTo>
                    <a:pt x="3341" y="2115"/>
                  </a:lnTo>
                  <a:lnTo>
                    <a:pt x="3298" y="2284"/>
                  </a:lnTo>
                  <a:lnTo>
                    <a:pt x="3228" y="2439"/>
                  </a:lnTo>
                  <a:lnTo>
                    <a:pt x="3157" y="2580"/>
                  </a:lnTo>
                  <a:lnTo>
                    <a:pt x="3059" y="2721"/>
                  </a:lnTo>
                  <a:lnTo>
                    <a:pt x="2960" y="2848"/>
                  </a:lnTo>
                  <a:lnTo>
                    <a:pt x="2847" y="2961"/>
                  </a:lnTo>
                  <a:lnTo>
                    <a:pt x="2721" y="3060"/>
                  </a:lnTo>
                  <a:lnTo>
                    <a:pt x="2580" y="3158"/>
                  </a:lnTo>
                  <a:lnTo>
                    <a:pt x="2439" y="3229"/>
                  </a:lnTo>
                  <a:lnTo>
                    <a:pt x="2284" y="3299"/>
                  </a:lnTo>
                  <a:lnTo>
                    <a:pt x="2129" y="3341"/>
                  </a:lnTo>
                  <a:lnTo>
                    <a:pt x="1959" y="3384"/>
                  </a:lnTo>
                  <a:lnTo>
                    <a:pt x="1790" y="3398"/>
                  </a:lnTo>
                  <a:lnTo>
                    <a:pt x="1621" y="3398"/>
                  </a:lnTo>
                  <a:lnTo>
                    <a:pt x="1621" y="3398"/>
                  </a:lnTo>
                  <a:lnTo>
                    <a:pt x="1438" y="3384"/>
                  </a:lnTo>
                  <a:lnTo>
                    <a:pt x="1283" y="3341"/>
                  </a:lnTo>
                  <a:lnTo>
                    <a:pt x="1114" y="3299"/>
                  </a:lnTo>
                  <a:lnTo>
                    <a:pt x="959" y="3229"/>
                  </a:lnTo>
                  <a:lnTo>
                    <a:pt x="818" y="3158"/>
                  </a:lnTo>
                  <a:lnTo>
                    <a:pt x="677" y="3060"/>
                  </a:lnTo>
                  <a:lnTo>
                    <a:pt x="550" y="2961"/>
                  </a:lnTo>
                  <a:lnTo>
                    <a:pt x="437" y="2848"/>
                  </a:lnTo>
                  <a:lnTo>
                    <a:pt x="338" y="2721"/>
                  </a:lnTo>
                  <a:lnTo>
                    <a:pt x="240" y="2580"/>
                  </a:lnTo>
                  <a:lnTo>
                    <a:pt x="169" y="2439"/>
                  </a:lnTo>
                  <a:lnTo>
                    <a:pt x="99" y="2284"/>
                  </a:lnTo>
                  <a:lnTo>
                    <a:pt x="57" y="2129"/>
                  </a:lnTo>
                  <a:lnTo>
                    <a:pt x="14" y="1960"/>
                  </a:lnTo>
                  <a:lnTo>
                    <a:pt x="0" y="1791"/>
                  </a:lnTo>
                  <a:lnTo>
                    <a:pt x="0" y="1622"/>
                  </a:lnTo>
                  <a:lnTo>
                    <a:pt x="0" y="1622"/>
                  </a:lnTo>
                  <a:lnTo>
                    <a:pt x="14" y="1439"/>
                  </a:lnTo>
                  <a:lnTo>
                    <a:pt x="57" y="1284"/>
                  </a:lnTo>
                  <a:lnTo>
                    <a:pt x="99" y="1114"/>
                  </a:lnTo>
                  <a:lnTo>
                    <a:pt x="169" y="959"/>
                  </a:lnTo>
                  <a:lnTo>
                    <a:pt x="240" y="818"/>
                  </a:lnTo>
                  <a:lnTo>
                    <a:pt x="338" y="677"/>
                  </a:lnTo>
                  <a:lnTo>
                    <a:pt x="437" y="551"/>
                  </a:lnTo>
                  <a:lnTo>
                    <a:pt x="564" y="438"/>
                  </a:lnTo>
                  <a:lnTo>
                    <a:pt x="677" y="339"/>
                  </a:lnTo>
                  <a:lnTo>
                    <a:pt x="818" y="241"/>
                  </a:lnTo>
                  <a:lnTo>
                    <a:pt x="959" y="170"/>
                  </a:lnTo>
                  <a:lnTo>
                    <a:pt x="1114" y="100"/>
                  </a:lnTo>
                  <a:lnTo>
                    <a:pt x="1269" y="57"/>
                  </a:lnTo>
                  <a:lnTo>
                    <a:pt x="1438" y="15"/>
                  </a:lnTo>
                  <a:lnTo>
                    <a:pt x="1607" y="1"/>
                  </a:lnTo>
                  <a:lnTo>
                    <a:pt x="1776" y="1"/>
                  </a:lnTo>
                  <a:lnTo>
                    <a:pt x="1776" y="1"/>
                  </a:lnTo>
                  <a:close/>
                </a:path>
              </a:pathLst>
            </a:custGeom>
            <a:solidFill>
              <a:srgbClr val="99D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flipH="1">
              <a:off x="2936792" y="2532920"/>
              <a:ext cx="37382" cy="41772"/>
            </a:xfrm>
            <a:custGeom>
              <a:avLst/>
              <a:gdLst/>
              <a:ahLst/>
              <a:cxnLst/>
              <a:rect l="l" t="t" r="r" b="b"/>
              <a:pathLst>
                <a:path w="1805" h="2017" extrusionOk="0">
                  <a:moveTo>
                    <a:pt x="494" y="0"/>
                  </a:moveTo>
                  <a:lnTo>
                    <a:pt x="1805" y="1621"/>
                  </a:lnTo>
                  <a:lnTo>
                    <a:pt x="1312" y="2016"/>
                  </a:lnTo>
                  <a:lnTo>
                    <a:pt x="1" y="395"/>
                  </a:lnTo>
                  <a:lnTo>
                    <a:pt x="494" y="0"/>
                  </a:lnTo>
                  <a:close/>
                </a:path>
              </a:pathLst>
            </a:custGeom>
            <a:solidFill>
              <a:srgbClr val="1E3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flipH="1">
              <a:off x="927865" y="2492929"/>
              <a:ext cx="1327035" cy="190636"/>
            </a:xfrm>
            <a:custGeom>
              <a:avLst/>
              <a:gdLst/>
              <a:ahLst/>
              <a:cxnLst/>
              <a:rect l="l" t="t" r="r" b="b"/>
              <a:pathLst>
                <a:path w="64077" h="9205" extrusionOk="0">
                  <a:moveTo>
                    <a:pt x="4370" y="0"/>
                  </a:moveTo>
                  <a:lnTo>
                    <a:pt x="4130" y="15"/>
                  </a:lnTo>
                  <a:lnTo>
                    <a:pt x="3904" y="43"/>
                  </a:lnTo>
                  <a:lnTo>
                    <a:pt x="3679" y="85"/>
                  </a:lnTo>
                  <a:lnTo>
                    <a:pt x="3453" y="141"/>
                  </a:lnTo>
                  <a:lnTo>
                    <a:pt x="3242" y="198"/>
                  </a:lnTo>
                  <a:lnTo>
                    <a:pt x="3031" y="268"/>
                  </a:lnTo>
                  <a:lnTo>
                    <a:pt x="2819" y="353"/>
                  </a:lnTo>
                  <a:lnTo>
                    <a:pt x="2608" y="451"/>
                  </a:lnTo>
                  <a:lnTo>
                    <a:pt x="2410" y="550"/>
                  </a:lnTo>
                  <a:lnTo>
                    <a:pt x="2227" y="663"/>
                  </a:lnTo>
                  <a:lnTo>
                    <a:pt x="2030" y="776"/>
                  </a:lnTo>
                  <a:lnTo>
                    <a:pt x="1861" y="917"/>
                  </a:lnTo>
                  <a:lnTo>
                    <a:pt x="1677" y="1043"/>
                  </a:lnTo>
                  <a:lnTo>
                    <a:pt x="1508" y="1199"/>
                  </a:lnTo>
                  <a:lnTo>
                    <a:pt x="1353" y="1339"/>
                  </a:lnTo>
                  <a:lnTo>
                    <a:pt x="1198" y="1509"/>
                  </a:lnTo>
                  <a:lnTo>
                    <a:pt x="1057" y="1678"/>
                  </a:lnTo>
                  <a:lnTo>
                    <a:pt x="916" y="1847"/>
                  </a:lnTo>
                  <a:lnTo>
                    <a:pt x="789" y="2030"/>
                  </a:lnTo>
                  <a:lnTo>
                    <a:pt x="677" y="2213"/>
                  </a:lnTo>
                  <a:lnTo>
                    <a:pt x="564" y="2411"/>
                  </a:lnTo>
                  <a:lnTo>
                    <a:pt x="451" y="2608"/>
                  </a:lnTo>
                  <a:lnTo>
                    <a:pt x="367" y="2805"/>
                  </a:lnTo>
                  <a:lnTo>
                    <a:pt x="282" y="3017"/>
                  </a:lnTo>
                  <a:lnTo>
                    <a:pt x="212" y="3228"/>
                  </a:lnTo>
                  <a:lnTo>
                    <a:pt x="141" y="3454"/>
                  </a:lnTo>
                  <a:lnTo>
                    <a:pt x="99" y="3665"/>
                  </a:lnTo>
                  <a:lnTo>
                    <a:pt x="56" y="3891"/>
                  </a:lnTo>
                  <a:lnTo>
                    <a:pt x="28" y="4130"/>
                  </a:lnTo>
                  <a:lnTo>
                    <a:pt x="14" y="4356"/>
                  </a:lnTo>
                  <a:lnTo>
                    <a:pt x="0" y="4595"/>
                  </a:lnTo>
                  <a:lnTo>
                    <a:pt x="14" y="4835"/>
                  </a:lnTo>
                  <a:lnTo>
                    <a:pt x="28" y="5061"/>
                  </a:lnTo>
                  <a:lnTo>
                    <a:pt x="56" y="5300"/>
                  </a:lnTo>
                  <a:lnTo>
                    <a:pt x="99" y="5526"/>
                  </a:lnTo>
                  <a:lnTo>
                    <a:pt x="141" y="5737"/>
                  </a:lnTo>
                  <a:lnTo>
                    <a:pt x="212" y="5963"/>
                  </a:lnTo>
                  <a:lnTo>
                    <a:pt x="282" y="6174"/>
                  </a:lnTo>
                  <a:lnTo>
                    <a:pt x="367" y="6386"/>
                  </a:lnTo>
                  <a:lnTo>
                    <a:pt x="451" y="6583"/>
                  </a:lnTo>
                  <a:lnTo>
                    <a:pt x="564" y="6780"/>
                  </a:lnTo>
                  <a:lnTo>
                    <a:pt x="677" y="6977"/>
                  </a:lnTo>
                  <a:lnTo>
                    <a:pt x="789" y="7161"/>
                  </a:lnTo>
                  <a:lnTo>
                    <a:pt x="916" y="7344"/>
                  </a:lnTo>
                  <a:lnTo>
                    <a:pt x="1057" y="7513"/>
                  </a:lnTo>
                  <a:lnTo>
                    <a:pt x="1198" y="7682"/>
                  </a:lnTo>
                  <a:lnTo>
                    <a:pt x="1353" y="7851"/>
                  </a:lnTo>
                  <a:lnTo>
                    <a:pt x="1508" y="8006"/>
                  </a:lnTo>
                  <a:lnTo>
                    <a:pt x="1677" y="8147"/>
                  </a:lnTo>
                  <a:lnTo>
                    <a:pt x="1861" y="8288"/>
                  </a:lnTo>
                  <a:lnTo>
                    <a:pt x="2030" y="8415"/>
                  </a:lnTo>
                  <a:lnTo>
                    <a:pt x="2227" y="8528"/>
                  </a:lnTo>
                  <a:lnTo>
                    <a:pt x="2410" y="8641"/>
                  </a:lnTo>
                  <a:lnTo>
                    <a:pt x="2608" y="8739"/>
                  </a:lnTo>
                  <a:lnTo>
                    <a:pt x="2819" y="8838"/>
                  </a:lnTo>
                  <a:lnTo>
                    <a:pt x="3031" y="8923"/>
                  </a:lnTo>
                  <a:lnTo>
                    <a:pt x="3242" y="8993"/>
                  </a:lnTo>
                  <a:lnTo>
                    <a:pt x="3453" y="9049"/>
                  </a:lnTo>
                  <a:lnTo>
                    <a:pt x="3679" y="9106"/>
                  </a:lnTo>
                  <a:lnTo>
                    <a:pt x="3904" y="9148"/>
                  </a:lnTo>
                  <a:lnTo>
                    <a:pt x="4130" y="9176"/>
                  </a:lnTo>
                  <a:lnTo>
                    <a:pt x="4370" y="9190"/>
                  </a:lnTo>
                  <a:lnTo>
                    <a:pt x="4609" y="9205"/>
                  </a:lnTo>
                  <a:lnTo>
                    <a:pt x="59467" y="9205"/>
                  </a:lnTo>
                  <a:lnTo>
                    <a:pt x="59707" y="9190"/>
                  </a:lnTo>
                  <a:lnTo>
                    <a:pt x="59932" y="9176"/>
                  </a:lnTo>
                  <a:lnTo>
                    <a:pt x="60172" y="9148"/>
                  </a:lnTo>
                  <a:lnTo>
                    <a:pt x="60398" y="9106"/>
                  </a:lnTo>
                  <a:lnTo>
                    <a:pt x="60609" y="9049"/>
                  </a:lnTo>
                  <a:lnTo>
                    <a:pt x="60835" y="8993"/>
                  </a:lnTo>
                  <a:lnTo>
                    <a:pt x="61046" y="8923"/>
                  </a:lnTo>
                  <a:lnTo>
                    <a:pt x="61257" y="8838"/>
                  </a:lnTo>
                  <a:lnTo>
                    <a:pt x="61455" y="8739"/>
                  </a:lnTo>
                  <a:lnTo>
                    <a:pt x="61652" y="8641"/>
                  </a:lnTo>
                  <a:lnTo>
                    <a:pt x="61849" y="8528"/>
                  </a:lnTo>
                  <a:lnTo>
                    <a:pt x="62033" y="8415"/>
                  </a:lnTo>
                  <a:lnTo>
                    <a:pt x="62216" y="8288"/>
                  </a:lnTo>
                  <a:lnTo>
                    <a:pt x="62385" y="8147"/>
                  </a:lnTo>
                  <a:lnTo>
                    <a:pt x="62554" y="8006"/>
                  </a:lnTo>
                  <a:lnTo>
                    <a:pt x="62723" y="7851"/>
                  </a:lnTo>
                  <a:lnTo>
                    <a:pt x="62878" y="7682"/>
                  </a:lnTo>
                  <a:lnTo>
                    <a:pt x="63019" y="7513"/>
                  </a:lnTo>
                  <a:lnTo>
                    <a:pt x="63160" y="7344"/>
                  </a:lnTo>
                  <a:lnTo>
                    <a:pt x="63287" y="7161"/>
                  </a:lnTo>
                  <a:lnTo>
                    <a:pt x="63400" y="6977"/>
                  </a:lnTo>
                  <a:lnTo>
                    <a:pt x="63513" y="6780"/>
                  </a:lnTo>
                  <a:lnTo>
                    <a:pt x="63611" y="6583"/>
                  </a:lnTo>
                  <a:lnTo>
                    <a:pt x="63710" y="6386"/>
                  </a:lnTo>
                  <a:lnTo>
                    <a:pt x="63795" y="6174"/>
                  </a:lnTo>
                  <a:lnTo>
                    <a:pt x="63865" y="5963"/>
                  </a:lnTo>
                  <a:lnTo>
                    <a:pt x="63921" y="5737"/>
                  </a:lnTo>
                  <a:lnTo>
                    <a:pt x="63978" y="5526"/>
                  </a:lnTo>
                  <a:lnTo>
                    <a:pt x="64020" y="5300"/>
                  </a:lnTo>
                  <a:lnTo>
                    <a:pt x="64048" y="5061"/>
                  </a:lnTo>
                  <a:lnTo>
                    <a:pt x="64062" y="4835"/>
                  </a:lnTo>
                  <a:lnTo>
                    <a:pt x="64076" y="4595"/>
                  </a:lnTo>
                  <a:lnTo>
                    <a:pt x="64062" y="4356"/>
                  </a:lnTo>
                  <a:lnTo>
                    <a:pt x="64048" y="4130"/>
                  </a:lnTo>
                  <a:lnTo>
                    <a:pt x="64020" y="3891"/>
                  </a:lnTo>
                  <a:lnTo>
                    <a:pt x="63978" y="3665"/>
                  </a:lnTo>
                  <a:lnTo>
                    <a:pt x="63921" y="3454"/>
                  </a:lnTo>
                  <a:lnTo>
                    <a:pt x="63865" y="3228"/>
                  </a:lnTo>
                  <a:lnTo>
                    <a:pt x="63795" y="3017"/>
                  </a:lnTo>
                  <a:lnTo>
                    <a:pt x="63710" y="2805"/>
                  </a:lnTo>
                  <a:lnTo>
                    <a:pt x="63611" y="2608"/>
                  </a:lnTo>
                  <a:lnTo>
                    <a:pt x="63513" y="2411"/>
                  </a:lnTo>
                  <a:lnTo>
                    <a:pt x="63400" y="2213"/>
                  </a:lnTo>
                  <a:lnTo>
                    <a:pt x="63287" y="2030"/>
                  </a:lnTo>
                  <a:lnTo>
                    <a:pt x="63160" y="1847"/>
                  </a:lnTo>
                  <a:lnTo>
                    <a:pt x="63019" y="1678"/>
                  </a:lnTo>
                  <a:lnTo>
                    <a:pt x="62878" y="1509"/>
                  </a:lnTo>
                  <a:lnTo>
                    <a:pt x="62723" y="1339"/>
                  </a:lnTo>
                  <a:lnTo>
                    <a:pt x="62554" y="1199"/>
                  </a:lnTo>
                  <a:lnTo>
                    <a:pt x="62385" y="1043"/>
                  </a:lnTo>
                  <a:lnTo>
                    <a:pt x="62216" y="917"/>
                  </a:lnTo>
                  <a:lnTo>
                    <a:pt x="62033" y="776"/>
                  </a:lnTo>
                  <a:lnTo>
                    <a:pt x="61849" y="663"/>
                  </a:lnTo>
                  <a:lnTo>
                    <a:pt x="61652" y="550"/>
                  </a:lnTo>
                  <a:lnTo>
                    <a:pt x="61455" y="451"/>
                  </a:lnTo>
                  <a:lnTo>
                    <a:pt x="61257" y="353"/>
                  </a:lnTo>
                  <a:lnTo>
                    <a:pt x="61046" y="268"/>
                  </a:lnTo>
                  <a:lnTo>
                    <a:pt x="60835" y="198"/>
                  </a:lnTo>
                  <a:lnTo>
                    <a:pt x="60609" y="141"/>
                  </a:lnTo>
                  <a:lnTo>
                    <a:pt x="60398" y="85"/>
                  </a:lnTo>
                  <a:lnTo>
                    <a:pt x="60172" y="43"/>
                  </a:lnTo>
                  <a:lnTo>
                    <a:pt x="59932" y="15"/>
                  </a:lnTo>
                  <a:lnTo>
                    <a:pt x="5970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flipH="1">
              <a:off x="2161478" y="2484169"/>
              <a:ext cx="24831" cy="25121"/>
            </a:xfrm>
            <a:custGeom>
              <a:avLst/>
              <a:gdLst/>
              <a:ahLst/>
              <a:cxnLst/>
              <a:rect l="l" t="t" r="r" b="b"/>
              <a:pathLst>
                <a:path w="1199" h="1213" extrusionOk="0">
                  <a:moveTo>
                    <a:pt x="592" y="1213"/>
                  </a:moveTo>
                  <a:lnTo>
                    <a:pt x="592" y="1213"/>
                  </a:lnTo>
                  <a:lnTo>
                    <a:pt x="719" y="1199"/>
                  </a:lnTo>
                  <a:lnTo>
                    <a:pt x="832" y="1156"/>
                  </a:lnTo>
                  <a:lnTo>
                    <a:pt x="931" y="1100"/>
                  </a:lnTo>
                  <a:lnTo>
                    <a:pt x="1029" y="1030"/>
                  </a:lnTo>
                  <a:lnTo>
                    <a:pt x="1100" y="945"/>
                  </a:lnTo>
                  <a:lnTo>
                    <a:pt x="1156" y="846"/>
                  </a:lnTo>
                  <a:lnTo>
                    <a:pt x="1199" y="734"/>
                  </a:lnTo>
                  <a:lnTo>
                    <a:pt x="1199" y="607"/>
                  </a:lnTo>
                  <a:lnTo>
                    <a:pt x="1199" y="607"/>
                  </a:lnTo>
                  <a:lnTo>
                    <a:pt x="1199" y="480"/>
                  </a:lnTo>
                  <a:lnTo>
                    <a:pt x="1156" y="367"/>
                  </a:lnTo>
                  <a:lnTo>
                    <a:pt x="1100" y="268"/>
                  </a:lnTo>
                  <a:lnTo>
                    <a:pt x="1029" y="184"/>
                  </a:lnTo>
                  <a:lnTo>
                    <a:pt x="931" y="99"/>
                  </a:lnTo>
                  <a:lnTo>
                    <a:pt x="832" y="43"/>
                  </a:lnTo>
                  <a:lnTo>
                    <a:pt x="719" y="15"/>
                  </a:lnTo>
                  <a:lnTo>
                    <a:pt x="592" y="1"/>
                  </a:lnTo>
                  <a:lnTo>
                    <a:pt x="592" y="1"/>
                  </a:lnTo>
                  <a:lnTo>
                    <a:pt x="480" y="15"/>
                  </a:lnTo>
                  <a:lnTo>
                    <a:pt x="367" y="43"/>
                  </a:lnTo>
                  <a:lnTo>
                    <a:pt x="254" y="99"/>
                  </a:lnTo>
                  <a:lnTo>
                    <a:pt x="170" y="184"/>
                  </a:lnTo>
                  <a:lnTo>
                    <a:pt x="99" y="268"/>
                  </a:lnTo>
                  <a:lnTo>
                    <a:pt x="43" y="367"/>
                  </a:lnTo>
                  <a:lnTo>
                    <a:pt x="0" y="480"/>
                  </a:lnTo>
                  <a:lnTo>
                    <a:pt x="0" y="607"/>
                  </a:lnTo>
                  <a:lnTo>
                    <a:pt x="0" y="607"/>
                  </a:lnTo>
                  <a:lnTo>
                    <a:pt x="0" y="734"/>
                  </a:lnTo>
                  <a:lnTo>
                    <a:pt x="43" y="846"/>
                  </a:lnTo>
                  <a:lnTo>
                    <a:pt x="99" y="945"/>
                  </a:lnTo>
                  <a:lnTo>
                    <a:pt x="170" y="1030"/>
                  </a:lnTo>
                  <a:lnTo>
                    <a:pt x="254" y="1100"/>
                  </a:lnTo>
                  <a:lnTo>
                    <a:pt x="367" y="1156"/>
                  </a:lnTo>
                  <a:lnTo>
                    <a:pt x="480" y="1199"/>
                  </a:lnTo>
                  <a:lnTo>
                    <a:pt x="592" y="1213"/>
                  </a:lnTo>
                  <a:lnTo>
                    <a:pt x="592" y="1213"/>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flipH="1">
              <a:off x="2203519" y="2507530"/>
              <a:ext cx="25121" cy="24831"/>
            </a:xfrm>
            <a:custGeom>
              <a:avLst/>
              <a:gdLst/>
              <a:ahLst/>
              <a:cxnLst/>
              <a:rect l="l" t="t" r="r" b="b"/>
              <a:pathLst>
                <a:path w="1213" h="1199" extrusionOk="0">
                  <a:moveTo>
                    <a:pt x="607" y="1198"/>
                  </a:moveTo>
                  <a:lnTo>
                    <a:pt x="607" y="1198"/>
                  </a:lnTo>
                  <a:lnTo>
                    <a:pt x="734" y="1198"/>
                  </a:lnTo>
                  <a:lnTo>
                    <a:pt x="846" y="1156"/>
                  </a:lnTo>
                  <a:lnTo>
                    <a:pt x="945" y="1100"/>
                  </a:lnTo>
                  <a:lnTo>
                    <a:pt x="1030" y="1029"/>
                  </a:lnTo>
                  <a:lnTo>
                    <a:pt x="1114" y="930"/>
                  </a:lnTo>
                  <a:lnTo>
                    <a:pt x="1171" y="832"/>
                  </a:lnTo>
                  <a:lnTo>
                    <a:pt x="1199" y="719"/>
                  </a:lnTo>
                  <a:lnTo>
                    <a:pt x="1213" y="606"/>
                  </a:lnTo>
                  <a:lnTo>
                    <a:pt x="1213" y="606"/>
                  </a:lnTo>
                  <a:lnTo>
                    <a:pt x="1199" y="479"/>
                  </a:lnTo>
                  <a:lnTo>
                    <a:pt x="1171" y="367"/>
                  </a:lnTo>
                  <a:lnTo>
                    <a:pt x="1114" y="268"/>
                  </a:lnTo>
                  <a:lnTo>
                    <a:pt x="1030" y="169"/>
                  </a:lnTo>
                  <a:lnTo>
                    <a:pt x="945" y="99"/>
                  </a:lnTo>
                  <a:lnTo>
                    <a:pt x="846" y="42"/>
                  </a:lnTo>
                  <a:lnTo>
                    <a:pt x="734" y="14"/>
                  </a:lnTo>
                  <a:lnTo>
                    <a:pt x="607" y="0"/>
                  </a:lnTo>
                  <a:lnTo>
                    <a:pt x="607" y="0"/>
                  </a:lnTo>
                  <a:lnTo>
                    <a:pt x="480" y="14"/>
                  </a:lnTo>
                  <a:lnTo>
                    <a:pt x="367" y="42"/>
                  </a:lnTo>
                  <a:lnTo>
                    <a:pt x="268" y="99"/>
                  </a:lnTo>
                  <a:lnTo>
                    <a:pt x="184" y="169"/>
                  </a:lnTo>
                  <a:lnTo>
                    <a:pt x="113" y="268"/>
                  </a:lnTo>
                  <a:lnTo>
                    <a:pt x="57" y="367"/>
                  </a:lnTo>
                  <a:lnTo>
                    <a:pt x="15" y="479"/>
                  </a:lnTo>
                  <a:lnTo>
                    <a:pt x="1" y="606"/>
                  </a:lnTo>
                  <a:lnTo>
                    <a:pt x="1" y="606"/>
                  </a:lnTo>
                  <a:lnTo>
                    <a:pt x="15" y="719"/>
                  </a:lnTo>
                  <a:lnTo>
                    <a:pt x="57" y="832"/>
                  </a:lnTo>
                  <a:lnTo>
                    <a:pt x="113" y="930"/>
                  </a:lnTo>
                  <a:lnTo>
                    <a:pt x="184" y="1029"/>
                  </a:lnTo>
                  <a:lnTo>
                    <a:pt x="268" y="1100"/>
                  </a:lnTo>
                  <a:lnTo>
                    <a:pt x="367" y="1156"/>
                  </a:lnTo>
                  <a:lnTo>
                    <a:pt x="480" y="1198"/>
                  </a:lnTo>
                  <a:lnTo>
                    <a:pt x="607" y="1198"/>
                  </a:lnTo>
                  <a:lnTo>
                    <a:pt x="607" y="1198"/>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flipH="1">
              <a:off x="953865" y="2643841"/>
              <a:ext cx="24831" cy="25121"/>
            </a:xfrm>
            <a:custGeom>
              <a:avLst/>
              <a:gdLst/>
              <a:ahLst/>
              <a:cxnLst/>
              <a:rect l="l" t="t" r="r" b="b"/>
              <a:pathLst>
                <a:path w="1199" h="1213" extrusionOk="0">
                  <a:moveTo>
                    <a:pt x="607" y="1213"/>
                  </a:moveTo>
                  <a:lnTo>
                    <a:pt x="607" y="1213"/>
                  </a:lnTo>
                  <a:lnTo>
                    <a:pt x="720" y="1199"/>
                  </a:lnTo>
                  <a:lnTo>
                    <a:pt x="833" y="1170"/>
                  </a:lnTo>
                  <a:lnTo>
                    <a:pt x="931" y="1114"/>
                  </a:lnTo>
                  <a:lnTo>
                    <a:pt x="1030" y="1044"/>
                  </a:lnTo>
                  <a:lnTo>
                    <a:pt x="1100" y="945"/>
                  </a:lnTo>
                  <a:lnTo>
                    <a:pt x="1157" y="846"/>
                  </a:lnTo>
                  <a:lnTo>
                    <a:pt x="1199" y="734"/>
                  </a:lnTo>
                  <a:lnTo>
                    <a:pt x="1199" y="607"/>
                  </a:lnTo>
                  <a:lnTo>
                    <a:pt x="1199" y="607"/>
                  </a:lnTo>
                  <a:lnTo>
                    <a:pt x="1199" y="494"/>
                  </a:lnTo>
                  <a:lnTo>
                    <a:pt x="1157" y="381"/>
                  </a:lnTo>
                  <a:lnTo>
                    <a:pt x="1100" y="268"/>
                  </a:lnTo>
                  <a:lnTo>
                    <a:pt x="1030" y="184"/>
                  </a:lnTo>
                  <a:lnTo>
                    <a:pt x="931" y="113"/>
                  </a:lnTo>
                  <a:lnTo>
                    <a:pt x="833" y="57"/>
                  </a:lnTo>
                  <a:lnTo>
                    <a:pt x="720" y="15"/>
                  </a:lnTo>
                  <a:lnTo>
                    <a:pt x="607" y="1"/>
                  </a:lnTo>
                  <a:lnTo>
                    <a:pt x="607" y="1"/>
                  </a:lnTo>
                  <a:lnTo>
                    <a:pt x="480" y="15"/>
                  </a:lnTo>
                  <a:lnTo>
                    <a:pt x="367" y="57"/>
                  </a:lnTo>
                  <a:lnTo>
                    <a:pt x="269" y="113"/>
                  </a:lnTo>
                  <a:lnTo>
                    <a:pt x="170" y="184"/>
                  </a:lnTo>
                  <a:lnTo>
                    <a:pt x="100" y="268"/>
                  </a:lnTo>
                  <a:lnTo>
                    <a:pt x="43" y="381"/>
                  </a:lnTo>
                  <a:lnTo>
                    <a:pt x="1" y="494"/>
                  </a:lnTo>
                  <a:lnTo>
                    <a:pt x="1" y="607"/>
                  </a:lnTo>
                  <a:lnTo>
                    <a:pt x="1" y="607"/>
                  </a:lnTo>
                  <a:lnTo>
                    <a:pt x="1" y="734"/>
                  </a:lnTo>
                  <a:lnTo>
                    <a:pt x="43" y="846"/>
                  </a:lnTo>
                  <a:lnTo>
                    <a:pt x="100" y="945"/>
                  </a:lnTo>
                  <a:lnTo>
                    <a:pt x="170" y="1044"/>
                  </a:lnTo>
                  <a:lnTo>
                    <a:pt x="269" y="1114"/>
                  </a:lnTo>
                  <a:lnTo>
                    <a:pt x="367" y="1170"/>
                  </a:lnTo>
                  <a:lnTo>
                    <a:pt x="480"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flipH="1">
              <a:off x="2230359" y="2546940"/>
              <a:ext cx="25142" cy="25121"/>
            </a:xfrm>
            <a:custGeom>
              <a:avLst/>
              <a:gdLst/>
              <a:ahLst/>
              <a:cxnLst/>
              <a:rect l="l" t="t" r="r" b="b"/>
              <a:pathLst>
                <a:path w="1214" h="1213" extrusionOk="0">
                  <a:moveTo>
                    <a:pt x="607" y="1212"/>
                  </a:moveTo>
                  <a:lnTo>
                    <a:pt x="607" y="1212"/>
                  </a:lnTo>
                  <a:lnTo>
                    <a:pt x="734" y="1198"/>
                  </a:lnTo>
                  <a:lnTo>
                    <a:pt x="847" y="1170"/>
                  </a:lnTo>
                  <a:lnTo>
                    <a:pt x="945" y="1114"/>
                  </a:lnTo>
                  <a:lnTo>
                    <a:pt x="1030" y="1043"/>
                  </a:lnTo>
                  <a:lnTo>
                    <a:pt x="1114" y="944"/>
                  </a:lnTo>
                  <a:lnTo>
                    <a:pt x="1157" y="846"/>
                  </a:lnTo>
                  <a:lnTo>
                    <a:pt x="1199" y="733"/>
                  </a:lnTo>
                  <a:lnTo>
                    <a:pt x="1213" y="606"/>
                  </a:lnTo>
                  <a:lnTo>
                    <a:pt x="1213" y="606"/>
                  </a:lnTo>
                  <a:lnTo>
                    <a:pt x="1199" y="493"/>
                  </a:lnTo>
                  <a:lnTo>
                    <a:pt x="1157" y="381"/>
                  </a:lnTo>
                  <a:lnTo>
                    <a:pt x="1114" y="268"/>
                  </a:lnTo>
                  <a:lnTo>
                    <a:pt x="1030" y="183"/>
                  </a:lnTo>
                  <a:lnTo>
                    <a:pt x="945" y="113"/>
                  </a:lnTo>
                  <a:lnTo>
                    <a:pt x="847" y="56"/>
                  </a:lnTo>
                  <a:lnTo>
                    <a:pt x="734" y="14"/>
                  </a:lnTo>
                  <a:lnTo>
                    <a:pt x="607" y="0"/>
                  </a:lnTo>
                  <a:lnTo>
                    <a:pt x="607" y="0"/>
                  </a:lnTo>
                  <a:lnTo>
                    <a:pt x="480" y="14"/>
                  </a:lnTo>
                  <a:lnTo>
                    <a:pt x="367" y="56"/>
                  </a:lnTo>
                  <a:lnTo>
                    <a:pt x="269" y="113"/>
                  </a:lnTo>
                  <a:lnTo>
                    <a:pt x="184" y="183"/>
                  </a:lnTo>
                  <a:lnTo>
                    <a:pt x="100" y="268"/>
                  </a:lnTo>
                  <a:lnTo>
                    <a:pt x="43" y="381"/>
                  </a:lnTo>
                  <a:lnTo>
                    <a:pt x="15" y="493"/>
                  </a:lnTo>
                  <a:lnTo>
                    <a:pt x="1" y="606"/>
                  </a:lnTo>
                  <a:lnTo>
                    <a:pt x="1" y="606"/>
                  </a:lnTo>
                  <a:lnTo>
                    <a:pt x="15" y="733"/>
                  </a:lnTo>
                  <a:lnTo>
                    <a:pt x="43" y="846"/>
                  </a:lnTo>
                  <a:lnTo>
                    <a:pt x="100" y="944"/>
                  </a:lnTo>
                  <a:lnTo>
                    <a:pt x="184" y="1043"/>
                  </a:lnTo>
                  <a:lnTo>
                    <a:pt x="269" y="1114"/>
                  </a:lnTo>
                  <a:lnTo>
                    <a:pt x="367" y="1170"/>
                  </a:lnTo>
                  <a:lnTo>
                    <a:pt x="480" y="1198"/>
                  </a:lnTo>
                  <a:lnTo>
                    <a:pt x="607" y="1212"/>
                  </a:lnTo>
                  <a:lnTo>
                    <a:pt x="607" y="1212"/>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flipH="1">
              <a:off x="926715" y="2604431"/>
              <a:ext cx="25121" cy="24831"/>
            </a:xfrm>
            <a:custGeom>
              <a:avLst/>
              <a:gdLst/>
              <a:ahLst/>
              <a:cxnLst/>
              <a:rect l="l" t="t" r="r" b="b"/>
              <a:pathLst>
                <a:path w="1213" h="1199" extrusionOk="0">
                  <a:moveTo>
                    <a:pt x="607" y="1199"/>
                  </a:moveTo>
                  <a:lnTo>
                    <a:pt x="607" y="1199"/>
                  </a:lnTo>
                  <a:lnTo>
                    <a:pt x="720" y="1185"/>
                  </a:lnTo>
                  <a:lnTo>
                    <a:pt x="832" y="1157"/>
                  </a:lnTo>
                  <a:lnTo>
                    <a:pt x="945" y="1100"/>
                  </a:lnTo>
                  <a:lnTo>
                    <a:pt x="1030" y="1030"/>
                  </a:lnTo>
                  <a:lnTo>
                    <a:pt x="1100" y="931"/>
                  </a:lnTo>
                  <a:lnTo>
                    <a:pt x="1156" y="832"/>
                  </a:lnTo>
                  <a:lnTo>
                    <a:pt x="1199" y="720"/>
                  </a:lnTo>
                  <a:lnTo>
                    <a:pt x="1213" y="593"/>
                  </a:lnTo>
                  <a:lnTo>
                    <a:pt x="1213" y="593"/>
                  </a:lnTo>
                  <a:lnTo>
                    <a:pt x="1199" y="480"/>
                  </a:lnTo>
                  <a:lnTo>
                    <a:pt x="1156" y="367"/>
                  </a:lnTo>
                  <a:lnTo>
                    <a:pt x="1100" y="254"/>
                  </a:lnTo>
                  <a:lnTo>
                    <a:pt x="1030" y="170"/>
                  </a:lnTo>
                  <a:lnTo>
                    <a:pt x="945" y="99"/>
                  </a:lnTo>
                  <a:lnTo>
                    <a:pt x="832" y="43"/>
                  </a:lnTo>
                  <a:lnTo>
                    <a:pt x="720" y="1"/>
                  </a:lnTo>
                  <a:lnTo>
                    <a:pt x="607" y="1"/>
                  </a:lnTo>
                  <a:lnTo>
                    <a:pt x="607" y="1"/>
                  </a:lnTo>
                  <a:lnTo>
                    <a:pt x="480" y="1"/>
                  </a:lnTo>
                  <a:lnTo>
                    <a:pt x="367" y="43"/>
                  </a:lnTo>
                  <a:lnTo>
                    <a:pt x="268" y="99"/>
                  </a:lnTo>
                  <a:lnTo>
                    <a:pt x="170" y="170"/>
                  </a:lnTo>
                  <a:lnTo>
                    <a:pt x="99" y="254"/>
                  </a:lnTo>
                  <a:lnTo>
                    <a:pt x="43" y="367"/>
                  </a:lnTo>
                  <a:lnTo>
                    <a:pt x="15" y="480"/>
                  </a:lnTo>
                  <a:lnTo>
                    <a:pt x="1" y="593"/>
                  </a:lnTo>
                  <a:lnTo>
                    <a:pt x="1" y="593"/>
                  </a:lnTo>
                  <a:lnTo>
                    <a:pt x="15" y="720"/>
                  </a:lnTo>
                  <a:lnTo>
                    <a:pt x="43" y="832"/>
                  </a:lnTo>
                  <a:lnTo>
                    <a:pt x="99" y="931"/>
                  </a:lnTo>
                  <a:lnTo>
                    <a:pt x="170" y="1030"/>
                  </a:lnTo>
                  <a:lnTo>
                    <a:pt x="268" y="1100"/>
                  </a:lnTo>
                  <a:lnTo>
                    <a:pt x="367" y="1157"/>
                  </a:lnTo>
                  <a:lnTo>
                    <a:pt x="480" y="1185"/>
                  </a:lnTo>
                  <a:lnTo>
                    <a:pt x="607" y="1199"/>
                  </a:lnTo>
                  <a:lnTo>
                    <a:pt x="607" y="119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flipH="1">
              <a:off x="2235909" y="2594801"/>
              <a:ext cx="24831" cy="25121"/>
            </a:xfrm>
            <a:custGeom>
              <a:avLst/>
              <a:gdLst/>
              <a:ahLst/>
              <a:cxnLst/>
              <a:rect l="l" t="t" r="r" b="b"/>
              <a:pathLst>
                <a:path w="1199" h="1213" extrusionOk="0">
                  <a:moveTo>
                    <a:pt x="606" y="1213"/>
                  </a:moveTo>
                  <a:lnTo>
                    <a:pt x="606" y="1213"/>
                  </a:lnTo>
                  <a:lnTo>
                    <a:pt x="719" y="1199"/>
                  </a:lnTo>
                  <a:lnTo>
                    <a:pt x="832" y="1171"/>
                  </a:lnTo>
                  <a:lnTo>
                    <a:pt x="930" y="1114"/>
                  </a:lnTo>
                  <a:lnTo>
                    <a:pt x="1029" y="1030"/>
                  </a:lnTo>
                  <a:lnTo>
                    <a:pt x="1100" y="945"/>
                  </a:lnTo>
                  <a:lnTo>
                    <a:pt x="1156" y="846"/>
                  </a:lnTo>
                  <a:lnTo>
                    <a:pt x="1198" y="734"/>
                  </a:lnTo>
                  <a:lnTo>
                    <a:pt x="1198" y="607"/>
                  </a:lnTo>
                  <a:lnTo>
                    <a:pt x="1198" y="607"/>
                  </a:lnTo>
                  <a:lnTo>
                    <a:pt x="1198" y="480"/>
                  </a:lnTo>
                  <a:lnTo>
                    <a:pt x="1156" y="367"/>
                  </a:lnTo>
                  <a:lnTo>
                    <a:pt x="1100" y="268"/>
                  </a:lnTo>
                  <a:lnTo>
                    <a:pt x="1029" y="184"/>
                  </a:lnTo>
                  <a:lnTo>
                    <a:pt x="930" y="113"/>
                  </a:lnTo>
                  <a:lnTo>
                    <a:pt x="832" y="57"/>
                  </a:lnTo>
                  <a:lnTo>
                    <a:pt x="719" y="15"/>
                  </a:lnTo>
                  <a:lnTo>
                    <a:pt x="606" y="1"/>
                  </a:lnTo>
                  <a:lnTo>
                    <a:pt x="606" y="1"/>
                  </a:lnTo>
                  <a:lnTo>
                    <a:pt x="479" y="15"/>
                  </a:lnTo>
                  <a:lnTo>
                    <a:pt x="367" y="57"/>
                  </a:lnTo>
                  <a:lnTo>
                    <a:pt x="268" y="113"/>
                  </a:lnTo>
                  <a:lnTo>
                    <a:pt x="169" y="184"/>
                  </a:lnTo>
                  <a:lnTo>
                    <a:pt x="99" y="268"/>
                  </a:lnTo>
                  <a:lnTo>
                    <a:pt x="42" y="367"/>
                  </a:lnTo>
                  <a:lnTo>
                    <a:pt x="14" y="480"/>
                  </a:lnTo>
                  <a:lnTo>
                    <a:pt x="0" y="607"/>
                  </a:lnTo>
                  <a:lnTo>
                    <a:pt x="0" y="607"/>
                  </a:lnTo>
                  <a:lnTo>
                    <a:pt x="14" y="734"/>
                  </a:lnTo>
                  <a:lnTo>
                    <a:pt x="42" y="846"/>
                  </a:lnTo>
                  <a:lnTo>
                    <a:pt x="99" y="945"/>
                  </a:lnTo>
                  <a:lnTo>
                    <a:pt x="169" y="1030"/>
                  </a:lnTo>
                  <a:lnTo>
                    <a:pt x="268" y="1114"/>
                  </a:lnTo>
                  <a:lnTo>
                    <a:pt x="367" y="1171"/>
                  </a:lnTo>
                  <a:lnTo>
                    <a:pt x="479" y="1199"/>
                  </a:lnTo>
                  <a:lnTo>
                    <a:pt x="606" y="1213"/>
                  </a:lnTo>
                  <a:lnTo>
                    <a:pt x="606" y="1213"/>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flipH="1">
              <a:off x="921454" y="2556570"/>
              <a:ext cx="25121" cy="25121"/>
            </a:xfrm>
            <a:custGeom>
              <a:avLst/>
              <a:gdLst/>
              <a:ahLst/>
              <a:cxnLst/>
              <a:rect l="l" t="t" r="r" b="b"/>
              <a:pathLst>
                <a:path w="1213" h="1213" extrusionOk="0">
                  <a:moveTo>
                    <a:pt x="606" y="1212"/>
                  </a:moveTo>
                  <a:lnTo>
                    <a:pt x="606" y="1212"/>
                  </a:lnTo>
                  <a:lnTo>
                    <a:pt x="733" y="1198"/>
                  </a:lnTo>
                  <a:lnTo>
                    <a:pt x="846" y="1156"/>
                  </a:lnTo>
                  <a:lnTo>
                    <a:pt x="945" y="1100"/>
                  </a:lnTo>
                  <a:lnTo>
                    <a:pt x="1029" y="1029"/>
                  </a:lnTo>
                  <a:lnTo>
                    <a:pt x="1114" y="945"/>
                  </a:lnTo>
                  <a:lnTo>
                    <a:pt x="1170" y="832"/>
                  </a:lnTo>
                  <a:lnTo>
                    <a:pt x="1198" y="719"/>
                  </a:lnTo>
                  <a:lnTo>
                    <a:pt x="1213" y="606"/>
                  </a:lnTo>
                  <a:lnTo>
                    <a:pt x="1213" y="606"/>
                  </a:lnTo>
                  <a:lnTo>
                    <a:pt x="1198" y="479"/>
                  </a:lnTo>
                  <a:lnTo>
                    <a:pt x="1170" y="367"/>
                  </a:lnTo>
                  <a:lnTo>
                    <a:pt x="1114" y="268"/>
                  </a:lnTo>
                  <a:lnTo>
                    <a:pt x="1029" y="169"/>
                  </a:lnTo>
                  <a:lnTo>
                    <a:pt x="945" y="99"/>
                  </a:lnTo>
                  <a:lnTo>
                    <a:pt x="846" y="42"/>
                  </a:lnTo>
                  <a:lnTo>
                    <a:pt x="733" y="14"/>
                  </a:lnTo>
                  <a:lnTo>
                    <a:pt x="606" y="0"/>
                  </a:lnTo>
                  <a:lnTo>
                    <a:pt x="606" y="0"/>
                  </a:lnTo>
                  <a:lnTo>
                    <a:pt x="480" y="14"/>
                  </a:lnTo>
                  <a:lnTo>
                    <a:pt x="367" y="42"/>
                  </a:lnTo>
                  <a:lnTo>
                    <a:pt x="268" y="99"/>
                  </a:lnTo>
                  <a:lnTo>
                    <a:pt x="184" y="169"/>
                  </a:lnTo>
                  <a:lnTo>
                    <a:pt x="99" y="268"/>
                  </a:lnTo>
                  <a:lnTo>
                    <a:pt x="57" y="367"/>
                  </a:lnTo>
                  <a:lnTo>
                    <a:pt x="14" y="479"/>
                  </a:lnTo>
                  <a:lnTo>
                    <a:pt x="0" y="606"/>
                  </a:lnTo>
                  <a:lnTo>
                    <a:pt x="0" y="606"/>
                  </a:lnTo>
                  <a:lnTo>
                    <a:pt x="14" y="719"/>
                  </a:lnTo>
                  <a:lnTo>
                    <a:pt x="57" y="832"/>
                  </a:lnTo>
                  <a:lnTo>
                    <a:pt x="99" y="945"/>
                  </a:lnTo>
                  <a:lnTo>
                    <a:pt x="184" y="1029"/>
                  </a:lnTo>
                  <a:lnTo>
                    <a:pt x="268" y="1100"/>
                  </a:lnTo>
                  <a:lnTo>
                    <a:pt x="367" y="1156"/>
                  </a:lnTo>
                  <a:lnTo>
                    <a:pt x="480"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flipH="1">
              <a:off x="2210519" y="2638291"/>
              <a:ext cx="24831" cy="25121"/>
            </a:xfrm>
            <a:custGeom>
              <a:avLst/>
              <a:gdLst/>
              <a:ahLst/>
              <a:cxnLst/>
              <a:rect l="l" t="t" r="r" b="b"/>
              <a:pathLst>
                <a:path w="1199" h="1213" extrusionOk="0">
                  <a:moveTo>
                    <a:pt x="607" y="1213"/>
                  </a:moveTo>
                  <a:lnTo>
                    <a:pt x="607" y="1213"/>
                  </a:lnTo>
                  <a:lnTo>
                    <a:pt x="719" y="1199"/>
                  </a:lnTo>
                  <a:lnTo>
                    <a:pt x="832" y="1171"/>
                  </a:lnTo>
                  <a:lnTo>
                    <a:pt x="931" y="1114"/>
                  </a:lnTo>
                  <a:lnTo>
                    <a:pt x="1029" y="1044"/>
                  </a:lnTo>
                  <a:lnTo>
                    <a:pt x="1100" y="945"/>
                  </a:lnTo>
                  <a:lnTo>
                    <a:pt x="1156" y="846"/>
                  </a:lnTo>
                  <a:lnTo>
                    <a:pt x="1199" y="734"/>
                  </a:lnTo>
                  <a:lnTo>
                    <a:pt x="1199" y="607"/>
                  </a:lnTo>
                  <a:lnTo>
                    <a:pt x="1199" y="607"/>
                  </a:lnTo>
                  <a:lnTo>
                    <a:pt x="1199" y="494"/>
                  </a:lnTo>
                  <a:lnTo>
                    <a:pt x="1156" y="381"/>
                  </a:lnTo>
                  <a:lnTo>
                    <a:pt x="1100" y="269"/>
                  </a:lnTo>
                  <a:lnTo>
                    <a:pt x="1029" y="184"/>
                  </a:lnTo>
                  <a:lnTo>
                    <a:pt x="931" y="114"/>
                  </a:lnTo>
                  <a:lnTo>
                    <a:pt x="832" y="57"/>
                  </a:lnTo>
                  <a:lnTo>
                    <a:pt x="719" y="15"/>
                  </a:lnTo>
                  <a:lnTo>
                    <a:pt x="607" y="1"/>
                  </a:lnTo>
                  <a:lnTo>
                    <a:pt x="607" y="1"/>
                  </a:lnTo>
                  <a:lnTo>
                    <a:pt x="480" y="15"/>
                  </a:lnTo>
                  <a:lnTo>
                    <a:pt x="367" y="57"/>
                  </a:lnTo>
                  <a:lnTo>
                    <a:pt x="268" y="114"/>
                  </a:lnTo>
                  <a:lnTo>
                    <a:pt x="170" y="184"/>
                  </a:lnTo>
                  <a:lnTo>
                    <a:pt x="99" y="269"/>
                  </a:lnTo>
                  <a:lnTo>
                    <a:pt x="43" y="381"/>
                  </a:lnTo>
                  <a:lnTo>
                    <a:pt x="15" y="494"/>
                  </a:lnTo>
                  <a:lnTo>
                    <a:pt x="0" y="607"/>
                  </a:lnTo>
                  <a:lnTo>
                    <a:pt x="0" y="607"/>
                  </a:lnTo>
                  <a:lnTo>
                    <a:pt x="15" y="734"/>
                  </a:lnTo>
                  <a:lnTo>
                    <a:pt x="43" y="846"/>
                  </a:lnTo>
                  <a:lnTo>
                    <a:pt x="99" y="945"/>
                  </a:lnTo>
                  <a:lnTo>
                    <a:pt x="170" y="1044"/>
                  </a:lnTo>
                  <a:lnTo>
                    <a:pt x="268" y="1114"/>
                  </a:lnTo>
                  <a:lnTo>
                    <a:pt x="367" y="1171"/>
                  </a:lnTo>
                  <a:lnTo>
                    <a:pt x="480" y="1199"/>
                  </a:lnTo>
                  <a:lnTo>
                    <a:pt x="607" y="1213"/>
                  </a:lnTo>
                  <a:lnTo>
                    <a:pt x="607" y="1213"/>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flipH="1">
              <a:off x="946845" y="2513059"/>
              <a:ext cx="25121" cy="24852"/>
            </a:xfrm>
            <a:custGeom>
              <a:avLst/>
              <a:gdLst/>
              <a:ahLst/>
              <a:cxnLst/>
              <a:rect l="l" t="t" r="r" b="b"/>
              <a:pathLst>
                <a:path w="1213" h="1200" extrusionOk="0">
                  <a:moveTo>
                    <a:pt x="606" y="1199"/>
                  </a:moveTo>
                  <a:lnTo>
                    <a:pt x="606" y="1199"/>
                  </a:lnTo>
                  <a:lnTo>
                    <a:pt x="733" y="1185"/>
                  </a:lnTo>
                  <a:lnTo>
                    <a:pt x="846" y="1157"/>
                  </a:lnTo>
                  <a:lnTo>
                    <a:pt x="944" y="1100"/>
                  </a:lnTo>
                  <a:lnTo>
                    <a:pt x="1029" y="1030"/>
                  </a:lnTo>
                  <a:lnTo>
                    <a:pt x="1114" y="931"/>
                  </a:lnTo>
                  <a:lnTo>
                    <a:pt x="1170" y="833"/>
                  </a:lnTo>
                  <a:lnTo>
                    <a:pt x="1198" y="720"/>
                  </a:lnTo>
                  <a:lnTo>
                    <a:pt x="1212" y="593"/>
                  </a:lnTo>
                  <a:lnTo>
                    <a:pt x="1212" y="593"/>
                  </a:lnTo>
                  <a:lnTo>
                    <a:pt x="1198" y="480"/>
                  </a:lnTo>
                  <a:lnTo>
                    <a:pt x="1170" y="367"/>
                  </a:lnTo>
                  <a:lnTo>
                    <a:pt x="1114" y="255"/>
                  </a:lnTo>
                  <a:lnTo>
                    <a:pt x="1029" y="170"/>
                  </a:lnTo>
                  <a:lnTo>
                    <a:pt x="944" y="100"/>
                  </a:lnTo>
                  <a:lnTo>
                    <a:pt x="846" y="43"/>
                  </a:lnTo>
                  <a:lnTo>
                    <a:pt x="733" y="1"/>
                  </a:lnTo>
                  <a:lnTo>
                    <a:pt x="606" y="1"/>
                  </a:lnTo>
                  <a:lnTo>
                    <a:pt x="606" y="1"/>
                  </a:lnTo>
                  <a:lnTo>
                    <a:pt x="479" y="1"/>
                  </a:lnTo>
                  <a:lnTo>
                    <a:pt x="367" y="43"/>
                  </a:lnTo>
                  <a:lnTo>
                    <a:pt x="268" y="100"/>
                  </a:lnTo>
                  <a:lnTo>
                    <a:pt x="183" y="170"/>
                  </a:lnTo>
                  <a:lnTo>
                    <a:pt x="99" y="255"/>
                  </a:lnTo>
                  <a:lnTo>
                    <a:pt x="56" y="367"/>
                  </a:lnTo>
                  <a:lnTo>
                    <a:pt x="14" y="480"/>
                  </a:lnTo>
                  <a:lnTo>
                    <a:pt x="0" y="593"/>
                  </a:lnTo>
                  <a:lnTo>
                    <a:pt x="0" y="593"/>
                  </a:lnTo>
                  <a:lnTo>
                    <a:pt x="14" y="720"/>
                  </a:lnTo>
                  <a:lnTo>
                    <a:pt x="56" y="833"/>
                  </a:lnTo>
                  <a:lnTo>
                    <a:pt x="99" y="931"/>
                  </a:lnTo>
                  <a:lnTo>
                    <a:pt x="183" y="1030"/>
                  </a:lnTo>
                  <a:lnTo>
                    <a:pt x="268" y="1100"/>
                  </a:lnTo>
                  <a:lnTo>
                    <a:pt x="367" y="1157"/>
                  </a:lnTo>
                  <a:lnTo>
                    <a:pt x="479" y="1185"/>
                  </a:lnTo>
                  <a:lnTo>
                    <a:pt x="606" y="1199"/>
                  </a:lnTo>
                  <a:lnTo>
                    <a:pt x="606" y="119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flipH="1">
              <a:off x="2170238" y="2663391"/>
              <a:ext cx="25121" cy="25142"/>
            </a:xfrm>
            <a:custGeom>
              <a:avLst/>
              <a:gdLst/>
              <a:ahLst/>
              <a:cxnLst/>
              <a:rect l="l" t="t" r="r" b="b"/>
              <a:pathLst>
                <a:path w="1213" h="1214" extrusionOk="0">
                  <a:moveTo>
                    <a:pt x="607" y="1213"/>
                  </a:moveTo>
                  <a:lnTo>
                    <a:pt x="607" y="1213"/>
                  </a:lnTo>
                  <a:lnTo>
                    <a:pt x="733" y="1199"/>
                  </a:lnTo>
                  <a:lnTo>
                    <a:pt x="846" y="1157"/>
                  </a:lnTo>
                  <a:lnTo>
                    <a:pt x="945" y="1100"/>
                  </a:lnTo>
                  <a:lnTo>
                    <a:pt x="1029" y="1030"/>
                  </a:lnTo>
                  <a:lnTo>
                    <a:pt x="1114" y="945"/>
                  </a:lnTo>
                  <a:lnTo>
                    <a:pt x="1170" y="833"/>
                  </a:lnTo>
                  <a:lnTo>
                    <a:pt x="1199" y="720"/>
                  </a:lnTo>
                  <a:lnTo>
                    <a:pt x="1213" y="607"/>
                  </a:lnTo>
                  <a:lnTo>
                    <a:pt x="1213" y="607"/>
                  </a:lnTo>
                  <a:lnTo>
                    <a:pt x="1199" y="480"/>
                  </a:lnTo>
                  <a:lnTo>
                    <a:pt x="1170" y="367"/>
                  </a:lnTo>
                  <a:lnTo>
                    <a:pt x="1114" y="269"/>
                  </a:lnTo>
                  <a:lnTo>
                    <a:pt x="1029" y="170"/>
                  </a:lnTo>
                  <a:lnTo>
                    <a:pt x="945" y="100"/>
                  </a:lnTo>
                  <a:lnTo>
                    <a:pt x="846" y="43"/>
                  </a:lnTo>
                  <a:lnTo>
                    <a:pt x="733" y="15"/>
                  </a:lnTo>
                  <a:lnTo>
                    <a:pt x="607" y="1"/>
                  </a:lnTo>
                  <a:lnTo>
                    <a:pt x="607" y="1"/>
                  </a:lnTo>
                  <a:lnTo>
                    <a:pt x="480" y="15"/>
                  </a:lnTo>
                  <a:lnTo>
                    <a:pt x="367" y="43"/>
                  </a:lnTo>
                  <a:lnTo>
                    <a:pt x="268" y="100"/>
                  </a:lnTo>
                  <a:lnTo>
                    <a:pt x="184" y="170"/>
                  </a:lnTo>
                  <a:lnTo>
                    <a:pt x="99" y="269"/>
                  </a:lnTo>
                  <a:lnTo>
                    <a:pt x="57" y="367"/>
                  </a:lnTo>
                  <a:lnTo>
                    <a:pt x="15" y="480"/>
                  </a:lnTo>
                  <a:lnTo>
                    <a:pt x="1" y="607"/>
                  </a:lnTo>
                  <a:lnTo>
                    <a:pt x="1" y="607"/>
                  </a:lnTo>
                  <a:lnTo>
                    <a:pt x="15" y="720"/>
                  </a:lnTo>
                  <a:lnTo>
                    <a:pt x="57" y="833"/>
                  </a:lnTo>
                  <a:lnTo>
                    <a:pt x="99" y="945"/>
                  </a:lnTo>
                  <a:lnTo>
                    <a:pt x="184" y="1030"/>
                  </a:lnTo>
                  <a:lnTo>
                    <a:pt x="268" y="1100"/>
                  </a:lnTo>
                  <a:lnTo>
                    <a:pt x="367" y="1157"/>
                  </a:lnTo>
                  <a:lnTo>
                    <a:pt x="480" y="1199"/>
                  </a:lnTo>
                  <a:lnTo>
                    <a:pt x="607" y="1213"/>
                  </a:lnTo>
                  <a:lnTo>
                    <a:pt x="607" y="1213"/>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flipH="1">
              <a:off x="2113017" y="2483879"/>
              <a:ext cx="24831" cy="25121"/>
            </a:xfrm>
            <a:custGeom>
              <a:avLst/>
              <a:gdLst/>
              <a:ahLst/>
              <a:cxnLst/>
              <a:rect l="l" t="t" r="r" b="b"/>
              <a:pathLst>
                <a:path w="1199" h="1213" extrusionOk="0">
                  <a:moveTo>
                    <a:pt x="592" y="1213"/>
                  </a:moveTo>
                  <a:lnTo>
                    <a:pt x="592" y="1213"/>
                  </a:lnTo>
                  <a:lnTo>
                    <a:pt x="719" y="1199"/>
                  </a:lnTo>
                  <a:lnTo>
                    <a:pt x="832" y="1170"/>
                  </a:lnTo>
                  <a:lnTo>
                    <a:pt x="931" y="1114"/>
                  </a:lnTo>
                  <a:lnTo>
                    <a:pt x="1029" y="1044"/>
                  </a:lnTo>
                  <a:lnTo>
                    <a:pt x="1100" y="945"/>
                  </a:lnTo>
                  <a:lnTo>
                    <a:pt x="1156" y="846"/>
                  </a:lnTo>
                  <a:lnTo>
                    <a:pt x="1184" y="733"/>
                  </a:lnTo>
                  <a:lnTo>
                    <a:pt x="1198" y="607"/>
                  </a:lnTo>
                  <a:lnTo>
                    <a:pt x="1198" y="607"/>
                  </a:lnTo>
                  <a:lnTo>
                    <a:pt x="1184" y="494"/>
                  </a:lnTo>
                  <a:lnTo>
                    <a:pt x="1156" y="381"/>
                  </a:lnTo>
                  <a:lnTo>
                    <a:pt x="1100" y="268"/>
                  </a:lnTo>
                  <a:lnTo>
                    <a:pt x="1029" y="184"/>
                  </a:lnTo>
                  <a:lnTo>
                    <a:pt x="931" y="113"/>
                  </a:lnTo>
                  <a:lnTo>
                    <a:pt x="832" y="57"/>
                  </a:lnTo>
                  <a:lnTo>
                    <a:pt x="719" y="15"/>
                  </a:lnTo>
                  <a:lnTo>
                    <a:pt x="592" y="0"/>
                  </a:lnTo>
                  <a:lnTo>
                    <a:pt x="592" y="0"/>
                  </a:lnTo>
                  <a:lnTo>
                    <a:pt x="479" y="15"/>
                  </a:lnTo>
                  <a:lnTo>
                    <a:pt x="367" y="57"/>
                  </a:lnTo>
                  <a:lnTo>
                    <a:pt x="268" y="113"/>
                  </a:lnTo>
                  <a:lnTo>
                    <a:pt x="169" y="184"/>
                  </a:lnTo>
                  <a:lnTo>
                    <a:pt x="99" y="268"/>
                  </a:lnTo>
                  <a:lnTo>
                    <a:pt x="43" y="381"/>
                  </a:lnTo>
                  <a:lnTo>
                    <a:pt x="0" y="494"/>
                  </a:lnTo>
                  <a:lnTo>
                    <a:pt x="0" y="607"/>
                  </a:lnTo>
                  <a:lnTo>
                    <a:pt x="0" y="607"/>
                  </a:lnTo>
                  <a:lnTo>
                    <a:pt x="0" y="733"/>
                  </a:lnTo>
                  <a:lnTo>
                    <a:pt x="43" y="846"/>
                  </a:lnTo>
                  <a:lnTo>
                    <a:pt x="99" y="945"/>
                  </a:lnTo>
                  <a:lnTo>
                    <a:pt x="169" y="1044"/>
                  </a:lnTo>
                  <a:lnTo>
                    <a:pt x="268" y="1114"/>
                  </a:lnTo>
                  <a:lnTo>
                    <a:pt x="367" y="1170"/>
                  </a:lnTo>
                  <a:lnTo>
                    <a:pt x="479" y="1199"/>
                  </a:lnTo>
                  <a:lnTo>
                    <a:pt x="592" y="1213"/>
                  </a:lnTo>
                  <a:lnTo>
                    <a:pt x="592" y="1213"/>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flipH="1">
              <a:off x="1926193" y="2485929"/>
              <a:ext cx="25121" cy="25121"/>
            </a:xfrm>
            <a:custGeom>
              <a:avLst/>
              <a:gdLst/>
              <a:ahLst/>
              <a:cxnLst/>
              <a:rect l="l" t="t" r="r" b="b"/>
              <a:pathLst>
                <a:path w="1213" h="1213" extrusionOk="0">
                  <a:moveTo>
                    <a:pt x="606" y="1212"/>
                  </a:moveTo>
                  <a:lnTo>
                    <a:pt x="606" y="1212"/>
                  </a:lnTo>
                  <a:lnTo>
                    <a:pt x="719" y="1198"/>
                  </a:lnTo>
                  <a:lnTo>
                    <a:pt x="832" y="1170"/>
                  </a:lnTo>
                  <a:lnTo>
                    <a:pt x="944" y="1114"/>
                  </a:lnTo>
                  <a:lnTo>
                    <a:pt x="1029" y="1029"/>
                  </a:lnTo>
                  <a:lnTo>
                    <a:pt x="1099" y="945"/>
                  </a:lnTo>
                  <a:lnTo>
                    <a:pt x="1156" y="846"/>
                  </a:lnTo>
                  <a:lnTo>
                    <a:pt x="1198" y="733"/>
                  </a:lnTo>
                  <a:lnTo>
                    <a:pt x="1212" y="606"/>
                  </a:lnTo>
                  <a:lnTo>
                    <a:pt x="1212" y="606"/>
                  </a:lnTo>
                  <a:lnTo>
                    <a:pt x="1198" y="479"/>
                  </a:lnTo>
                  <a:lnTo>
                    <a:pt x="1156" y="367"/>
                  </a:lnTo>
                  <a:lnTo>
                    <a:pt x="1099" y="268"/>
                  </a:lnTo>
                  <a:lnTo>
                    <a:pt x="1029" y="183"/>
                  </a:lnTo>
                  <a:lnTo>
                    <a:pt x="944" y="99"/>
                  </a:lnTo>
                  <a:lnTo>
                    <a:pt x="832" y="57"/>
                  </a:lnTo>
                  <a:lnTo>
                    <a:pt x="719" y="14"/>
                  </a:lnTo>
                  <a:lnTo>
                    <a:pt x="606" y="0"/>
                  </a:lnTo>
                  <a:lnTo>
                    <a:pt x="606" y="0"/>
                  </a:lnTo>
                  <a:lnTo>
                    <a:pt x="479" y="14"/>
                  </a:lnTo>
                  <a:lnTo>
                    <a:pt x="366" y="57"/>
                  </a:lnTo>
                  <a:lnTo>
                    <a:pt x="268" y="99"/>
                  </a:lnTo>
                  <a:lnTo>
                    <a:pt x="183" y="183"/>
                  </a:lnTo>
                  <a:lnTo>
                    <a:pt x="99" y="268"/>
                  </a:lnTo>
                  <a:lnTo>
                    <a:pt x="42" y="367"/>
                  </a:lnTo>
                  <a:lnTo>
                    <a:pt x="14" y="479"/>
                  </a:lnTo>
                  <a:lnTo>
                    <a:pt x="0" y="606"/>
                  </a:lnTo>
                  <a:lnTo>
                    <a:pt x="0" y="606"/>
                  </a:lnTo>
                  <a:lnTo>
                    <a:pt x="14" y="733"/>
                  </a:lnTo>
                  <a:lnTo>
                    <a:pt x="42" y="846"/>
                  </a:lnTo>
                  <a:lnTo>
                    <a:pt x="99" y="945"/>
                  </a:lnTo>
                  <a:lnTo>
                    <a:pt x="183" y="1029"/>
                  </a:lnTo>
                  <a:lnTo>
                    <a:pt x="268" y="1114"/>
                  </a:lnTo>
                  <a:lnTo>
                    <a:pt x="366" y="1170"/>
                  </a:lnTo>
                  <a:lnTo>
                    <a:pt x="479"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flipH="1">
              <a:off x="1739680" y="2485929"/>
              <a:ext cx="25121" cy="25121"/>
            </a:xfrm>
            <a:custGeom>
              <a:avLst/>
              <a:gdLst/>
              <a:ahLst/>
              <a:cxnLst/>
              <a:rect l="l" t="t" r="r" b="b"/>
              <a:pathLst>
                <a:path w="1213" h="1213" extrusionOk="0">
                  <a:moveTo>
                    <a:pt x="607" y="1212"/>
                  </a:moveTo>
                  <a:lnTo>
                    <a:pt x="607" y="1212"/>
                  </a:lnTo>
                  <a:lnTo>
                    <a:pt x="734" y="1198"/>
                  </a:lnTo>
                  <a:lnTo>
                    <a:pt x="846" y="1170"/>
                  </a:lnTo>
                  <a:lnTo>
                    <a:pt x="945" y="1114"/>
                  </a:lnTo>
                  <a:lnTo>
                    <a:pt x="1044" y="1029"/>
                  </a:lnTo>
                  <a:lnTo>
                    <a:pt x="1114" y="945"/>
                  </a:lnTo>
                  <a:lnTo>
                    <a:pt x="1171" y="846"/>
                  </a:lnTo>
                  <a:lnTo>
                    <a:pt x="1199" y="733"/>
                  </a:lnTo>
                  <a:lnTo>
                    <a:pt x="1213" y="606"/>
                  </a:lnTo>
                  <a:lnTo>
                    <a:pt x="1213" y="606"/>
                  </a:lnTo>
                  <a:lnTo>
                    <a:pt x="1199" y="479"/>
                  </a:lnTo>
                  <a:lnTo>
                    <a:pt x="1171" y="367"/>
                  </a:lnTo>
                  <a:lnTo>
                    <a:pt x="1114" y="268"/>
                  </a:lnTo>
                  <a:lnTo>
                    <a:pt x="1044" y="183"/>
                  </a:lnTo>
                  <a:lnTo>
                    <a:pt x="945" y="99"/>
                  </a:lnTo>
                  <a:lnTo>
                    <a:pt x="846" y="57"/>
                  </a:lnTo>
                  <a:lnTo>
                    <a:pt x="734" y="14"/>
                  </a:lnTo>
                  <a:lnTo>
                    <a:pt x="607" y="0"/>
                  </a:lnTo>
                  <a:lnTo>
                    <a:pt x="607" y="0"/>
                  </a:lnTo>
                  <a:lnTo>
                    <a:pt x="494" y="14"/>
                  </a:lnTo>
                  <a:lnTo>
                    <a:pt x="381" y="57"/>
                  </a:lnTo>
                  <a:lnTo>
                    <a:pt x="269" y="99"/>
                  </a:lnTo>
                  <a:lnTo>
                    <a:pt x="184" y="183"/>
                  </a:lnTo>
                  <a:lnTo>
                    <a:pt x="114" y="268"/>
                  </a:lnTo>
                  <a:lnTo>
                    <a:pt x="57" y="367"/>
                  </a:lnTo>
                  <a:lnTo>
                    <a:pt x="15" y="479"/>
                  </a:lnTo>
                  <a:lnTo>
                    <a:pt x="1" y="606"/>
                  </a:lnTo>
                  <a:lnTo>
                    <a:pt x="1" y="606"/>
                  </a:lnTo>
                  <a:lnTo>
                    <a:pt x="15" y="733"/>
                  </a:lnTo>
                  <a:lnTo>
                    <a:pt x="57" y="846"/>
                  </a:lnTo>
                  <a:lnTo>
                    <a:pt x="114" y="945"/>
                  </a:lnTo>
                  <a:lnTo>
                    <a:pt x="184" y="1029"/>
                  </a:lnTo>
                  <a:lnTo>
                    <a:pt x="269" y="1114"/>
                  </a:lnTo>
                  <a:lnTo>
                    <a:pt x="381" y="1170"/>
                  </a:lnTo>
                  <a:lnTo>
                    <a:pt x="494"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flipH="1">
              <a:off x="1553146" y="2485929"/>
              <a:ext cx="24831" cy="25121"/>
            </a:xfrm>
            <a:custGeom>
              <a:avLst/>
              <a:gdLst/>
              <a:ahLst/>
              <a:cxnLst/>
              <a:rect l="l" t="t" r="r" b="b"/>
              <a:pathLst>
                <a:path w="1199" h="1213" extrusionOk="0">
                  <a:moveTo>
                    <a:pt x="607" y="1212"/>
                  </a:moveTo>
                  <a:lnTo>
                    <a:pt x="607" y="1212"/>
                  </a:lnTo>
                  <a:lnTo>
                    <a:pt x="720" y="1198"/>
                  </a:lnTo>
                  <a:lnTo>
                    <a:pt x="832" y="1170"/>
                  </a:lnTo>
                  <a:lnTo>
                    <a:pt x="945" y="1114"/>
                  </a:lnTo>
                  <a:lnTo>
                    <a:pt x="1030" y="1029"/>
                  </a:lnTo>
                  <a:lnTo>
                    <a:pt x="1100" y="945"/>
                  </a:lnTo>
                  <a:lnTo>
                    <a:pt x="1156" y="846"/>
                  </a:lnTo>
                  <a:lnTo>
                    <a:pt x="1199" y="733"/>
                  </a:lnTo>
                  <a:lnTo>
                    <a:pt x="1199" y="606"/>
                  </a:lnTo>
                  <a:lnTo>
                    <a:pt x="1199" y="606"/>
                  </a:lnTo>
                  <a:lnTo>
                    <a:pt x="1199" y="479"/>
                  </a:lnTo>
                  <a:lnTo>
                    <a:pt x="1156" y="367"/>
                  </a:lnTo>
                  <a:lnTo>
                    <a:pt x="1100" y="268"/>
                  </a:lnTo>
                  <a:lnTo>
                    <a:pt x="1030" y="183"/>
                  </a:lnTo>
                  <a:lnTo>
                    <a:pt x="945" y="99"/>
                  </a:lnTo>
                  <a:lnTo>
                    <a:pt x="832" y="57"/>
                  </a:lnTo>
                  <a:lnTo>
                    <a:pt x="720" y="14"/>
                  </a:lnTo>
                  <a:lnTo>
                    <a:pt x="607" y="0"/>
                  </a:lnTo>
                  <a:lnTo>
                    <a:pt x="607" y="0"/>
                  </a:lnTo>
                  <a:lnTo>
                    <a:pt x="480" y="14"/>
                  </a:lnTo>
                  <a:lnTo>
                    <a:pt x="367" y="57"/>
                  </a:lnTo>
                  <a:lnTo>
                    <a:pt x="268" y="99"/>
                  </a:lnTo>
                  <a:lnTo>
                    <a:pt x="170" y="183"/>
                  </a:lnTo>
                  <a:lnTo>
                    <a:pt x="99" y="268"/>
                  </a:lnTo>
                  <a:lnTo>
                    <a:pt x="43" y="367"/>
                  </a:lnTo>
                  <a:lnTo>
                    <a:pt x="15" y="479"/>
                  </a:lnTo>
                  <a:lnTo>
                    <a:pt x="1" y="606"/>
                  </a:lnTo>
                  <a:lnTo>
                    <a:pt x="1" y="606"/>
                  </a:lnTo>
                  <a:lnTo>
                    <a:pt x="15" y="733"/>
                  </a:lnTo>
                  <a:lnTo>
                    <a:pt x="43" y="846"/>
                  </a:lnTo>
                  <a:lnTo>
                    <a:pt x="99" y="945"/>
                  </a:lnTo>
                  <a:lnTo>
                    <a:pt x="170" y="1029"/>
                  </a:lnTo>
                  <a:lnTo>
                    <a:pt x="268" y="1114"/>
                  </a:lnTo>
                  <a:lnTo>
                    <a:pt x="367" y="1170"/>
                  </a:lnTo>
                  <a:lnTo>
                    <a:pt x="480"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flipH="1">
              <a:off x="1366323" y="2485929"/>
              <a:ext cx="25121" cy="25121"/>
            </a:xfrm>
            <a:custGeom>
              <a:avLst/>
              <a:gdLst/>
              <a:ahLst/>
              <a:cxnLst/>
              <a:rect l="l" t="t" r="r" b="b"/>
              <a:pathLst>
                <a:path w="1213" h="1213" extrusionOk="0">
                  <a:moveTo>
                    <a:pt x="607" y="1212"/>
                  </a:moveTo>
                  <a:lnTo>
                    <a:pt x="607" y="1212"/>
                  </a:lnTo>
                  <a:lnTo>
                    <a:pt x="733" y="1198"/>
                  </a:lnTo>
                  <a:lnTo>
                    <a:pt x="846" y="1170"/>
                  </a:lnTo>
                  <a:lnTo>
                    <a:pt x="945" y="1114"/>
                  </a:lnTo>
                  <a:lnTo>
                    <a:pt x="1029" y="1029"/>
                  </a:lnTo>
                  <a:lnTo>
                    <a:pt x="1100" y="945"/>
                  </a:lnTo>
                  <a:lnTo>
                    <a:pt x="1156" y="846"/>
                  </a:lnTo>
                  <a:lnTo>
                    <a:pt x="1199" y="733"/>
                  </a:lnTo>
                  <a:lnTo>
                    <a:pt x="1213" y="606"/>
                  </a:lnTo>
                  <a:lnTo>
                    <a:pt x="1213" y="606"/>
                  </a:lnTo>
                  <a:lnTo>
                    <a:pt x="1199" y="479"/>
                  </a:lnTo>
                  <a:lnTo>
                    <a:pt x="1156" y="367"/>
                  </a:lnTo>
                  <a:lnTo>
                    <a:pt x="1100" y="268"/>
                  </a:lnTo>
                  <a:lnTo>
                    <a:pt x="1029" y="183"/>
                  </a:lnTo>
                  <a:lnTo>
                    <a:pt x="945" y="99"/>
                  </a:lnTo>
                  <a:lnTo>
                    <a:pt x="846" y="57"/>
                  </a:lnTo>
                  <a:lnTo>
                    <a:pt x="733" y="14"/>
                  </a:lnTo>
                  <a:lnTo>
                    <a:pt x="607" y="0"/>
                  </a:lnTo>
                  <a:lnTo>
                    <a:pt x="607" y="0"/>
                  </a:lnTo>
                  <a:lnTo>
                    <a:pt x="480" y="14"/>
                  </a:lnTo>
                  <a:lnTo>
                    <a:pt x="367" y="57"/>
                  </a:lnTo>
                  <a:lnTo>
                    <a:pt x="268" y="99"/>
                  </a:lnTo>
                  <a:lnTo>
                    <a:pt x="184" y="183"/>
                  </a:lnTo>
                  <a:lnTo>
                    <a:pt x="99" y="268"/>
                  </a:lnTo>
                  <a:lnTo>
                    <a:pt x="43" y="367"/>
                  </a:lnTo>
                  <a:lnTo>
                    <a:pt x="15" y="479"/>
                  </a:lnTo>
                  <a:lnTo>
                    <a:pt x="0" y="606"/>
                  </a:lnTo>
                  <a:lnTo>
                    <a:pt x="0" y="606"/>
                  </a:lnTo>
                  <a:lnTo>
                    <a:pt x="15" y="733"/>
                  </a:lnTo>
                  <a:lnTo>
                    <a:pt x="43" y="846"/>
                  </a:lnTo>
                  <a:lnTo>
                    <a:pt x="99" y="945"/>
                  </a:lnTo>
                  <a:lnTo>
                    <a:pt x="184" y="1029"/>
                  </a:lnTo>
                  <a:lnTo>
                    <a:pt x="268" y="1114"/>
                  </a:lnTo>
                  <a:lnTo>
                    <a:pt x="367" y="1170"/>
                  </a:lnTo>
                  <a:lnTo>
                    <a:pt x="480"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flipH="1">
              <a:off x="1140088" y="2665442"/>
              <a:ext cx="25121" cy="25121"/>
            </a:xfrm>
            <a:custGeom>
              <a:avLst/>
              <a:gdLst/>
              <a:ahLst/>
              <a:cxnLst/>
              <a:rect l="l" t="t" r="r" b="b"/>
              <a:pathLst>
                <a:path w="1213" h="1213" extrusionOk="0">
                  <a:moveTo>
                    <a:pt x="606" y="1213"/>
                  </a:moveTo>
                  <a:lnTo>
                    <a:pt x="606" y="1213"/>
                  </a:lnTo>
                  <a:lnTo>
                    <a:pt x="719" y="1199"/>
                  </a:lnTo>
                  <a:lnTo>
                    <a:pt x="832" y="1156"/>
                  </a:lnTo>
                  <a:lnTo>
                    <a:pt x="945" y="1100"/>
                  </a:lnTo>
                  <a:lnTo>
                    <a:pt x="1029" y="1030"/>
                  </a:lnTo>
                  <a:lnTo>
                    <a:pt x="1100" y="945"/>
                  </a:lnTo>
                  <a:lnTo>
                    <a:pt x="1156" y="832"/>
                  </a:lnTo>
                  <a:lnTo>
                    <a:pt x="1198" y="719"/>
                  </a:lnTo>
                  <a:lnTo>
                    <a:pt x="1212" y="607"/>
                  </a:lnTo>
                  <a:lnTo>
                    <a:pt x="1212" y="607"/>
                  </a:lnTo>
                  <a:lnTo>
                    <a:pt x="1198" y="480"/>
                  </a:lnTo>
                  <a:lnTo>
                    <a:pt x="1156" y="367"/>
                  </a:lnTo>
                  <a:lnTo>
                    <a:pt x="1100" y="268"/>
                  </a:lnTo>
                  <a:lnTo>
                    <a:pt x="1029" y="170"/>
                  </a:lnTo>
                  <a:lnTo>
                    <a:pt x="945" y="99"/>
                  </a:lnTo>
                  <a:lnTo>
                    <a:pt x="832" y="43"/>
                  </a:lnTo>
                  <a:lnTo>
                    <a:pt x="719" y="15"/>
                  </a:lnTo>
                  <a:lnTo>
                    <a:pt x="606" y="1"/>
                  </a:lnTo>
                  <a:lnTo>
                    <a:pt x="606" y="1"/>
                  </a:lnTo>
                  <a:lnTo>
                    <a:pt x="479" y="15"/>
                  </a:lnTo>
                  <a:lnTo>
                    <a:pt x="367" y="43"/>
                  </a:lnTo>
                  <a:lnTo>
                    <a:pt x="268" y="99"/>
                  </a:lnTo>
                  <a:lnTo>
                    <a:pt x="169" y="170"/>
                  </a:lnTo>
                  <a:lnTo>
                    <a:pt x="99" y="268"/>
                  </a:lnTo>
                  <a:lnTo>
                    <a:pt x="42" y="367"/>
                  </a:lnTo>
                  <a:lnTo>
                    <a:pt x="14" y="480"/>
                  </a:lnTo>
                  <a:lnTo>
                    <a:pt x="0" y="607"/>
                  </a:lnTo>
                  <a:lnTo>
                    <a:pt x="0" y="607"/>
                  </a:lnTo>
                  <a:lnTo>
                    <a:pt x="14" y="719"/>
                  </a:lnTo>
                  <a:lnTo>
                    <a:pt x="42" y="832"/>
                  </a:lnTo>
                  <a:lnTo>
                    <a:pt x="99" y="945"/>
                  </a:lnTo>
                  <a:lnTo>
                    <a:pt x="169" y="1030"/>
                  </a:lnTo>
                  <a:lnTo>
                    <a:pt x="268" y="1100"/>
                  </a:lnTo>
                  <a:lnTo>
                    <a:pt x="367" y="1156"/>
                  </a:lnTo>
                  <a:lnTo>
                    <a:pt x="479" y="1199"/>
                  </a:lnTo>
                  <a:lnTo>
                    <a:pt x="606" y="1213"/>
                  </a:lnTo>
                  <a:lnTo>
                    <a:pt x="606"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flipH="1">
              <a:off x="1179789" y="2485929"/>
              <a:ext cx="25121" cy="25121"/>
            </a:xfrm>
            <a:custGeom>
              <a:avLst/>
              <a:gdLst/>
              <a:ahLst/>
              <a:cxnLst/>
              <a:rect l="l" t="t" r="r" b="b"/>
              <a:pathLst>
                <a:path w="1213" h="1213" extrusionOk="0">
                  <a:moveTo>
                    <a:pt x="606" y="1212"/>
                  </a:moveTo>
                  <a:lnTo>
                    <a:pt x="606" y="1212"/>
                  </a:lnTo>
                  <a:lnTo>
                    <a:pt x="733" y="1198"/>
                  </a:lnTo>
                  <a:lnTo>
                    <a:pt x="846" y="1170"/>
                  </a:lnTo>
                  <a:lnTo>
                    <a:pt x="945" y="1114"/>
                  </a:lnTo>
                  <a:lnTo>
                    <a:pt x="1043" y="1029"/>
                  </a:lnTo>
                  <a:lnTo>
                    <a:pt x="1114" y="945"/>
                  </a:lnTo>
                  <a:lnTo>
                    <a:pt x="1170" y="846"/>
                  </a:lnTo>
                  <a:lnTo>
                    <a:pt x="1198" y="733"/>
                  </a:lnTo>
                  <a:lnTo>
                    <a:pt x="1212" y="606"/>
                  </a:lnTo>
                  <a:lnTo>
                    <a:pt x="1212" y="606"/>
                  </a:lnTo>
                  <a:lnTo>
                    <a:pt x="1198" y="479"/>
                  </a:lnTo>
                  <a:lnTo>
                    <a:pt x="1170" y="367"/>
                  </a:lnTo>
                  <a:lnTo>
                    <a:pt x="1114" y="268"/>
                  </a:lnTo>
                  <a:lnTo>
                    <a:pt x="1043" y="183"/>
                  </a:lnTo>
                  <a:lnTo>
                    <a:pt x="945" y="99"/>
                  </a:lnTo>
                  <a:lnTo>
                    <a:pt x="846" y="57"/>
                  </a:lnTo>
                  <a:lnTo>
                    <a:pt x="733" y="14"/>
                  </a:lnTo>
                  <a:lnTo>
                    <a:pt x="606" y="0"/>
                  </a:lnTo>
                  <a:lnTo>
                    <a:pt x="606" y="0"/>
                  </a:lnTo>
                  <a:lnTo>
                    <a:pt x="494" y="14"/>
                  </a:lnTo>
                  <a:lnTo>
                    <a:pt x="381" y="57"/>
                  </a:lnTo>
                  <a:lnTo>
                    <a:pt x="268" y="99"/>
                  </a:lnTo>
                  <a:lnTo>
                    <a:pt x="183" y="183"/>
                  </a:lnTo>
                  <a:lnTo>
                    <a:pt x="113" y="268"/>
                  </a:lnTo>
                  <a:lnTo>
                    <a:pt x="57" y="367"/>
                  </a:lnTo>
                  <a:lnTo>
                    <a:pt x="14" y="479"/>
                  </a:lnTo>
                  <a:lnTo>
                    <a:pt x="0" y="606"/>
                  </a:lnTo>
                  <a:lnTo>
                    <a:pt x="0" y="606"/>
                  </a:lnTo>
                  <a:lnTo>
                    <a:pt x="14" y="733"/>
                  </a:lnTo>
                  <a:lnTo>
                    <a:pt x="57" y="846"/>
                  </a:lnTo>
                  <a:lnTo>
                    <a:pt x="113" y="945"/>
                  </a:lnTo>
                  <a:lnTo>
                    <a:pt x="183" y="1029"/>
                  </a:lnTo>
                  <a:lnTo>
                    <a:pt x="268" y="1114"/>
                  </a:lnTo>
                  <a:lnTo>
                    <a:pt x="381" y="1170"/>
                  </a:lnTo>
                  <a:lnTo>
                    <a:pt x="494"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flipH="1">
              <a:off x="1326912" y="2665442"/>
              <a:ext cx="25121" cy="25121"/>
            </a:xfrm>
            <a:custGeom>
              <a:avLst/>
              <a:gdLst/>
              <a:ahLst/>
              <a:cxnLst/>
              <a:rect l="l" t="t" r="r" b="b"/>
              <a:pathLst>
                <a:path w="1213" h="1213" extrusionOk="0">
                  <a:moveTo>
                    <a:pt x="606" y="1213"/>
                  </a:moveTo>
                  <a:lnTo>
                    <a:pt x="606" y="1213"/>
                  </a:lnTo>
                  <a:lnTo>
                    <a:pt x="733" y="1199"/>
                  </a:lnTo>
                  <a:lnTo>
                    <a:pt x="846" y="1156"/>
                  </a:lnTo>
                  <a:lnTo>
                    <a:pt x="945" y="1100"/>
                  </a:lnTo>
                  <a:lnTo>
                    <a:pt x="1043" y="1030"/>
                  </a:lnTo>
                  <a:lnTo>
                    <a:pt x="1114" y="945"/>
                  </a:lnTo>
                  <a:lnTo>
                    <a:pt x="1170" y="832"/>
                  </a:lnTo>
                  <a:lnTo>
                    <a:pt x="1198" y="719"/>
                  </a:lnTo>
                  <a:lnTo>
                    <a:pt x="1212" y="607"/>
                  </a:lnTo>
                  <a:lnTo>
                    <a:pt x="1212" y="607"/>
                  </a:lnTo>
                  <a:lnTo>
                    <a:pt x="1198" y="480"/>
                  </a:lnTo>
                  <a:lnTo>
                    <a:pt x="1170" y="367"/>
                  </a:lnTo>
                  <a:lnTo>
                    <a:pt x="1114" y="268"/>
                  </a:lnTo>
                  <a:lnTo>
                    <a:pt x="1043" y="170"/>
                  </a:lnTo>
                  <a:lnTo>
                    <a:pt x="945" y="99"/>
                  </a:lnTo>
                  <a:lnTo>
                    <a:pt x="846" y="43"/>
                  </a:lnTo>
                  <a:lnTo>
                    <a:pt x="733" y="15"/>
                  </a:lnTo>
                  <a:lnTo>
                    <a:pt x="606" y="1"/>
                  </a:lnTo>
                  <a:lnTo>
                    <a:pt x="606" y="1"/>
                  </a:lnTo>
                  <a:lnTo>
                    <a:pt x="494" y="15"/>
                  </a:lnTo>
                  <a:lnTo>
                    <a:pt x="381" y="43"/>
                  </a:lnTo>
                  <a:lnTo>
                    <a:pt x="268" y="99"/>
                  </a:lnTo>
                  <a:lnTo>
                    <a:pt x="184" y="170"/>
                  </a:lnTo>
                  <a:lnTo>
                    <a:pt x="113" y="268"/>
                  </a:lnTo>
                  <a:lnTo>
                    <a:pt x="57" y="367"/>
                  </a:lnTo>
                  <a:lnTo>
                    <a:pt x="14" y="480"/>
                  </a:lnTo>
                  <a:lnTo>
                    <a:pt x="0" y="607"/>
                  </a:lnTo>
                  <a:lnTo>
                    <a:pt x="0" y="607"/>
                  </a:lnTo>
                  <a:lnTo>
                    <a:pt x="14" y="719"/>
                  </a:lnTo>
                  <a:lnTo>
                    <a:pt x="57" y="832"/>
                  </a:lnTo>
                  <a:lnTo>
                    <a:pt x="113" y="945"/>
                  </a:lnTo>
                  <a:lnTo>
                    <a:pt x="184" y="1030"/>
                  </a:lnTo>
                  <a:lnTo>
                    <a:pt x="268" y="1100"/>
                  </a:lnTo>
                  <a:lnTo>
                    <a:pt x="381" y="1156"/>
                  </a:lnTo>
                  <a:lnTo>
                    <a:pt x="494" y="1199"/>
                  </a:lnTo>
                  <a:lnTo>
                    <a:pt x="606" y="1213"/>
                  </a:lnTo>
                  <a:lnTo>
                    <a:pt x="606"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flipH="1">
              <a:off x="992966" y="2485929"/>
              <a:ext cx="25121" cy="25121"/>
            </a:xfrm>
            <a:custGeom>
              <a:avLst/>
              <a:gdLst/>
              <a:ahLst/>
              <a:cxnLst/>
              <a:rect l="l" t="t" r="r" b="b"/>
              <a:pathLst>
                <a:path w="1213" h="1213" extrusionOk="0">
                  <a:moveTo>
                    <a:pt x="606" y="1212"/>
                  </a:moveTo>
                  <a:lnTo>
                    <a:pt x="606" y="1212"/>
                  </a:lnTo>
                  <a:lnTo>
                    <a:pt x="719" y="1198"/>
                  </a:lnTo>
                  <a:lnTo>
                    <a:pt x="832" y="1170"/>
                  </a:lnTo>
                  <a:lnTo>
                    <a:pt x="944" y="1114"/>
                  </a:lnTo>
                  <a:lnTo>
                    <a:pt x="1029" y="1029"/>
                  </a:lnTo>
                  <a:lnTo>
                    <a:pt x="1099" y="945"/>
                  </a:lnTo>
                  <a:lnTo>
                    <a:pt x="1156" y="846"/>
                  </a:lnTo>
                  <a:lnTo>
                    <a:pt x="1198" y="733"/>
                  </a:lnTo>
                  <a:lnTo>
                    <a:pt x="1212" y="606"/>
                  </a:lnTo>
                  <a:lnTo>
                    <a:pt x="1212" y="606"/>
                  </a:lnTo>
                  <a:lnTo>
                    <a:pt x="1198" y="479"/>
                  </a:lnTo>
                  <a:lnTo>
                    <a:pt x="1156" y="367"/>
                  </a:lnTo>
                  <a:lnTo>
                    <a:pt x="1099" y="268"/>
                  </a:lnTo>
                  <a:lnTo>
                    <a:pt x="1029" y="183"/>
                  </a:lnTo>
                  <a:lnTo>
                    <a:pt x="944" y="99"/>
                  </a:lnTo>
                  <a:lnTo>
                    <a:pt x="832" y="57"/>
                  </a:lnTo>
                  <a:lnTo>
                    <a:pt x="719" y="14"/>
                  </a:lnTo>
                  <a:lnTo>
                    <a:pt x="606" y="0"/>
                  </a:lnTo>
                  <a:lnTo>
                    <a:pt x="606" y="0"/>
                  </a:lnTo>
                  <a:lnTo>
                    <a:pt x="479" y="14"/>
                  </a:lnTo>
                  <a:lnTo>
                    <a:pt x="367" y="57"/>
                  </a:lnTo>
                  <a:lnTo>
                    <a:pt x="268" y="99"/>
                  </a:lnTo>
                  <a:lnTo>
                    <a:pt x="169" y="183"/>
                  </a:lnTo>
                  <a:lnTo>
                    <a:pt x="99" y="268"/>
                  </a:lnTo>
                  <a:lnTo>
                    <a:pt x="42" y="367"/>
                  </a:lnTo>
                  <a:lnTo>
                    <a:pt x="14" y="479"/>
                  </a:lnTo>
                  <a:lnTo>
                    <a:pt x="0" y="606"/>
                  </a:lnTo>
                  <a:lnTo>
                    <a:pt x="0" y="606"/>
                  </a:lnTo>
                  <a:lnTo>
                    <a:pt x="14" y="733"/>
                  </a:lnTo>
                  <a:lnTo>
                    <a:pt x="42" y="846"/>
                  </a:lnTo>
                  <a:lnTo>
                    <a:pt x="99" y="945"/>
                  </a:lnTo>
                  <a:lnTo>
                    <a:pt x="169" y="1029"/>
                  </a:lnTo>
                  <a:lnTo>
                    <a:pt x="268" y="1114"/>
                  </a:lnTo>
                  <a:lnTo>
                    <a:pt x="367" y="1170"/>
                  </a:lnTo>
                  <a:lnTo>
                    <a:pt x="479"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flipH="1">
              <a:off x="1513446" y="2665442"/>
              <a:ext cx="25121" cy="25121"/>
            </a:xfrm>
            <a:custGeom>
              <a:avLst/>
              <a:gdLst/>
              <a:ahLst/>
              <a:cxnLst/>
              <a:rect l="l" t="t" r="r" b="b"/>
              <a:pathLst>
                <a:path w="1213" h="1213" extrusionOk="0">
                  <a:moveTo>
                    <a:pt x="607" y="1213"/>
                  </a:moveTo>
                  <a:lnTo>
                    <a:pt x="607" y="1213"/>
                  </a:lnTo>
                  <a:lnTo>
                    <a:pt x="733" y="1199"/>
                  </a:lnTo>
                  <a:lnTo>
                    <a:pt x="846" y="1156"/>
                  </a:lnTo>
                  <a:lnTo>
                    <a:pt x="945" y="1100"/>
                  </a:lnTo>
                  <a:lnTo>
                    <a:pt x="1029" y="1030"/>
                  </a:lnTo>
                  <a:lnTo>
                    <a:pt x="1100" y="945"/>
                  </a:lnTo>
                  <a:lnTo>
                    <a:pt x="1156" y="832"/>
                  </a:lnTo>
                  <a:lnTo>
                    <a:pt x="1199" y="719"/>
                  </a:lnTo>
                  <a:lnTo>
                    <a:pt x="1213" y="607"/>
                  </a:lnTo>
                  <a:lnTo>
                    <a:pt x="1213" y="607"/>
                  </a:lnTo>
                  <a:lnTo>
                    <a:pt x="1199" y="480"/>
                  </a:lnTo>
                  <a:lnTo>
                    <a:pt x="1156" y="367"/>
                  </a:lnTo>
                  <a:lnTo>
                    <a:pt x="1100" y="268"/>
                  </a:lnTo>
                  <a:lnTo>
                    <a:pt x="1029" y="170"/>
                  </a:lnTo>
                  <a:lnTo>
                    <a:pt x="945" y="99"/>
                  </a:lnTo>
                  <a:lnTo>
                    <a:pt x="846" y="43"/>
                  </a:lnTo>
                  <a:lnTo>
                    <a:pt x="733" y="15"/>
                  </a:lnTo>
                  <a:lnTo>
                    <a:pt x="607" y="1"/>
                  </a:lnTo>
                  <a:lnTo>
                    <a:pt x="607" y="1"/>
                  </a:lnTo>
                  <a:lnTo>
                    <a:pt x="480" y="15"/>
                  </a:lnTo>
                  <a:lnTo>
                    <a:pt x="367" y="43"/>
                  </a:lnTo>
                  <a:lnTo>
                    <a:pt x="268" y="99"/>
                  </a:lnTo>
                  <a:lnTo>
                    <a:pt x="184" y="170"/>
                  </a:lnTo>
                  <a:lnTo>
                    <a:pt x="99" y="268"/>
                  </a:lnTo>
                  <a:lnTo>
                    <a:pt x="43" y="367"/>
                  </a:lnTo>
                  <a:lnTo>
                    <a:pt x="15" y="480"/>
                  </a:lnTo>
                  <a:lnTo>
                    <a:pt x="1" y="607"/>
                  </a:lnTo>
                  <a:lnTo>
                    <a:pt x="1" y="607"/>
                  </a:lnTo>
                  <a:lnTo>
                    <a:pt x="15" y="719"/>
                  </a:lnTo>
                  <a:lnTo>
                    <a:pt x="43" y="832"/>
                  </a:lnTo>
                  <a:lnTo>
                    <a:pt x="99" y="945"/>
                  </a:lnTo>
                  <a:lnTo>
                    <a:pt x="184" y="1030"/>
                  </a:lnTo>
                  <a:lnTo>
                    <a:pt x="268" y="1100"/>
                  </a:lnTo>
                  <a:lnTo>
                    <a:pt x="367" y="1156"/>
                  </a:lnTo>
                  <a:lnTo>
                    <a:pt x="480"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flipH="1">
              <a:off x="1700269" y="2665442"/>
              <a:ext cx="24831" cy="25121"/>
            </a:xfrm>
            <a:custGeom>
              <a:avLst/>
              <a:gdLst/>
              <a:ahLst/>
              <a:cxnLst/>
              <a:rect l="l" t="t" r="r" b="b"/>
              <a:pathLst>
                <a:path w="1199" h="1213" extrusionOk="0">
                  <a:moveTo>
                    <a:pt x="607" y="1213"/>
                  </a:moveTo>
                  <a:lnTo>
                    <a:pt x="607" y="1213"/>
                  </a:lnTo>
                  <a:lnTo>
                    <a:pt x="720" y="1199"/>
                  </a:lnTo>
                  <a:lnTo>
                    <a:pt x="832" y="1156"/>
                  </a:lnTo>
                  <a:lnTo>
                    <a:pt x="945" y="1100"/>
                  </a:lnTo>
                  <a:lnTo>
                    <a:pt x="1030" y="1030"/>
                  </a:lnTo>
                  <a:lnTo>
                    <a:pt x="1100" y="945"/>
                  </a:lnTo>
                  <a:lnTo>
                    <a:pt x="1157" y="832"/>
                  </a:lnTo>
                  <a:lnTo>
                    <a:pt x="1199" y="719"/>
                  </a:lnTo>
                  <a:lnTo>
                    <a:pt x="1199" y="607"/>
                  </a:lnTo>
                  <a:lnTo>
                    <a:pt x="1199" y="607"/>
                  </a:lnTo>
                  <a:lnTo>
                    <a:pt x="1199" y="480"/>
                  </a:lnTo>
                  <a:lnTo>
                    <a:pt x="1157" y="367"/>
                  </a:lnTo>
                  <a:lnTo>
                    <a:pt x="1100" y="268"/>
                  </a:lnTo>
                  <a:lnTo>
                    <a:pt x="1030" y="170"/>
                  </a:lnTo>
                  <a:lnTo>
                    <a:pt x="945" y="99"/>
                  </a:lnTo>
                  <a:lnTo>
                    <a:pt x="832" y="43"/>
                  </a:lnTo>
                  <a:lnTo>
                    <a:pt x="720" y="15"/>
                  </a:lnTo>
                  <a:lnTo>
                    <a:pt x="607" y="1"/>
                  </a:lnTo>
                  <a:lnTo>
                    <a:pt x="607" y="1"/>
                  </a:lnTo>
                  <a:lnTo>
                    <a:pt x="480" y="15"/>
                  </a:lnTo>
                  <a:lnTo>
                    <a:pt x="367" y="43"/>
                  </a:lnTo>
                  <a:lnTo>
                    <a:pt x="269" y="99"/>
                  </a:lnTo>
                  <a:lnTo>
                    <a:pt x="170" y="170"/>
                  </a:lnTo>
                  <a:lnTo>
                    <a:pt x="99" y="268"/>
                  </a:lnTo>
                  <a:lnTo>
                    <a:pt x="43" y="367"/>
                  </a:lnTo>
                  <a:lnTo>
                    <a:pt x="15" y="480"/>
                  </a:lnTo>
                  <a:lnTo>
                    <a:pt x="1" y="607"/>
                  </a:lnTo>
                  <a:lnTo>
                    <a:pt x="1" y="607"/>
                  </a:lnTo>
                  <a:lnTo>
                    <a:pt x="15" y="719"/>
                  </a:lnTo>
                  <a:lnTo>
                    <a:pt x="43" y="832"/>
                  </a:lnTo>
                  <a:lnTo>
                    <a:pt x="99" y="945"/>
                  </a:lnTo>
                  <a:lnTo>
                    <a:pt x="170" y="1030"/>
                  </a:lnTo>
                  <a:lnTo>
                    <a:pt x="269" y="1100"/>
                  </a:lnTo>
                  <a:lnTo>
                    <a:pt x="367" y="1156"/>
                  </a:lnTo>
                  <a:lnTo>
                    <a:pt x="480"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flipH="1">
              <a:off x="1886782" y="2665442"/>
              <a:ext cx="25142" cy="25121"/>
            </a:xfrm>
            <a:custGeom>
              <a:avLst/>
              <a:gdLst/>
              <a:ahLst/>
              <a:cxnLst/>
              <a:rect l="l" t="t" r="r" b="b"/>
              <a:pathLst>
                <a:path w="1214" h="1213" extrusionOk="0">
                  <a:moveTo>
                    <a:pt x="607" y="1213"/>
                  </a:moveTo>
                  <a:lnTo>
                    <a:pt x="607" y="1213"/>
                  </a:lnTo>
                  <a:lnTo>
                    <a:pt x="734" y="1199"/>
                  </a:lnTo>
                  <a:lnTo>
                    <a:pt x="847" y="1156"/>
                  </a:lnTo>
                  <a:lnTo>
                    <a:pt x="945" y="1100"/>
                  </a:lnTo>
                  <a:lnTo>
                    <a:pt x="1030" y="1030"/>
                  </a:lnTo>
                  <a:lnTo>
                    <a:pt x="1114" y="945"/>
                  </a:lnTo>
                  <a:lnTo>
                    <a:pt x="1171" y="832"/>
                  </a:lnTo>
                  <a:lnTo>
                    <a:pt x="1199" y="719"/>
                  </a:lnTo>
                  <a:lnTo>
                    <a:pt x="1213" y="607"/>
                  </a:lnTo>
                  <a:lnTo>
                    <a:pt x="1213" y="607"/>
                  </a:lnTo>
                  <a:lnTo>
                    <a:pt x="1199" y="480"/>
                  </a:lnTo>
                  <a:lnTo>
                    <a:pt x="1171" y="367"/>
                  </a:lnTo>
                  <a:lnTo>
                    <a:pt x="1114" y="268"/>
                  </a:lnTo>
                  <a:lnTo>
                    <a:pt x="1030" y="170"/>
                  </a:lnTo>
                  <a:lnTo>
                    <a:pt x="945" y="99"/>
                  </a:lnTo>
                  <a:lnTo>
                    <a:pt x="847" y="43"/>
                  </a:lnTo>
                  <a:lnTo>
                    <a:pt x="734" y="15"/>
                  </a:lnTo>
                  <a:lnTo>
                    <a:pt x="607" y="1"/>
                  </a:lnTo>
                  <a:lnTo>
                    <a:pt x="607" y="1"/>
                  </a:lnTo>
                  <a:lnTo>
                    <a:pt x="494" y="15"/>
                  </a:lnTo>
                  <a:lnTo>
                    <a:pt x="367" y="43"/>
                  </a:lnTo>
                  <a:lnTo>
                    <a:pt x="269" y="99"/>
                  </a:lnTo>
                  <a:lnTo>
                    <a:pt x="184" y="170"/>
                  </a:lnTo>
                  <a:lnTo>
                    <a:pt x="114" y="268"/>
                  </a:lnTo>
                  <a:lnTo>
                    <a:pt x="57" y="367"/>
                  </a:lnTo>
                  <a:lnTo>
                    <a:pt x="15" y="480"/>
                  </a:lnTo>
                  <a:lnTo>
                    <a:pt x="1" y="607"/>
                  </a:lnTo>
                  <a:lnTo>
                    <a:pt x="1" y="607"/>
                  </a:lnTo>
                  <a:lnTo>
                    <a:pt x="15" y="719"/>
                  </a:lnTo>
                  <a:lnTo>
                    <a:pt x="57" y="832"/>
                  </a:lnTo>
                  <a:lnTo>
                    <a:pt x="114" y="945"/>
                  </a:lnTo>
                  <a:lnTo>
                    <a:pt x="184" y="1030"/>
                  </a:lnTo>
                  <a:lnTo>
                    <a:pt x="269" y="1100"/>
                  </a:lnTo>
                  <a:lnTo>
                    <a:pt x="367" y="1156"/>
                  </a:lnTo>
                  <a:lnTo>
                    <a:pt x="494"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flipH="1">
              <a:off x="2073316" y="2665442"/>
              <a:ext cx="25121" cy="25121"/>
            </a:xfrm>
            <a:custGeom>
              <a:avLst/>
              <a:gdLst/>
              <a:ahLst/>
              <a:cxnLst/>
              <a:rect l="l" t="t" r="r" b="b"/>
              <a:pathLst>
                <a:path w="1213" h="1213" extrusionOk="0">
                  <a:moveTo>
                    <a:pt x="606" y="1213"/>
                  </a:moveTo>
                  <a:lnTo>
                    <a:pt x="606" y="1213"/>
                  </a:lnTo>
                  <a:lnTo>
                    <a:pt x="719" y="1199"/>
                  </a:lnTo>
                  <a:lnTo>
                    <a:pt x="832" y="1156"/>
                  </a:lnTo>
                  <a:lnTo>
                    <a:pt x="944" y="1100"/>
                  </a:lnTo>
                  <a:lnTo>
                    <a:pt x="1029" y="1030"/>
                  </a:lnTo>
                  <a:lnTo>
                    <a:pt x="1100" y="945"/>
                  </a:lnTo>
                  <a:lnTo>
                    <a:pt x="1156" y="832"/>
                  </a:lnTo>
                  <a:lnTo>
                    <a:pt x="1198" y="719"/>
                  </a:lnTo>
                  <a:lnTo>
                    <a:pt x="1212" y="607"/>
                  </a:lnTo>
                  <a:lnTo>
                    <a:pt x="1212" y="607"/>
                  </a:lnTo>
                  <a:lnTo>
                    <a:pt x="1198" y="480"/>
                  </a:lnTo>
                  <a:lnTo>
                    <a:pt x="1156" y="367"/>
                  </a:lnTo>
                  <a:lnTo>
                    <a:pt x="1100" y="268"/>
                  </a:lnTo>
                  <a:lnTo>
                    <a:pt x="1029" y="170"/>
                  </a:lnTo>
                  <a:lnTo>
                    <a:pt x="944" y="99"/>
                  </a:lnTo>
                  <a:lnTo>
                    <a:pt x="832" y="43"/>
                  </a:lnTo>
                  <a:lnTo>
                    <a:pt x="719" y="15"/>
                  </a:lnTo>
                  <a:lnTo>
                    <a:pt x="606" y="1"/>
                  </a:lnTo>
                  <a:lnTo>
                    <a:pt x="606" y="1"/>
                  </a:lnTo>
                  <a:lnTo>
                    <a:pt x="479" y="15"/>
                  </a:lnTo>
                  <a:lnTo>
                    <a:pt x="367" y="43"/>
                  </a:lnTo>
                  <a:lnTo>
                    <a:pt x="268" y="99"/>
                  </a:lnTo>
                  <a:lnTo>
                    <a:pt x="169" y="170"/>
                  </a:lnTo>
                  <a:lnTo>
                    <a:pt x="99" y="268"/>
                  </a:lnTo>
                  <a:lnTo>
                    <a:pt x="42" y="367"/>
                  </a:lnTo>
                  <a:lnTo>
                    <a:pt x="14" y="480"/>
                  </a:lnTo>
                  <a:lnTo>
                    <a:pt x="0" y="607"/>
                  </a:lnTo>
                  <a:lnTo>
                    <a:pt x="0" y="607"/>
                  </a:lnTo>
                  <a:lnTo>
                    <a:pt x="14" y="719"/>
                  </a:lnTo>
                  <a:lnTo>
                    <a:pt x="42" y="832"/>
                  </a:lnTo>
                  <a:lnTo>
                    <a:pt x="99" y="945"/>
                  </a:lnTo>
                  <a:lnTo>
                    <a:pt x="169" y="1030"/>
                  </a:lnTo>
                  <a:lnTo>
                    <a:pt x="268" y="1100"/>
                  </a:lnTo>
                  <a:lnTo>
                    <a:pt x="367" y="1156"/>
                  </a:lnTo>
                  <a:lnTo>
                    <a:pt x="479" y="1199"/>
                  </a:lnTo>
                  <a:lnTo>
                    <a:pt x="606" y="1213"/>
                  </a:lnTo>
                  <a:lnTo>
                    <a:pt x="606" y="1213"/>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flipH="1">
              <a:off x="2066896" y="2485929"/>
              <a:ext cx="25121" cy="25121"/>
            </a:xfrm>
            <a:custGeom>
              <a:avLst/>
              <a:gdLst/>
              <a:ahLst/>
              <a:cxnLst/>
              <a:rect l="l" t="t" r="r" b="b"/>
              <a:pathLst>
                <a:path w="1213" h="1213" extrusionOk="0">
                  <a:moveTo>
                    <a:pt x="606" y="1212"/>
                  </a:moveTo>
                  <a:lnTo>
                    <a:pt x="606" y="1212"/>
                  </a:lnTo>
                  <a:lnTo>
                    <a:pt x="719" y="1198"/>
                  </a:lnTo>
                  <a:lnTo>
                    <a:pt x="846" y="1170"/>
                  </a:lnTo>
                  <a:lnTo>
                    <a:pt x="945" y="1114"/>
                  </a:lnTo>
                  <a:lnTo>
                    <a:pt x="1029" y="1029"/>
                  </a:lnTo>
                  <a:lnTo>
                    <a:pt x="1100" y="945"/>
                  </a:lnTo>
                  <a:lnTo>
                    <a:pt x="1156" y="846"/>
                  </a:lnTo>
                  <a:lnTo>
                    <a:pt x="1198" y="733"/>
                  </a:lnTo>
                  <a:lnTo>
                    <a:pt x="1212" y="606"/>
                  </a:lnTo>
                  <a:lnTo>
                    <a:pt x="1212" y="606"/>
                  </a:lnTo>
                  <a:lnTo>
                    <a:pt x="1198" y="479"/>
                  </a:lnTo>
                  <a:lnTo>
                    <a:pt x="1156" y="367"/>
                  </a:lnTo>
                  <a:lnTo>
                    <a:pt x="1100" y="268"/>
                  </a:lnTo>
                  <a:lnTo>
                    <a:pt x="1029" y="183"/>
                  </a:lnTo>
                  <a:lnTo>
                    <a:pt x="945" y="99"/>
                  </a:lnTo>
                  <a:lnTo>
                    <a:pt x="846" y="57"/>
                  </a:lnTo>
                  <a:lnTo>
                    <a:pt x="719" y="14"/>
                  </a:lnTo>
                  <a:lnTo>
                    <a:pt x="606" y="0"/>
                  </a:lnTo>
                  <a:lnTo>
                    <a:pt x="606" y="0"/>
                  </a:lnTo>
                  <a:lnTo>
                    <a:pt x="479" y="14"/>
                  </a:lnTo>
                  <a:lnTo>
                    <a:pt x="367" y="57"/>
                  </a:lnTo>
                  <a:lnTo>
                    <a:pt x="268" y="99"/>
                  </a:lnTo>
                  <a:lnTo>
                    <a:pt x="183" y="183"/>
                  </a:lnTo>
                  <a:lnTo>
                    <a:pt x="99" y="268"/>
                  </a:lnTo>
                  <a:lnTo>
                    <a:pt x="42" y="367"/>
                  </a:lnTo>
                  <a:lnTo>
                    <a:pt x="14" y="479"/>
                  </a:lnTo>
                  <a:lnTo>
                    <a:pt x="0" y="606"/>
                  </a:lnTo>
                  <a:lnTo>
                    <a:pt x="0" y="606"/>
                  </a:lnTo>
                  <a:lnTo>
                    <a:pt x="14" y="733"/>
                  </a:lnTo>
                  <a:lnTo>
                    <a:pt x="42" y="846"/>
                  </a:lnTo>
                  <a:lnTo>
                    <a:pt x="99" y="945"/>
                  </a:lnTo>
                  <a:lnTo>
                    <a:pt x="183" y="1029"/>
                  </a:lnTo>
                  <a:lnTo>
                    <a:pt x="268" y="1114"/>
                  </a:lnTo>
                  <a:lnTo>
                    <a:pt x="367" y="1170"/>
                  </a:lnTo>
                  <a:lnTo>
                    <a:pt x="479" y="1198"/>
                  </a:lnTo>
                  <a:lnTo>
                    <a:pt x="606" y="1212"/>
                  </a:lnTo>
                  <a:lnTo>
                    <a:pt x="606" y="1212"/>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flipH="1">
              <a:off x="1880362" y="2485929"/>
              <a:ext cx="25142" cy="25121"/>
            </a:xfrm>
            <a:custGeom>
              <a:avLst/>
              <a:gdLst/>
              <a:ahLst/>
              <a:cxnLst/>
              <a:rect l="l" t="t" r="r" b="b"/>
              <a:pathLst>
                <a:path w="1214" h="1213" extrusionOk="0">
                  <a:moveTo>
                    <a:pt x="607" y="1212"/>
                  </a:moveTo>
                  <a:lnTo>
                    <a:pt x="607" y="1212"/>
                  </a:lnTo>
                  <a:lnTo>
                    <a:pt x="734" y="1198"/>
                  </a:lnTo>
                  <a:lnTo>
                    <a:pt x="847" y="1170"/>
                  </a:lnTo>
                  <a:lnTo>
                    <a:pt x="945" y="1114"/>
                  </a:lnTo>
                  <a:lnTo>
                    <a:pt x="1044" y="1029"/>
                  </a:lnTo>
                  <a:lnTo>
                    <a:pt x="1114" y="945"/>
                  </a:lnTo>
                  <a:lnTo>
                    <a:pt x="1171" y="846"/>
                  </a:lnTo>
                  <a:lnTo>
                    <a:pt x="1199" y="733"/>
                  </a:lnTo>
                  <a:lnTo>
                    <a:pt x="1213" y="606"/>
                  </a:lnTo>
                  <a:lnTo>
                    <a:pt x="1213" y="606"/>
                  </a:lnTo>
                  <a:lnTo>
                    <a:pt x="1199" y="479"/>
                  </a:lnTo>
                  <a:lnTo>
                    <a:pt x="1171" y="367"/>
                  </a:lnTo>
                  <a:lnTo>
                    <a:pt x="1114" y="268"/>
                  </a:lnTo>
                  <a:lnTo>
                    <a:pt x="1044" y="183"/>
                  </a:lnTo>
                  <a:lnTo>
                    <a:pt x="945" y="99"/>
                  </a:lnTo>
                  <a:lnTo>
                    <a:pt x="847" y="57"/>
                  </a:lnTo>
                  <a:lnTo>
                    <a:pt x="734" y="14"/>
                  </a:lnTo>
                  <a:lnTo>
                    <a:pt x="607" y="0"/>
                  </a:lnTo>
                  <a:lnTo>
                    <a:pt x="607" y="0"/>
                  </a:lnTo>
                  <a:lnTo>
                    <a:pt x="494" y="14"/>
                  </a:lnTo>
                  <a:lnTo>
                    <a:pt x="382" y="57"/>
                  </a:lnTo>
                  <a:lnTo>
                    <a:pt x="269" y="99"/>
                  </a:lnTo>
                  <a:lnTo>
                    <a:pt x="184" y="183"/>
                  </a:lnTo>
                  <a:lnTo>
                    <a:pt x="114" y="268"/>
                  </a:lnTo>
                  <a:lnTo>
                    <a:pt x="57" y="367"/>
                  </a:lnTo>
                  <a:lnTo>
                    <a:pt x="15" y="479"/>
                  </a:lnTo>
                  <a:lnTo>
                    <a:pt x="1" y="606"/>
                  </a:lnTo>
                  <a:lnTo>
                    <a:pt x="1" y="606"/>
                  </a:lnTo>
                  <a:lnTo>
                    <a:pt x="15" y="733"/>
                  </a:lnTo>
                  <a:lnTo>
                    <a:pt x="57" y="846"/>
                  </a:lnTo>
                  <a:lnTo>
                    <a:pt x="114" y="945"/>
                  </a:lnTo>
                  <a:lnTo>
                    <a:pt x="184" y="1029"/>
                  </a:lnTo>
                  <a:lnTo>
                    <a:pt x="269" y="1114"/>
                  </a:lnTo>
                  <a:lnTo>
                    <a:pt x="382" y="1170"/>
                  </a:lnTo>
                  <a:lnTo>
                    <a:pt x="494"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flipH="1">
              <a:off x="1693559" y="2485929"/>
              <a:ext cx="25121" cy="25121"/>
            </a:xfrm>
            <a:custGeom>
              <a:avLst/>
              <a:gdLst/>
              <a:ahLst/>
              <a:cxnLst/>
              <a:rect l="l" t="t" r="r" b="b"/>
              <a:pathLst>
                <a:path w="1213" h="1213" extrusionOk="0">
                  <a:moveTo>
                    <a:pt x="607" y="1212"/>
                  </a:moveTo>
                  <a:lnTo>
                    <a:pt x="607" y="1212"/>
                  </a:lnTo>
                  <a:lnTo>
                    <a:pt x="720" y="1198"/>
                  </a:lnTo>
                  <a:lnTo>
                    <a:pt x="832" y="1170"/>
                  </a:lnTo>
                  <a:lnTo>
                    <a:pt x="945" y="1114"/>
                  </a:lnTo>
                  <a:lnTo>
                    <a:pt x="1030" y="1029"/>
                  </a:lnTo>
                  <a:lnTo>
                    <a:pt x="1100" y="945"/>
                  </a:lnTo>
                  <a:lnTo>
                    <a:pt x="1157" y="846"/>
                  </a:lnTo>
                  <a:lnTo>
                    <a:pt x="1199" y="733"/>
                  </a:lnTo>
                  <a:lnTo>
                    <a:pt x="1213" y="606"/>
                  </a:lnTo>
                  <a:lnTo>
                    <a:pt x="1213" y="606"/>
                  </a:lnTo>
                  <a:lnTo>
                    <a:pt x="1199" y="479"/>
                  </a:lnTo>
                  <a:lnTo>
                    <a:pt x="1157" y="367"/>
                  </a:lnTo>
                  <a:lnTo>
                    <a:pt x="1100" y="268"/>
                  </a:lnTo>
                  <a:lnTo>
                    <a:pt x="1030" y="183"/>
                  </a:lnTo>
                  <a:lnTo>
                    <a:pt x="945" y="99"/>
                  </a:lnTo>
                  <a:lnTo>
                    <a:pt x="832" y="57"/>
                  </a:lnTo>
                  <a:lnTo>
                    <a:pt x="720" y="14"/>
                  </a:lnTo>
                  <a:lnTo>
                    <a:pt x="607" y="0"/>
                  </a:lnTo>
                  <a:lnTo>
                    <a:pt x="607" y="0"/>
                  </a:lnTo>
                  <a:lnTo>
                    <a:pt x="480" y="14"/>
                  </a:lnTo>
                  <a:lnTo>
                    <a:pt x="367" y="57"/>
                  </a:lnTo>
                  <a:lnTo>
                    <a:pt x="269" y="99"/>
                  </a:lnTo>
                  <a:lnTo>
                    <a:pt x="170" y="183"/>
                  </a:lnTo>
                  <a:lnTo>
                    <a:pt x="99" y="268"/>
                  </a:lnTo>
                  <a:lnTo>
                    <a:pt x="43" y="367"/>
                  </a:lnTo>
                  <a:lnTo>
                    <a:pt x="15" y="479"/>
                  </a:lnTo>
                  <a:lnTo>
                    <a:pt x="1" y="606"/>
                  </a:lnTo>
                  <a:lnTo>
                    <a:pt x="1" y="606"/>
                  </a:lnTo>
                  <a:lnTo>
                    <a:pt x="15" y="733"/>
                  </a:lnTo>
                  <a:lnTo>
                    <a:pt x="43" y="846"/>
                  </a:lnTo>
                  <a:lnTo>
                    <a:pt x="99" y="945"/>
                  </a:lnTo>
                  <a:lnTo>
                    <a:pt x="170" y="1029"/>
                  </a:lnTo>
                  <a:lnTo>
                    <a:pt x="269" y="1114"/>
                  </a:lnTo>
                  <a:lnTo>
                    <a:pt x="367" y="1170"/>
                  </a:lnTo>
                  <a:lnTo>
                    <a:pt x="480"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flipH="1">
              <a:off x="1507026" y="2485929"/>
              <a:ext cx="25121" cy="25121"/>
            </a:xfrm>
            <a:custGeom>
              <a:avLst/>
              <a:gdLst/>
              <a:ahLst/>
              <a:cxnLst/>
              <a:rect l="l" t="t" r="r" b="b"/>
              <a:pathLst>
                <a:path w="1213" h="1213" extrusionOk="0">
                  <a:moveTo>
                    <a:pt x="607" y="1212"/>
                  </a:moveTo>
                  <a:lnTo>
                    <a:pt x="607" y="1212"/>
                  </a:lnTo>
                  <a:lnTo>
                    <a:pt x="734" y="1198"/>
                  </a:lnTo>
                  <a:lnTo>
                    <a:pt x="846" y="1170"/>
                  </a:lnTo>
                  <a:lnTo>
                    <a:pt x="945" y="1114"/>
                  </a:lnTo>
                  <a:lnTo>
                    <a:pt x="1030" y="1029"/>
                  </a:lnTo>
                  <a:lnTo>
                    <a:pt x="1114" y="945"/>
                  </a:lnTo>
                  <a:lnTo>
                    <a:pt x="1156" y="846"/>
                  </a:lnTo>
                  <a:lnTo>
                    <a:pt x="1199" y="733"/>
                  </a:lnTo>
                  <a:lnTo>
                    <a:pt x="1213" y="606"/>
                  </a:lnTo>
                  <a:lnTo>
                    <a:pt x="1213" y="606"/>
                  </a:lnTo>
                  <a:lnTo>
                    <a:pt x="1199" y="479"/>
                  </a:lnTo>
                  <a:lnTo>
                    <a:pt x="1156" y="367"/>
                  </a:lnTo>
                  <a:lnTo>
                    <a:pt x="1114" y="268"/>
                  </a:lnTo>
                  <a:lnTo>
                    <a:pt x="1030" y="183"/>
                  </a:lnTo>
                  <a:lnTo>
                    <a:pt x="945" y="99"/>
                  </a:lnTo>
                  <a:lnTo>
                    <a:pt x="846" y="57"/>
                  </a:lnTo>
                  <a:lnTo>
                    <a:pt x="734" y="14"/>
                  </a:lnTo>
                  <a:lnTo>
                    <a:pt x="607" y="0"/>
                  </a:lnTo>
                  <a:lnTo>
                    <a:pt x="607" y="0"/>
                  </a:lnTo>
                  <a:lnTo>
                    <a:pt x="480" y="14"/>
                  </a:lnTo>
                  <a:lnTo>
                    <a:pt x="367" y="57"/>
                  </a:lnTo>
                  <a:lnTo>
                    <a:pt x="268" y="99"/>
                  </a:lnTo>
                  <a:lnTo>
                    <a:pt x="184" y="183"/>
                  </a:lnTo>
                  <a:lnTo>
                    <a:pt x="99" y="268"/>
                  </a:lnTo>
                  <a:lnTo>
                    <a:pt x="43" y="367"/>
                  </a:lnTo>
                  <a:lnTo>
                    <a:pt x="15" y="479"/>
                  </a:lnTo>
                  <a:lnTo>
                    <a:pt x="1" y="606"/>
                  </a:lnTo>
                  <a:lnTo>
                    <a:pt x="1" y="606"/>
                  </a:lnTo>
                  <a:lnTo>
                    <a:pt x="15" y="733"/>
                  </a:lnTo>
                  <a:lnTo>
                    <a:pt x="43" y="846"/>
                  </a:lnTo>
                  <a:lnTo>
                    <a:pt x="99" y="945"/>
                  </a:lnTo>
                  <a:lnTo>
                    <a:pt x="184" y="1029"/>
                  </a:lnTo>
                  <a:lnTo>
                    <a:pt x="268" y="1114"/>
                  </a:lnTo>
                  <a:lnTo>
                    <a:pt x="367" y="1170"/>
                  </a:lnTo>
                  <a:lnTo>
                    <a:pt x="480"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flipH="1">
              <a:off x="999386" y="2665442"/>
              <a:ext cx="25142" cy="25121"/>
            </a:xfrm>
            <a:custGeom>
              <a:avLst/>
              <a:gdLst/>
              <a:ahLst/>
              <a:cxnLst/>
              <a:rect l="l" t="t" r="r" b="b"/>
              <a:pathLst>
                <a:path w="1214" h="1213" extrusionOk="0">
                  <a:moveTo>
                    <a:pt x="607" y="1213"/>
                  </a:moveTo>
                  <a:lnTo>
                    <a:pt x="607" y="1213"/>
                  </a:lnTo>
                  <a:lnTo>
                    <a:pt x="720" y="1199"/>
                  </a:lnTo>
                  <a:lnTo>
                    <a:pt x="833" y="1156"/>
                  </a:lnTo>
                  <a:lnTo>
                    <a:pt x="945" y="1100"/>
                  </a:lnTo>
                  <a:lnTo>
                    <a:pt x="1030" y="1030"/>
                  </a:lnTo>
                  <a:lnTo>
                    <a:pt x="1100" y="945"/>
                  </a:lnTo>
                  <a:lnTo>
                    <a:pt x="1157" y="832"/>
                  </a:lnTo>
                  <a:lnTo>
                    <a:pt x="1199" y="719"/>
                  </a:lnTo>
                  <a:lnTo>
                    <a:pt x="1213" y="607"/>
                  </a:lnTo>
                  <a:lnTo>
                    <a:pt x="1213" y="607"/>
                  </a:lnTo>
                  <a:lnTo>
                    <a:pt x="1199" y="480"/>
                  </a:lnTo>
                  <a:lnTo>
                    <a:pt x="1157" y="367"/>
                  </a:lnTo>
                  <a:lnTo>
                    <a:pt x="1100" y="268"/>
                  </a:lnTo>
                  <a:lnTo>
                    <a:pt x="1030" y="170"/>
                  </a:lnTo>
                  <a:lnTo>
                    <a:pt x="945" y="99"/>
                  </a:lnTo>
                  <a:lnTo>
                    <a:pt x="833" y="43"/>
                  </a:lnTo>
                  <a:lnTo>
                    <a:pt x="720" y="15"/>
                  </a:lnTo>
                  <a:lnTo>
                    <a:pt x="607" y="1"/>
                  </a:lnTo>
                  <a:lnTo>
                    <a:pt x="607" y="1"/>
                  </a:lnTo>
                  <a:lnTo>
                    <a:pt x="480" y="15"/>
                  </a:lnTo>
                  <a:lnTo>
                    <a:pt x="367" y="43"/>
                  </a:lnTo>
                  <a:lnTo>
                    <a:pt x="269" y="99"/>
                  </a:lnTo>
                  <a:lnTo>
                    <a:pt x="170" y="170"/>
                  </a:lnTo>
                  <a:lnTo>
                    <a:pt x="100" y="268"/>
                  </a:lnTo>
                  <a:lnTo>
                    <a:pt x="43" y="367"/>
                  </a:lnTo>
                  <a:lnTo>
                    <a:pt x="15" y="480"/>
                  </a:lnTo>
                  <a:lnTo>
                    <a:pt x="1" y="607"/>
                  </a:lnTo>
                  <a:lnTo>
                    <a:pt x="1" y="607"/>
                  </a:lnTo>
                  <a:lnTo>
                    <a:pt x="15" y="719"/>
                  </a:lnTo>
                  <a:lnTo>
                    <a:pt x="43" y="832"/>
                  </a:lnTo>
                  <a:lnTo>
                    <a:pt x="100" y="945"/>
                  </a:lnTo>
                  <a:lnTo>
                    <a:pt x="170" y="1030"/>
                  </a:lnTo>
                  <a:lnTo>
                    <a:pt x="269" y="1100"/>
                  </a:lnTo>
                  <a:lnTo>
                    <a:pt x="367" y="1156"/>
                  </a:lnTo>
                  <a:lnTo>
                    <a:pt x="480"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flipH="1">
              <a:off x="1320492" y="2485929"/>
              <a:ext cx="25121" cy="25121"/>
            </a:xfrm>
            <a:custGeom>
              <a:avLst/>
              <a:gdLst/>
              <a:ahLst/>
              <a:cxnLst/>
              <a:rect l="l" t="t" r="r" b="b"/>
              <a:pathLst>
                <a:path w="1213" h="1213" extrusionOk="0">
                  <a:moveTo>
                    <a:pt x="606" y="1212"/>
                  </a:moveTo>
                  <a:lnTo>
                    <a:pt x="606" y="1212"/>
                  </a:lnTo>
                  <a:lnTo>
                    <a:pt x="733" y="1198"/>
                  </a:lnTo>
                  <a:lnTo>
                    <a:pt x="846" y="1170"/>
                  </a:lnTo>
                  <a:lnTo>
                    <a:pt x="945" y="1114"/>
                  </a:lnTo>
                  <a:lnTo>
                    <a:pt x="1043" y="1029"/>
                  </a:lnTo>
                  <a:lnTo>
                    <a:pt x="1114" y="945"/>
                  </a:lnTo>
                  <a:lnTo>
                    <a:pt x="1170" y="846"/>
                  </a:lnTo>
                  <a:lnTo>
                    <a:pt x="1198" y="733"/>
                  </a:lnTo>
                  <a:lnTo>
                    <a:pt x="1213" y="606"/>
                  </a:lnTo>
                  <a:lnTo>
                    <a:pt x="1213" y="606"/>
                  </a:lnTo>
                  <a:lnTo>
                    <a:pt x="1198" y="479"/>
                  </a:lnTo>
                  <a:lnTo>
                    <a:pt x="1170" y="367"/>
                  </a:lnTo>
                  <a:lnTo>
                    <a:pt x="1114" y="268"/>
                  </a:lnTo>
                  <a:lnTo>
                    <a:pt x="1043" y="183"/>
                  </a:lnTo>
                  <a:lnTo>
                    <a:pt x="945" y="99"/>
                  </a:lnTo>
                  <a:lnTo>
                    <a:pt x="846" y="57"/>
                  </a:lnTo>
                  <a:lnTo>
                    <a:pt x="733" y="14"/>
                  </a:lnTo>
                  <a:lnTo>
                    <a:pt x="606" y="0"/>
                  </a:lnTo>
                  <a:lnTo>
                    <a:pt x="606" y="0"/>
                  </a:lnTo>
                  <a:lnTo>
                    <a:pt x="494" y="14"/>
                  </a:lnTo>
                  <a:lnTo>
                    <a:pt x="381" y="57"/>
                  </a:lnTo>
                  <a:lnTo>
                    <a:pt x="268" y="99"/>
                  </a:lnTo>
                  <a:lnTo>
                    <a:pt x="184" y="183"/>
                  </a:lnTo>
                  <a:lnTo>
                    <a:pt x="113" y="268"/>
                  </a:lnTo>
                  <a:lnTo>
                    <a:pt x="57" y="367"/>
                  </a:lnTo>
                  <a:lnTo>
                    <a:pt x="14" y="479"/>
                  </a:lnTo>
                  <a:lnTo>
                    <a:pt x="0" y="606"/>
                  </a:lnTo>
                  <a:lnTo>
                    <a:pt x="0" y="606"/>
                  </a:lnTo>
                  <a:lnTo>
                    <a:pt x="14" y="733"/>
                  </a:lnTo>
                  <a:lnTo>
                    <a:pt x="57" y="846"/>
                  </a:lnTo>
                  <a:lnTo>
                    <a:pt x="113" y="945"/>
                  </a:lnTo>
                  <a:lnTo>
                    <a:pt x="184" y="1029"/>
                  </a:lnTo>
                  <a:lnTo>
                    <a:pt x="268" y="1114"/>
                  </a:lnTo>
                  <a:lnTo>
                    <a:pt x="381" y="1170"/>
                  </a:lnTo>
                  <a:lnTo>
                    <a:pt x="494"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flipH="1">
              <a:off x="1186209" y="2665442"/>
              <a:ext cx="25121" cy="25121"/>
            </a:xfrm>
            <a:custGeom>
              <a:avLst/>
              <a:gdLst/>
              <a:ahLst/>
              <a:cxnLst/>
              <a:rect l="l" t="t" r="r" b="b"/>
              <a:pathLst>
                <a:path w="1213" h="1213" extrusionOk="0">
                  <a:moveTo>
                    <a:pt x="606" y="1213"/>
                  </a:moveTo>
                  <a:lnTo>
                    <a:pt x="606" y="1213"/>
                  </a:lnTo>
                  <a:lnTo>
                    <a:pt x="733" y="1199"/>
                  </a:lnTo>
                  <a:lnTo>
                    <a:pt x="846" y="1156"/>
                  </a:lnTo>
                  <a:lnTo>
                    <a:pt x="944" y="1100"/>
                  </a:lnTo>
                  <a:lnTo>
                    <a:pt x="1043" y="1030"/>
                  </a:lnTo>
                  <a:lnTo>
                    <a:pt x="1114" y="945"/>
                  </a:lnTo>
                  <a:lnTo>
                    <a:pt x="1170" y="832"/>
                  </a:lnTo>
                  <a:lnTo>
                    <a:pt x="1198" y="719"/>
                  </a:lnTo>
                  <a:lnTo>
                    <a:pt x="1212" y="607"/>
                  </a:lnTo>
                  <a:lnTo>
                    <a:pt x="1212" y="607"/>
                  </a:lnTo>
                  <a:lnTo>
                    <a:pt x="1198" y="480"/>
                  </a:lnTo>
                  <a:lnTo>
                    <a:pt x="1170" y="367"/>
                  </a:lnTo>
                  <a:lnTo>
                    <a:pt x="1114" y="268"/>
                  </a:lnTo>
                  <a:lnTo>
                    <a:pt x="1043" y="170"/>
                  </a:lnTo>
                  <a:lnTo>
                    <a:pt x="944" y="99"/>
                  </a:lnTo>
                  <a:lnTo>
                    <a:pt x="846" y="43"/>
                  </a:lnTo>
                  <a:lnTo>
                    <a:pt x="733" y="15"/>
                  </a:lnTo>
                  <a:lnTo>
                    <a:pt x="606" y="1"/>
                  </a:lnTo>
                  <a:lnTo>
                    <a:pt x="606" y="1"/>
                  </a:lnTo>
                  <a:lnTo>
                    <a:pt x="493" y="15"/>
                  </a:lnTo>
                  <a:lnTo>
                    <a:pt x="381" y="43"/>
                  </a:lnTo>
                  <a:lnTo>
                    <a:pt x="268" y="99"/>
                  </a:lnTo>
                  <a:lnTo>
                    <a:pt x="183" y="170"/>
                  </a:lnTo>
                  <a:lnTo>
                    <a:pt x="113" y="268"/>
                  </a:lnTo>
                  <a:lnTo>
                    <a:pt x="56" y="367"/>
                  </a:lnTo>
                  <a:lnTo>
                    <a:pt x="14" y="480"/>
                  </a:lnTo>
                  <a:lnTo>
                    <a:pt x="0" y="607"/>
                  </a:lnTo>
                  <a:lnTo>
                    <a:pt x="0" y="607"/>
                  </a:lnTo>
                  <a:lnTo>
                    <a:pt x="14" y="719"/>
                  </a:lnTo>
                  <a:lnTo>
                    <a:pt x="56" y="832"/>
                  </a:lnTo>
                  <a:lnTo>
                    <a:pt x="113" y="945"/>
                  </a:lnTo>
                  <a:lnTo>
                    <a:pt x="183" y="1030"/>
                  </a:lnTo>
                  <a:lnTo>
                    <a:pt x="268" y="1100"/>
                  </a:lnTo>
                  <a:lnTo>
                    <a:pt x="381" y="1156"/>
                  </a:lnTo>
                  <a:lnTo>
                    <a:pt x="493" y="1199"/>
                  </a:lnTo>
                  <a:lnTo>
                    <a:pt x="606" y="1213"/>
                  </a:lnTo>
                  <a:lnTo>
                    <a:pt x="606"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flipH="1">
              <a:off x="1133668" y="2485929"/>
              <a:ext cx="25121" cy="25121"/>
            </a:xfrm>
            <a:custGeom>
              <a:avLst/>
              <a:gdLst/>
              <a:ahLst/>
              <a:cxnLst/>
              <a:rect l="l" t="t" r="r" b="b"/>
              <a:pathLst>
                <a:path w="1213" h="1213" extrusionOk="0">
                  <a:moveTo>
                    <a:pt x="606" y="1212"/>
                  </a:moveTo>
                  <a:lnTo>
                    <a:pt x="606" y="1212"/>
                  </a:lnTo>
                  <a:lnTo>
                    <a:pt x="719" y="1198"/>
                  </a:lnTo>
                  <a:lnTo>
                    <a:pt x="832" y="1170"/>
                  </a:lnTo>
                  <a:lnTo>
                    <a:pt x="945" y="1114"/>
                  </a:lnTo>
                  <a:lnTo>
                    <a:pt x="1029" y="1029"/>
                  </a:lnTo>
                  <a:lnTo>
                    <a:pt x="1100" y="945"/>
                  </a:lnTo>
                  <a:lnTo>
                    <a:pt x="1156" y="846"/>
                  </a:lnTo>
                  <a:lnTo>
                    <a:pt x="1198" y="733"/>
                  </a:lnTo>
                  <a:lnTo>
                    <a:pt x="1212" y="606"/>
                  </a:lnTo>
                  <a:lnTo>
                    <a:pt x="1212" y="606"/>
                  </a:lnTo>
                  <a:lnTo>
                    <a:pt x="1198" y="479"/>
                  </a:lnTo>
                  <a:lnTo>
                    <a:pt x="1156" y="367"/>
                  </a:lnTo>
                  <a:lnTo>
                    <a:pt x="1100" y="268"/>
                  </a:lnTo>
                  <a:lnTo>
                    <a:pt x="1029" y="183"/>
                  </a:lnTo>
                  <a:lnTo>
                    <a:pt x="945" y="99"/>
                  </a:lnTo>
                  <a:lnTo>
                    <a:pt x="832" y="57"/>
                  </a:lnTo>
                  <a:lnTo>
                    <a:pt x="719" y="14"/>
                  </a:lnTo>
                  <a:lnTo>
                    <a:pt x="606" y="0"/>
                  </a:lnTo>
                  <a:lnTo>
                    <a:pt x="606" y="0"/>
                  </a:lnTo>
                  <a:lnTo>
                    <a:pt x="479" y="14"/>
                  </a:lnTo>
                  <a:lnTo>
                    <a:pt x="367" y="57"/>
                  </a:lnTo>
                  <a:lnTo>
                    <a:pt x="268" y="99"/>
                  </a:lnTo>
                  <a:lnTo>
                    <a:pt x="169" y="183"/>
                  </a:lnTo>
                  <a:lnTo>
                    <a:pt x="99" y="268"/>
                  </a:lnTo>
                  <a:lnTo>
                    <a:pt x="43" y="367"/>
                  </a:lnTo>
                  <a:lnTo>
                    <a:pt x="14" y="479"/>
                  </a:lnTo>
                  <a:lnTo>
                    <a:pt x="0" y="606"/>
                  </a:lnTo>
                  <a:lnTo>
                    <a:pt x="0" y="606"/>
                  </a:lnTo>
                  <a:lnTo>
                    <a:pt x="14" y="733"/>
                  </a:lnTo>
                  <a:lnTo>
                    <a:pt x="43" y="846"/>
                  </a:lnTo>
                  <a:lnTo>
                    <a:pt x="99" y="945"/>
                  </a:lnTo>
                  <a:lnTo>
                    <a:pt x="169" y="1029"/>
                  </a:lnTo>
                  <a:lnTo>
                    <a:pt x="268" y="1114"/>
                  </a:lnTo>
                  <a:lnTo>
                    <a:pt x="367" y="1170"/>
                  </a:lnTo>
                  <a:lnTo>
                    <a:pt x="479"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flipH="1">
              <a:off x="1372743" y="2665442"/>
              <a:ext cx="25121" cy="25121"/>
            </a:xfrm>
            <a:custGeom>
              <a:avLst/>
              <a:gdLst/>
              <a:ahLst/>
              <a:cxnLst/>
              <a:rect l="l" t="t" r="r" b="b"/>
              <a:pathLst>
                <a:path w="1213" h="1213" extrusionOk="0">
                  <a:moveTo>
                    <a:pt x="606" y="1213"/>
                  </a:moveTo>
                  <a:lnTo>
                    <a:pt x="606" y="1213"/>
                  </a:lnTo>
                  <a:lnTo>
                    <a:pt x="733" y="1199"/>
                  </a:lnTo>
                  <a:lnTo>
                    <a:pt x="846" y="1156"/>
                  </a:lnTo>
                  <a:lnTo>
                    <a:pt x="945" y="1100"/>
                  </a:lnTo>
                  <a:lnTo>
                    <a:pt x="1029" y="1030"/>
                  </a:lnTo>
                  <a:lnTo>
                    <a:pt x="1114" y="945"/>
                  </a:lnTo>
                  <a:lnTo>
                    <a:pt x="1156" y="832"/>
                  </a:lnTo>
                  <a:lnTo>
                    <a:pt x="1198" y="719"/>
                  </a:lnTo>
                  <a:lnTo>
                    <a:pt x="1213" y="607"/>
                  </a:lnTo>
                  <a:lnTo>
                    <a:pt x="1213" y="607"/>
                  </a:lnTo>
                  <a:lnTo>
                    <a:pt x="1198" y="480"/>
                  </a:lnTo>
                  <a:lnTo>
                    <a:pt x="1156" y="367"/>
                  </a:lnTo>
                  <a:lnTo>
                    <a:pt x="1114" y="268"/>
                  </a:lnTo>
                  <a:lnTo>
                    <a:pt x="1029" y="170"/>
                  </a:lnTo>
                  <a:lnTo>
                    <a:pt x="945" y="99"/>
                  </a:lnTo>
                  <a:lnTo>
                    <a:pt x="846" y="43"/>
                  </a:lnTo>
                  <a:lnTo>
                    <a:pt x="733" y="15"/>
                  </a:lnTo>
                  <a:lnTo>
                    <a:pt x="606" y="1"/>
                  </a:lnTo>
                  <a:lnTo>
                    <a:pt x="606" y="1"/>
                  </a:lnTo>
                  <a:lnTo>
                    <a:pt x="480" y="15"/>
                  </a:lnTo>
                  <a:lnTo>
                    <a:pt x="367" y="43"/>
                  </a:lnTo>
                  <a:lnTo>
                    <a:pt x="268" y="99"/>
                  </a:lnTo>
                  <a:lnTo>
                    <a:pt x="184" y="170"/>
                  </a:lnTo>
                  <a:lnTo>
                    <a:pt x="99" y="268"/>
                  </a:lnTo>
                  <a:lnTo>
                    <a:pt x="43" y="367"/>
                  </a:lnTo>
                  <a:lnTo>
                    <a:pt x="14" y="480"/>
                  </a:lnTo>
                  <a:lnTo>
                    <a:pt x="0" y="607"/>
                  </a:lnTo>
                  <a:lnTo>
                    <a:pt x="0" y="607"/>
                  </a:lnTo>
                  <a:lnTo>
                    <a:pt x="14" y="719"/>
                  </a:lnTo>
                  <a:lnTo>
                    <a:pt x="43" y="832"/>
                  </a:lnTo>
                  <a:lnTo>
                    <a:pt x="99" y="945"/>
                  </a:lnTo>
                  <a:lnTo>
                    <a:pt x="184" y="1030"/>
                  </a:lnTo>
                  <a:lnTo>
                    <a:pt x="268" y="1100"/>
                  </a:lnTo>
                  <a:lnTo>
                    <a:pt x="367" y="1156"/>
                  </a:lnTo>
                  <a:lnTo>
                    <a:pt x="480" y="1199"/>
                  </a:lnTo>
                  <a:lnTo>
                    <a:pt x="606" y="1213"/>
                  </a:lnTo>
                  <a:lnTo>
                    <a:pt x="606"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flipH="1">
              <a:off x="1559566" y="2665442"/>
              <a:ext cx="24831" cy="25121"/>
            </a:xfrm>
            <a:custGeom>
              <a:avLst/>
              <a:gdLst/>
              <a:ahLst/>
              <a:cxnLst/>
              <a:rect l="l" t="t" r="r" b="b"/>
              <a:pathLst>
                <a:path w="1199" h="1213" extrusionOk="0">
                  <a:moveTo>
                    <a:pt x="607" y="1213"/>
                  </a:moveTo>
                  <a:lnTo>
                    <a:pt x="607" y="1213"/>
                  </a:lnTo>
                  <a:lnTo>
                    <a:pt x="719" y="1199"/>
                  </a:lnTo>
                  <a:lnTo>
                    <a:pt x="832" y="1156"/>
                  </a:lnTo>
                  <a:lnTo>
                    <a:pt x="945" y="1100"/>
                  </a:lnTo>
                  <a:lnTo>
                    <a:pt x="1030" y="1030"/>
                  </a:lnTo>
                  <a:lnTo>
                    <a:pt x="1100" y="945"/>
                  </a:lnTo>
                  <a:lnTo>
                    <a:pt x="1156" y="832"/>
                  </a:lnTo>
                  <a:lnTo>
                    <a:pt x="1199" y="719"/>
                  </a:lnTo>
                  <a:lnTo>
                    <a:pt x="1199" y="607"/>
                  </a:lnTo>
                  <a:lnTo>
                    <a:pt x="1199" y="607"/>
                  </a:lnTo>
                  <a:lnTo>
                    <a:pt x="1199" y="480"/>
                  </a:lnTo>
                  <a:lnTo>
                    <a:pt x="1156" y="367"/>
                  </a:lnTo>
                  <a:lnTo>
                    <a:pt x="1100" y="268"/>
                  </a:lnTo>
                  <a:lnTo>
                    <a:pt x="1030" y="170"/>
                  </a:lnTo>
                  <a:lnTo>
                    <a:pt x="945" y="99"/>
                  </a:lnTo>
                  <a:lnTo>
                    <a:pt x="832" y="43"/>
                  </a:lnTo>
                  <a:lnTo>
                    <a:pt x="719" y="15"/>
                  </a:lnTo>
                  <a:lnTo>
                    <a:pt x="607" y="1"/>
                  </a:lnTo>
                  <a:lnTo>
                    <a:pt x="607" y="1"/>
                  </a:lnTo>
                  <a:lnTo>
                    <a:pt x="480" y="15"/>
                  </a:lnTo>
                  <a:lnTo>
                    <a:pt x="367" y="43"/>
                  </a:lnTo>
                  <a:lnTo>
                    <a:pt x="268" y="99"/>
                  </a:lnTo>
                  <a:lnTo>
                    <a:pt x="170" y="170"/>
                  </a:lnTo>
                  <a:lnTo>
                    <a:pt x="99" y="268"/>
                  </a:lnTo>
                  <a:lnTo>
                    <a:pt x="43" y="367"/>
                  </a:lnTo>
                  <a:lnTo>
                    <a:pt x="15" y="480"/>
                  </a:lnTo>
                  <a:lnTo>
                    <a:pt x="1" y="607"/>
                  </a:lnTo>
                  <a:lnTo>
                    <a:pt x="1" y="607"/>
                  </a:lnTo>
                  <a:lnTo>
                    <a:pt x="15" y="719"/>
                  </a:lnTo>
                  <a:lnTo>
                    <a:pt x="43" y="832"/>
                  </a:lnTo>
                  <a:lnTo>
                    <a:pt x="99" y="945"/>
                  </a:lnTo>
                  <a:lnTo>
                    <a:pt x="170" y="1030"/>
                  </a:lnTo>
                  <a:lnTo>
                    <a:pt x="268" y="1100"/>
                  </a:lnTo>
                  <a:lnTo>
                    <a:pt x="367" y="1156"/>
                  </a:lnTo>
                  <a:lnTo>
                    <a:pt x="480"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flipH="1">
              <a:off x="1746100" y="2665442"/>
              <a:ext cx="25121" cy="25121"/>
            </a:xfrm>
            <a:custGeom>
              <a:avLst/>
              <a:gdLst/>
              <a:ahLst/>
              <a:cxnLst/>
              <a:rect l="l" t="t" r="r" b="b"/>
              <a:pathLst>
                <a:path w="1213" h="1213" extrusionOk="0">
                  <a:moveTo>
                    <a:pt x="607" y="1213"/>
                  </a:moveTo>
                  <a:lnTo>
                    <a:pt x="607" y="1213"/>
                  </a:lnTo>
                  <a:lnTo>
                    <a:pt x="734" y="1199"/>
                  </a:lnTo>
                  <a:lnTo>
                    <a:pt x="846" y="1156"/>
                  </a:lnTo>
                  <a:lnTo>
                    <a:pt x="945" y="1100"/>
                  </a:lnTo>
                  <a:lnTo>
                    <a:pt x="1044" y="1030"/>
                  </a:lnTo>
                  <a:lnTo>
                    <a:pt x="1114" y="945"/>
                  </a:lnTo>
                  <a:lnTo>
                    <a:pt x="1171" y="832"/>
                  </a:lnTo>
                  <a:lnTo>
                    <a:pt x="1199" y="719"/>
                  </a:lnTo>
                  <a:lnTo>
                    <a:pt x="1213" y="607"/>
                  </a:lnTo>
                  <a:lnTo>
                    <a:pt x="1213" y="607"/>
                  </a:lnTo>
                  <a:lnTo>
                    <a:pt x="1199" y="480"/>
                  </a:lnTo>
                  <a:lnTo>
                    <a:pt x="1171" y="367"/>
                  </a:lnTo>
                  <a:lnTo>
                    <a:pt x="1114" y="268"/>
                  </a:lnTo>
                  <a:lnTo>
                    <a:pt x="1044" y="170"/>
                  </a:lnTo>
                  <a:lnTo>
                    <a:pt x="945" y="99"/>
                  </a:lnTo>
                  <a:lnTo>
                    <a:pt x="846" y="43"/>
                  </a:lnTo>
                  <a:lnTo>
                    <a:pt x="734" y="15"/>
                  </a:lnTo>
                  <a:lnTo>
                    <a:pt x="607" y="1"/>
                  </a:lnTo>
                  <a:lnTo>
                    <a:pt x="607" y="1"/>
                  </a:lnTo>
                  <a:lnTo>
                    <a:pt x="494" y="15"/>
                  </a:lnTo>
                  <a:lnTo>
                    <a:pt x="381" y="43"/>
                  </a:lnTo>
                  <a:lnTo>
                    <a:pt x="269" y="99"/>
                  </a:lnTo>
                  <a:lnTo>
                    <a:pt x="184" y="170"/>
                  </a:lnTo>
                  <a:lnTo>
                    <a:pt x="113" y="268"/>
                  </a:lnTo>
                  <a:lnTo>
                    <a:pt x="57" y="367"/>
                  </a:lnTo>
                  <a:lnTo>
                    <a:pt x="15" y="480"/>
                  </a:lnTo>
                  <a:lnTo>
                    <a:pt x="1" y="607"/>
                  </a:lnTo>
                  <a:lnTo>
                    <a:pt x="1" y="607"/>
                  </a:lnTo>
                  <a:lnTo>
                    <a:pt x="15" y="719"/>
                  </a:lnTo>
                  <a:lnTo>
                    <a:pt x="57" y="832"/>
                  </a:lnTo>
                  <a:lnTo>
                    <a:pt x="113" y="945"/>
                  </a:lnTo>
                  <a:lnTo>
                    <a:pt x="184" y="1030"/>
                  </a:lnTo>
                  <a:lnTo>
                    <a:pt x="269" y="1100"/>
                  </a:lnTo>
                  <a:lnTo>
                    <a:pt x="381" y="1156"/>
                  </a:lnTo>
                  <a:lnTo>
                    <a:pt x="494"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flipH="1">
              <a:off x="1932613" y="2665442"/>
              <a:ext cx="25142" cy="25121"/>
            </a:xfrm>
            <a:custGeom>
              <a:avLst/>
              <a:gdLst/>
              <a:ahLst/>
              <a:cxnLst/>
              <a:rect l="l" t="t" r="r" b="b"/>
              <a:pathLst>
                <a:path w="1214" h="1213" extrusionOk="0">
                  <a:moveTo>
                    <a:pt x="607" y="1213"/>
                  </a:moveTo>
                  <a:lnTo>
                    <a:pt x="607" y="1213"/>
                  </a:lnTo>
                  <a:lnTo>
                    <a:pt x="720" y="1199"/>
                  </a:lnTo>
                  <a:lnTo>
                    <a:pt x="833" y="1156"/>
                  </a:lnTo>
                  <a:lnTo>
                    <a:pt x="945" y="1100"/>
                  </a:lnTo>
                  <a:lnTo>
                    <a:pt x="1030" y="1030"/>
                  </a:lnTo>
                  <a:lnTo>
                    <a:pt x="1100" y="945"/>
                  </a:lnTo>
                  <a:lnTo>
                    <a:pt x="1157" y="832"/>
                  </a:lnTo>
                  <a:lnTo>
                    <a:pt x="1199" y="719"/>
                  </a:lnTo>
                  <a:lnTo>
                    <a:pt x="1213" y="607"/>
                  </a:lnTo>
                  <a:lnTo>
                    <a:pt x="1213" y="607"/>
                  </a:lnTo>
                  <a:lnTo>
                    <a:pt x="1199" y="480"/>
                  </a:lnTo>
                  <a:lnTo>
                    <a:pt x="1157" y="367"/>
                  </a:lnTo>
                  <a:lnTo>
                    <a:pt x="1100" y="268"/>
                  </a:lnTo>
                  <a:lnTo>
                    <a:pt x="1030" y="170"/>
                  </a:lnTo>
                  <a:lnTo>
                    <a:pt x="945" y="99"/>
                  </a:lnTo>
                  <a:lnTo>
                    <a:pt x="833" y="43"/>
                  </a:lnTo>
                  <a:lnTo>
                    <a:pt x="720" y="15"/>
                  </a:lnTo>
                  <a:lnTo>
                    <a:pt x="607" y="1"/>
                  </a:lnTo>
                  <a:lnTo>
                    <a:pt x="607" y="1"/>
                  </a:lnTo>
                  <a:lnTo>
                    <a:pt x="480" y="15"/>
                  </a:lnTo>
                  <a:lnTo>
                    <a:pt x="367" y="43"/>
                  </a:lnTo>
                  <a:lnTo>
                    <a:pt x="269" y="99"/>
                  </a:lnTo>
                  <a:lnTo>
                    <a:pt x="184" y="170"/>
                  </a:lnTo>
                  <a:lnTo>
                    <a:pt x="100" y="268"/>
                  </a:lnTo>
                  <a:lnTo>
                    <a:pt x="43" y="367"/>
                  </a:lnTo>
                  <a:lnTo>
                    <a:pt x="15" y="480"/>
                  </a:lnTo>
                  <a:lnTo>
                    <a:pt x="1" y="607"/>
                  </a:lnTo>
                  <a:lnTo>
                    <a:pt x="1" y="607"/>
                  </a:lnTo>
                  <a:lnTo>
                    <a:pt x="15" y="719"/>
                  </a:lnTo>
                  <a:lnTo>
                    <a:pt x="43" y="832"/>
                  </a:lnTo>
                  <a:lnTo>
                    <a:pt x="100" y="945"/>
                  </a:lnTo>
                  <a:lnTo>
                    <a:pt x="184" y="1030"/>
                  </a:lnTo>
                  <a:lnTo>
                    <a:pt x="269" y="1100"/>
                  </a:lnTo>
                  <a:lnTo>
                    <a:pt x="367" y="1156"/>
                  </a:lnTo>
                  <a:lnTo>
                    <a:pt x="480"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flipH="1">
              <a:off x="2121487" y="2665442"/>
              <a:ext cx="25121" cy="25121"/>
            </a:xfrm>
            <a:custGeom>
              <a:avLst/>
              <a:gdLst/>
              <a:ahLst/>
              <a:cxnLst/>
              <a:rect l="l" t="t" r="r" b="b"/>
              <a:pathLst>
                <a:path w="1213" h="1213" extrusionOk="0">
                  <a:moveTo>
                    <a:pt x="606" y="1213"/>
                  </a:moveTo>
                  <a:lnTo>
                    <a:pt x="606" y="1213"/>
                  </a:lnTo>
                  <a:lnTo>
                    <a:pt x="733" y="1199"/>
                  </a:lnTo>
                  <a:lnTo>
                    <a:pt x="846" y="1156"/>
                  </a:lnTo>
                  <a:lnTo>
                    <a:pt x="945" y="1100"/>
                  </a:lnTo>
                  <a:lnTo>
                    <a:pt x="1029" y="1030"/>
                  </a:lnTo>
                  <a:lnTo>
                    <a:pt x="1114" y="945"/>
                  </a:lnTo>
                  <a:lnTo>
                    <a:pt x="1156" y="832"/>
                  </a:lnTo>
                  <a:lnTo>
                    <a:pt x="1198" y="719"/>
                  </a:lnTo>
                  <a:lnTo>
                    <a:pt x="1213" y="607"/>
                  </a:lnTo>
                  <a:lnTo>
                    <a:pt x="1213" y="607"/>
                  </a:lnTo>
                  <a:lnTo>
                    <a:pt x="1198" y="480"/>
                  </a:lnTo>
                  <a:lnTo>
                    <a:pt x="1156" y="367"/>
                  </a:lnTo>
                  <a:lnTo>
                    <a:pt x="1114" y="268"/>
                  </a:lnTo>
                  <a:lnTo>
                    <a:pt x="1029" y="170"/>
                  </a:lnTo>
                  <a:lnTo>
                    <a:pt x="945" y="99"/>
                  </a:lnTo>
                  <a:lnTo>
                    <a:pt x="846" y="43"/>
                  </a:lnTo>
                  <a:lnTo>
                    <a:pt x="733" y="15"/>
                  </a:lnTo>
                  <a:lnTo>
                    <a:pt x="606" y="1"/>
                  </a:lnTo>
                  <a:lnTo>
                    <a:pt x="606" y="1"/>
                  </a:lnTo>
                  <a:lnTo>
                    <a:pt x="480" y="15"/>
                  </a:lnTo>
                  <a:lnTo>
                    <a:pt x="367" y="43"/>
                  </a:lnTo>
                  <a:lnTo>
                    <a:pt x="268" y="99"/>
                  </a:lnTo>
                  <a:lnTo>
                    <a:pt x="184" y="170"/>
                  </a:lnTo>
                  <a:lnTo>
                    <a:pt x="99" y="268"/>
                  </a:lnTo>
                  <a:lnTo>
                    <a:pt x="43" y="367"/>
                  </a:lnTo>
                  <a:lnTo>
                    <a:pt x="14" y="480"/>
                  </a:lnTo>
                  <a:lnTo>
                    <a:pt x="0" y="607"/>
                  </a:lnTo>
                  <a:lnTo>
                    <a:pt x="0" y="607"/>
                  </a:lnTo>
                  <a:lnTo>
                    <a:pt x="14" y="719"/>
                  </a:lnTo>
                  <a:lnTo>
                    <a:pt x="43" y="832"/>
                  </a:lnTo>
                  <a:lnTo>
                    <a:pt x="99" y="945"/>
                  </a:lnTo>
                  <a:lnTo>
                    <a:pt x="184" y="1030"/>
                  </a:lnTo>
                  <a:lnTo>
                    <a:pt x="268" y="1100"/>
                  </a:lnTo>
                  <a:lnTo>
                    <a:pt x="367" y="1156"/>
                  </a:lnTo>
                  <a:lnTo>
                    <a:pt x="480" y="1199"/>
                  </a:lnTo>
                  <a:lnTo>
                    <a:pt x="606" y="1213"/>
                  </a:lnTo>
                  <a:lnTo>
                    <a:pt x="606" y="1213"/>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flipH="1">
              <a:off x="2021065" y="2485929"/>
              <a:ext cx="25121" cy="25121"/>
            </a:xfrm>
            <a:custGeom>
              <a:avLst/>
              <a:gdLst/>
              <a:ahLst/>
              <a:cxnLst/>
              <a:rect l="l" t="t" r="r" b="b"/>
              <a:pathLst>
                <a:path w="1213" h="1213" extrusionOk="0">
                  <a:moveTo>
                    <a:pt x="606" y="1212"/>
                  </a:moveTo>
                  <a:lnTo>
                    <a:pt x="606" y="1212"/>
                  </a:lnTo>
                  <a:lnTo>
                    <a:pt x="733" y="1198"/>
                  </a:lnTo>
                  <a:lnTo>
                    <a:pt x="846" y="1170"/>
                  </a:lnTo>
                  <a:lnTo>
                    <a:pt x="944" y="1114"/>
                  </a:lnTo>
                  <a:lnTo>
                    <a:pt x="1043" y="1029"/>
                  </a:lnTo>
                  <a:lnTo>
                    <a:pt x="1114" y="945"/>
                  </a:lnTo>
                  <a:lnTo>
                    <a:pt x="1170" y="846"/>
                  </a:lnTo>
                  <a:lnTo>
                    <a:pt x="1198" y="733"/>
                  </a:lnTo>
                  <a:lnTo>
                    <a:pt x="1212" y="606"/>
                  </a:lnTo>
                  <a:lnTo>
                    <a:pt x="1212" y="606"/>
                  </a:lnTo>
                  <a:lnTo>
                    <a:pt x="1198" y="479"/>
                  </a:lnTo>
                  <a:lnTo>
                    <a:pt x="1170" y="367"/>
                  </a:lnTo>
                  <a:lnTo>
                    <a:pt x="1114" y="268"/>
                  </a:lnTo>
                  <a:lnTo>
                    <a:pt x="1043" y="183"/>
                  </a:lnTo>
                  <a:lnTo>
                    <a:pt x="944" y="99"/>
                  </a:lnTo>
                  <a:lnTo>
                    <a:pt x="846" y="57"/>
                  </a:lnTo>
                  <a:lnTo>
                    <a:pt x="733" y="14"/>
                  </a:lnTo>
                  <a:lnTo>
                    <a:pt x="606" y="0"/>
                  </a:lnTo>
                  <a:lnTo>
                    <a:pt x="606" y="0"/>
                  </a:lnTo>
                  <a:lnTo>
                    <a:pt x="493" y="14"/>
                  </a:lnTo>
                  <a:lnTo>
                    <a:pt x="381" y="57"/>
                  </a:lnTo>
                  <a:lnTo>
                    <a:pt x="268" y="99"/>
                  </a:lnTo>
                  <a:lnTo>
                    <a:pt x="183" y="183"/>
                  </a:lnTo>
                  <a:lnTo>
                    <a:pt x="113" y="268"/>
                  </a:lnTo>
                  <a:lnTo>
                    <a:pt x="56" y="367"/>
                  </a:lnTo>
                  <a:lnTo>
                    <a:pt x="14" y="479"/>
                  </a:lnTo>
                  <a:lnTo>
                    <a:pt x="0" y="606"/>
                  </a:lnTo>
                  <a:lnTo>
                    <a:pt x="0" y="606"/>
                  </a:lnTo>
                  <a:lnTo>
                    <a:pt x="14" y="733"/>
                  </a:lnTo>
                  <a:lnTo>
                    <a:pt x="56" y="846"/>
                  </a:lnTo>
                  <a:lnTo>
                    <a:pt x="113" y="945"/>
                  </a:lnTo>
                  <a:lnTo>
                    <a:pt x="183" y="1029"/>
                  </a:lnTo>
                  <a:lnTo>
                    <a:pt x="268" y="1114"/>
                  </a:lnTo>
                  <a:lnTo>
                    <a:pt x="381" y="1170"/>
                  </a:lnTo>
                  <a:lnTo>
                    <a:pt x="493" y="1198"/>
                  </a:lnTo>
                  <a:lnTo>
                    <a:pt x="606" y="1212"/>
                  </a:lnTo>
                  <a:lnTo>
                    <a:pt x="606" y="1212"/>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flipH="1">
              <a:off x="1834531" y="2485929"/>
              <a:ext cx="24852" cy="25121"/>
            </a:xfrm>
            <a:custGeom>
              <a:avLst/>
              <a:gdLst/>
              <a:ahLst/>
              <a:cxnLst/>
              <a:rect l="l" t="t" r="r" b="b"/>
              <a:pathLst>
                <a:path w="1200" h="1213" extrusionOk="0">
                  <a:moveTo>
                    <a:pt x="607" y="1212"/>
                  </a:moveTo>
                  <a:lnTo>
                    <a:pt x="607" y="1212"/>
                  </a:lnTo>
                  <a:lnTo>
                    <a:pt x="720" y="1198"/>
                  </a:lnTo>
                  <a:lnTo>
                    <a:pt x="833" y="1170"/>
                  </a:lnTo>
                  <a:lnTo>
                    <a:pt x="945" y="1114"/>
                  </a:lnTo>
                  <a:lnTo>
                    <a:pt x="1030" y="1029"/>
                  </a:lnTo>
                  <a:lnTo>
                    <a:pt x="1100" y="945"/>
                  </a:lnTo>
                  <a:lnTo>
                    <a:pt x="1157" y="846"/>
                  </a:lnTo>
                  <a:lnTo>
                    <a:pt x="1199" y="733"/>
                  </a:lnTo>
                  <a:lnTo>
                    <a:pt x="1199" y="606"/>
                  </a:lnTo>
                  <a:lnTo>
                    <a:pt x="1199" y="606"/>
                  </a:lnTo>
                  <a:lnTo>
                    <a:pt x="1199" y="479"/>
                  </a:lnTo>
                  <a:lnTo>
                    <a:pt x="1157" y="367"/>
                  </a:lnTo>
                  <a:lnTo>
                    <a:pt x="1100" y="268"/>
                  </a:lnTo>
                  <a:lnTo>
                    <a:pt x="1030" y="183"/>
                  </a:lnTo>
                  <a:lnTo>
                    <a:pt x="945" y="99"/>
                  </a:lnTo>
                  <a:lnTo>
                    <a:pt x="833" y="57"/>
                  </a:lnTo>
                  <a:lnTo>
                    <a:pt x="720" y="14"/>
                  </a:lnTo>
                  <a:lnTo>
                    <a:pt x="607" y="0"/>
                  </a:lnTo>
                  <a:lnTo>
                    <a:pt x="607" y="0"/>
                  </a:lnTo>
                  <a:lnTo>
                    <a:pt x="480" y="14"/>
                  </a:lnTo>
                  <a:lnTo>
                    <a:pt x="367" y="57"/>
                  </a:lnTo>
                  <a:lnTo>
                    <a:pt x="269" y="99"/>
                  </a:lnTo>
                  <a:lnTo>
                    <a:pt x="170" y="183"/>
                  </a:lnTo>
                  <a:lnTo>
                    <a:pt x="100" y="268"/>
                  </a:lnTo>
                  <a:lnTo>
                    <a:pt x="43" y="367"/>
                  </a:lnTo>
                  <a:lnTo>
                    <a:pt x="15" y="479"/>
                  </a:lnTo>
                  <a:lnTo>
                    <a:pt x="1" y="606"/>
                  </a:lnTo>
                  <a:lnTo>
                    <a:pt x="1" y="606"/>
                  </a:lnTo>
                  <a:lnTo>
                    <a:pt x="15" y="733"/>
                  </a:lnTo>
                  <a:lnTo>
                    <a:pt x="43" y="846"/>
                  </a:lnTo>
                  <a:lnTo>
                    <a:pt x="100" y="945"/>
                  </a:lnTo>
                  <a:lnTo>
                    <a:pt x="170" y="1029"/>
                  </a:lnTo>
                  <a:lnTo>
                    <a:pt x="269" y="1114"/>
                  </a:lnTo>
                  <a:lnTo>
                    <a:pt x="367" y="1170"/>
                  </a:lnTo>
                  <a:lnTo>
                    <a:pt x="480"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flipH="1">
              <a:off x="1647728" y="2485929"/>
              <a:ext cx="25121" cy="25121"/>
            </a:xfrm>
            <a:custGeom>
              <a:avLst/>
              <a:gdLst/>
              <a:ahLst/>
              <a:cxnLst/>
              <a:rect l="l" t="t" r="r" b="b"/>
              <a:pathLst>
                <a:path w="1213" h="1213" extrusionOk="0">
                  <a:moveTo>
                    <a:pt x="607" y="1212"/>
                  </a:moveTo>
                  <a:lnTo>
                    <a:pt x="607" y="1212"/>
                  </a:lnTo>
                  <a:lnTo>
                    <a:pt x="734" y="1198"/>
                  </a:lnTo>
                  <a:lnTo>
                    <a:pt x="846" y="1170"/>
                  </a:lnTo>
                  <a:lnTo>
                    <a:pt x="945" y="1114"/>
                  </a:lnTo>
                  <a:lnTo>
                    <a:pt x="1030" y="1029"/>
                  </a:lnTo>
                  <a:lnTo>
                    <a:pt x="1100" y="945"/>
                  </a:lnTo>
                  <a:lnTo>
                    <a:pt x="1157" y="846"/>
                  </a:lnTo>
                  <a:lnTo>
                    <a:pt x="1199" y="733"/>
                  </a:lnTo>
                  <a:lnTo>
                    <a:pt x="1213" y="606"/>
                  </a:lnTo>
                  <a:lnTo>
                    <a:pt x="1213" y="606"/>
                  </a:lnTo>
                  <a:lnTo>
                    <a:pt x="1199" y="479"/>
                  </a:lnTo>
                  <a:lnTo>
                    <a:pt x="1157" y="367"/>
                  </a:lnTo>
                  <a:lnTo>
                    <a:pt x="1100" y="268"/>
                  </a:lnTo>
                  <a:lnTo>
                    <a:pt x="1030" y="183"/>
                  </a:lnTo>
                  <a:lnTo>
                    <a:pt x="945" y="99"/>
                  </a:lnTo>
                  <a:lnTo>
                    <a:pt x="846" y="57"/>
                  </a:lnTo>
                  <a:lnTo>
                    <a:pt x="734" y="14"/>
                  </a:lnTo>
                  <a:lnTo>
                    <a:pt x="607" y="0"/>
                  </a:lnTo>
                  <a:lnTo>
                    <a:pt x="607" y="0"/>
                  </a:lnTo>
                  <a:lnTo>
                    <a:pt x="480" y="14"/>
                  </a:lnTo>
                  <a:lnTo>
                    <a:pt x="367" y="57"/>
                  </a:lnTo>
                  <a:lnTo>
                    <a:pt x="269" y="99"/>
                  </a:lnTo>
                  <a:lnTo>
                    <a:pt x="184" y="183"/>
                  </a:lnTo>
                  <a:lnTo>
                    <a:pt x="99" y="268"/>
                  </a:lnTo>
                  <a:lnTo>
                    <a:pt x="43" y="367"/>
                  </a:lnTo>
                  <a:lnTo>
                    <a:pt x="15" y="479"/>
                  </a:lnTo>
                  <a:lnTo>
                    <a:pt x="1" y="606"/>
                  </a:lnTo>
                  <a:lnTo>
                    <a:pt x="1" y="606"/>
                  </a:lnTo>
                  <a:lnTo>
                    <a:pt x="15" y="733"/>
                  </a:lnTo>
                  <a:lnTo>
                    <a:pt x="43" y="846"/>
                  </a:lnTo>
                  <a:lnTo>
                    <a:pt x="99" y="945"/>
                  </a:lnTo>
                  <a:lnTo>
                    <a:pt x="184" y="1029"/>
                  </a:lnTo>
                  <a:lnTo>
                    <a:pt x="269" y="1114"/>
                  </a:lnTo>
                  <a:lnTo>
                    <a:pt x="367" y="1170"/>
                  </a:lnTo>
                  <a:lnTo>
                    <a:pt x="480"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flipH="1">
              <a:off x="1461195" y="2485929"/>
              <a:ext cx="25121" cy="25121"/>
            </a:xfrm>
            <a:custGeom>
              <a:avLst/>
              <a:gdLst/>
              <a:ahLst/>
              <a:cxnLst/>
              <a:rect l="l" t="t" r="r" b="b"/>
              <a:pathLst>
                <a:path w="1213" h="1213" extrusionOk="0">
                  <a:moveTo>
                    <a:pt x="607" y="1212"/>
                  </a:moveTo>
                  <a:lnTo>
                    <a:pt x="607" y="1212"/>
                  </a:lnTo>
                  <a:lnTo>
                    <a:pt x="733" y="1198"/>
                  </a:lnTo>
                  <a:lnTo>
                    <a:pt x="846" y="1170"/>
                  </a:lnTo>
                  <a:lnTo>
                    <a:pt x="945" y="1114"/>
                  </a:lnTo>
                  <a:lnTo>
                    <a:pt x="1044" y="1029"/>
                  </a:lnTo>
                  <a:lnTo>
                    <a:pt x="1114" y="945"/>
                  </a:lnTo>
                  <a:lnTo>
                    <a:pt x="1170" y="846"/>
                  </a:lnTo>
                  <a:lnTo>
                    <a:pt x="1199" y="733"/>
                  </a:lnTo>
                  <a:lnTo>
                    <a:pt x="1213" y="606"/>
                  </a:lnTo>
                  <a:lnTo>
                    <a:pt x="1213" y="606"/>
                  </a:lnTo>
                  <a:lnTo>
                    <a:pt x="1199" y="479"/>
                  </a:lnTo>
                  <a:lnTo>
                    <a:pt x="1170" y="367"/>
                  </a:lnTo>
                  <a:lnTo>
                    <a:pt x="1114" y="268"/>
                  </a:lnTo>
                  <a:lnTo>
                    <a:pt x="1044" y="183"/>
                  </a:lnTo>
                  <a:lnTo>
                    <a:pt x="945" y="99"/>
                  </a:lnTo>
                  <a:lnTo>
                    <a:pt x="846" y="57"/>
                  </a:lnTo>
                  <a:lnTo>
                    <a:pt x="733" y="14"/>
                  </a:lnTo>
                  <a:lnTo>
                    <a:pt x="607" y="0"/>
                  </a:lnTo>
                  <a:lnTo>
                    <a:pt x="607" y="0"/>
                  </a:lnTo>
                  <a:lnTo>
                    <a:pt x="494" y="14"/>
                  </a:lnTo>
                  <a:lnTo>
                    <a:pt x="381" y="57"/>
                  </a:lnTo>
                  <a:lnTo>
                    <a:pt x="268" y="99"/>
                  </a:lnTo>
                  <a:lnTo>
                    <a:pt x="184" y="183"/>
                  </a:lnTo>
                  <a:lnTo>
                    <a:pt x="113" y="268"/>
                  </a:lnTo>
                  <a:lnTo>
                    <a:pt x="57" y="367"/>
                  </a:lnTo>
                  <a:lnTo>
                    <a:pt x="15" y="479"/>
                  </a:lnTo>
                  <a:lnTo>
                    <a:pt x="1" y="606"/>
                  </a:lnTo>
                  <a:lnTo>
                    <a:pt x="1" y="606"/>
                  </a:lnTo>
                  <a:lnTo>
                    <a:pt x="15" y="733"/>
                  </a:lnTo>
                  <a:lnTo>
                    <a:pt x="57" y="846"/>
                  </a:lnTo>
                  <a:lnTo>
                    <a:pt x="113" y="945"/>
                  </a:lnTo>
                  <a:lnTo>
                    <a:pt x="184" y="1029"/>
                  </a:lnTo>
                  <a:lnTo>
                    <a:pt x="268" y="1114"/>
                  </a:lnTo>
                  <a:lnTo>
                    <a:pt x="381" y="1170"/>
                  </a:lnTo>
                  <a:lnTo>
                    <a:pt x="494"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flipH="1">
              <a:off x="1045506" y="2665442"/>
              <a:ext cx="25142" cy="25121"/>
            </a:xfrm>
            <a:custGeom>
              <a:avLst/>
              <a:gdLst/>
              <a:ahLst/>
              <a:cxnLst/>
              <a:rect l="l" t="t" r="r" b="b"/>
              <a:pathLst>
                <a:path w="1214" h="1213" extrusionOk="0">
                  <a:moveTo>
                    <a:pt x="607" y="1213"/>
                  </a:moveTo>
                  <a:lnTo>
                    <a:pt x="607" y="1213"/>
                  </a:lnTo>
                  <a:lnTo>
                    <a:pt x="734" y="1199"/>
                  </a:lnTo>
                  <a:lnTo>
                    <a:pt x="847" y="1156"/>
                  </a:lnTo>
                  <a:lnTo>
                    <a:pt x="945" y="1100"/>
                  </a:lnTo>
                  <a:lnTo>
                    <a:pt x="1044" y="1030"/>
                  </a:lnTo>
                  <a:lnTo>
                    <a:pt x="1114" y="945"/>
                  </a:lnTo>
                  <a:lnTo>
                    <a:pt x="1171" y="832"/>
                  </a:lnTo>
                  <a:lnTo>
                    <a:pt x="1199" y="719"/>
                  </a:lnTo>
                  <a:lnTo>
                    <a:pt x="1213" y="607"/>
                  </a:lnTo>
                  <a:lnTo>
                    <a:pt x="1213" y="607"/>
                  </a:lnTo>
                  <a:lnTo>
                    <a:pt x="1199" y="480"/>
                  </a:lnTo>
                  <a:lnTo>
                    <a:pt x="1171" y="367"/>
                  </a:lnTo>
                  <a:lnTo>
                    <a:pt x="1114" y="268"/>
                  </a:lnTo>
                  <a:lnTo>
                    <a:pt x="1044" y="170"/>
                  </a:lnTo>
                  <a:lnTo>
                    <a:pt x="945" y="99"/>
                  </a:lnTo>
                  <a:lnTo>
                    <a:pt x="847" y="43"/>
                  </a:lnTo>
                  <a:lnTo>
                    <a:pt x="734" y="15"/>
                  </a:lnTo>
                  <a:lnTo>
                    <a:pt x="607" y="1"/>
                  </a:lnTo>
                  <a:lnTo>
                    <a:pt x="607" y="1"/>
                  </a:lnTo>
                  <a:lnTo>
                    <a:pt x="494" y="15"/>
                  </a:lnTo>
                  <a:lnTo>
                    <a:pt x="382" y="43"/>
                  </a:lnTo>
                  <a:lnTo>
                    <a:pt x="269" y="99"/>
                  </a:lnTo>
                  <a:lnTo>
                    <a:pt x="184" y="170"/>
                  </a:lnTo>
                  <a:lnTo>
                    <a:pt x="114" y="268"/>
                  </a:lnTo>
                  <a:lnTo>
                    <a:pt x="57" y="367"/>
                  </a:lnTo>
                  <a:lnTo>
                    <a:pt x="15" y="480"/>
                  </a:lnTo>
                  <a:lnTo>
                    <a:pt x="1" y="607"/>
                  </a:lnTo>
                  <a:lnTo>
                    <a:pt x="1" y="607"/>
                  </a:lnTo>
                  <a:lnTo>
                    <a:pt x="15" y="719"/>
                  </a:lnTo>
                  <a:lnTo>
                    <a:pt x="57" y="832"/>
                  </a:lnTo>
                  <a:lnTo>
                    <a:pt x="114" y="945"/>
                  </a:lnTo>
                  <a:lnTo>
                    <a:pt x="184" y="1030"/>
                  </a:lnTo>
                  <a:lnTo>
                    <a:pt x="269" y="1100"/>
                  </a:lnTo>
                  <a:lnTo>
                    <a:pt x="382" y="1156"/>
                  </a:lnTo>
                  <a:lnTo>
                    <a:pt x="494"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flipH="1">
              <a:off x="1274371" y="2485929"/>
              <a:ext cx="25121" cy="25121"/>
            </a:xfrm>
            <a:custGeom>
              <a:avLst/>
              <a:gdLst/>
              <a:ahLst/>
              <a:cxnLst/>
              <a:rect l="l" t="t" r="r" b="b"/>
              <a:pathLst>
                <a:path w="1213" h="1213" extrusionOk="0">
                  <a:moveTo>
                    <a:pt x="606" y="1212"/>
                  </a:moveTo>
                  <a:lnTo>
                    <a:pt x="606" y="1212"/>
                  </a:lnTo>
                  <a:lnTo>
                    <a:pt x="719" y="1198"/>
                  </a:lnTo>
                  <a:lnTo>
                    <a:pt x="832" y="1170"/>
                  </a:lnTo>
                  <a:lnTo>
                    <a:pt x="945" y="1114"/>
                  </a:lnTo>
                  <a:lnTo>
                    <a:pt x="1029" y="1029"/>
                  </a:lnTo>
                  <a:lnTo>
                    <a:pt x="1100" y="945"/>
                  </a:lnTo>
                  <a:lnTo>
                    <a:pt x="1156" y="846"/>
                  </a:lnTo>
                  <a:lnTo>
                    <a:pt x="1198" y="733"/>
                  </a:lnTo>
                  <a:lnTo>
                    <a:pt x="1213" y="606"/>
                  </a:lnTo>
                  <a:lnTo>
                    <a:pt x="1213" y="606"/>
                  </a:lnTo>
                  <a:lnTo>
                    <a:pt x="1198" y="479"/>
                  </a:lnTo>
                  <a:lnTo>
                    <a:pt x="1156" y="367"/>
                  </a:lnTo>
                  <a:lnTo>
                    <a:pt x="1100" y="268"/>
                  </a:lnTo>
                  <a:lnTo>
                    <a:pt x="1029" y="183"/>
                  </a:lnTo>
                  <a:lnTo>
                    <a:pt x="945" y="99"/>
                  </a:lnTo>
                  <a:lnTo>
                    <a:pt x="832" y="57"/>
                  </a:lnTo>
                  <a:lnTo>
                    <a:pt x="719" y="14"/>
                  </a:lnTo>
                  <a:lnTo>
                    <a:pt x="606" y="0"/>
                  </a:lnTo>
                  <a:lnTo>
                    <a:pt x="606" y="0"/>
                  </a:lnTo>
                  <a:lnTo>
                    <a:pt x="480" y="14"/>
                  </a:lnTo>
                  <a:lnTo>
                    <a:pt x="367" y="57"/>
                  </a:lnTo>
                  <a:lnTo>
                    <a:pt x="268" y="99"/>
                  </a:lnTo>
                  <a:lnTo>
                    <a:pt x="170" y="183"/>
                  </a:lnTo>
                  <a:lnTo>
                    <a:pt x="99" y="268"/>
                  </a:lnTo>
                  <a:lnTo>
                    <a:pt x="43" y="367"/>
                  </a:lnTo>
                  <a:lnTo>
                    <a:pt x="14" y="479"/>
                  </a:lnTo>
                  <a:lnTo>
                    <a:pt x="0" y="606"/>
                  </a:lnTo>
                  <a:lnTo>
                    <a:pt x="0" y="606"/>
                  </a:lnTo>
                  <a:lnTo>
                    <a:pt x="14" y="733"/>
                  </a:lnTo>
                  <a:lnTo>
                    <a:pt x="43" y="846"/>
                  </a:lnTo>
                  <a:lnTo>
                    <a:pt x="99" y="945"/>
                  </a:lnTo>
                  <a:lnTo>
                    <a:pt x="170" y="1029"/>
                  </a:lnTo>
                  <a:lnTo>
                    <a:pt x="268" y="1114"/>
                  </a:lnTo>
                  <a:lnTo>
                    <a:pt x="367" y="1170"/>
                  </a:lnTo>
                  <a:lnTo>
                    <a:pt x="480"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flipH="1">
              <a:off x="1232040" y="2665442"/>
              <a:ext cx="25121" cy="25121"/>
            </a:xfrm>
            <a:custGeom>
              <a:avLst/>
              <a:gdLst/>
              <a:ahLst/>
              <a:cxnLst/>
              <a:rect l="l" t="t" r="r" b="b"/>
              <a:pathLst>
                <a:path w="1213" h="1213" extrusionOk="0">
                  <a:moveTo>
                    <a:pt x="606" y="1213"/>
                  </a:moveTo>
                  <a:lnTo>
                    <a:pt x="606" y="1213"/>
                  </a:lnTo>
                  <a:lnTo>
                    <a:pt x="733" y="1199"/>
                  </a:lnTo>
                  <a:lnTo>
                    <a:pt x="846" y="1156"/>
                  </a:lnTo>
                  <a:lnTo>
                    <a:pt x="945" y="1100"/>
                  </a:lnTo>
                  <a:lnTo>
                    <a:pt x="1029" y="1030"/>
                  </a:lnTo>
                  <a:lnTo>
                    <a:pt x="1100" y="945"/>
                  </a:lnTo>
                  <a:lnTo>
                    <a:pt x="1156" y="832"/>
                  </a:lnTo>
                  <a:lnTo>
                    <a:pt x="1198" y="719"/>
                  </a:lnTo>
                  <a:lnTo>
                    <a:pt x="1212" y="607"/>
                  </a:lnTo>
                  <a:lnTo>
                    <a:pt x="1212" y="607"/>
                  </a:lnTo>
                  <a:lnTo>
                    <a:pt x="1198" y="480"/>
                  </a:lnTo>
                  <a:lnTo>
                    <a:pt x="1156" y="367"/>
                  </a:lnTo>
                  <a:lnTo>
                    <a:pt x="1100" y="268"/>
                  </a:lnTo>
                  <a:lnTo>
                    <a:pt x="1029" y="170"/>
                  </a:lnTo>
                  <a:lnTo>
                    <a:pt x="945" y="99"/>
                  </a:lnTo>
                  <a:lnTo>
                    <a:pt x="846" y="43"/>
                  </a:lnTo>
                  <a:lnTo>
                    <a:pt x="733" y="15"/>
                  </a:lnTo>
                  <a:lnTo>
                    <a:pt x="606" y="1"/>
                  </a:lnTo>
                  <a:lnTo>
                    <a:pt x="606" y="1"/>
                  </a:lnTo>
                  <a:lnTo>
                    <a:pt x="479" y="15"/>
                  </a:lnTo>
                  <a:lnTo>
                    <a:pt x="367" y="43"/>
                  </a:lnTo>
                  <a:lnTo>
                    <a:pt x="268" y="99"/>
                  </a:lnTo>
                  <a:lnTo>
                    <a:pt x="183" y="170"/>
                  </a:lnTo>
                  <a:lnTo>
                    <a:pt x="99" y="268"/>
                  </a:lnTo>
                  <a:lnTo>
                    <a:pt x="42" y="367"/>
                  </a:lnTo>
                  <a:lnTo>
                    <a:pt x="14" y="480"/>
                  </a:lnTo>
                  <a:lnTo>
                    <a:pt x="0" y="607"/>
                  </a:lnTo>
                  <a:lnTo>
                    <a:pt x="0" y="607"/>
                  </a:lnTo>
                  <a:lnTo>
                    <a:pt x="14" y="719"/>
                  </a:lnTo>
                  <a:lnTo>
                    <a:pt x="42" y="832"/>
                  </a:lnTo>
                  <a:lnTo>
                    <a:pt x="99" y="945"/>
                  </a:lnTo>
                  <a:lnTo>
                    <a:pt x="183" y="1030"/>
                  </a:lnTo>
                  <a:lnTo>
                    <a:pt x="268" y="1100"/>
                  </a:lnTo>
                  <a:lnTo>
                    <a:pt x="367" y="1156"/>
                  </a:lnTo>
                  <a:lnTo>
                    <a:pt x="479" y="1199"/>
                  </a:lnTo>
                  <a:lnTo>
                    <a:pt x="606" y="1213"/>
                  </a:lnTo>
                  <a:lnTo>
                    <a:pt x="606"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flipH="1">
              <a:off x="1087837" y="2485929"/>
              <a:ext cx="25121" cy="25121"/>
            </a:xfrm>
            <a:custGeom>
              <a:avLst/>
              <a:gdLst/>
              <a:ahLst/>
              <a:cxnLst/>
              <a:rect l="l" t="t" r="r" b="b"/>
              <a:pathLst>
                <a:path w="1213" h="1213" extrusionOk="0">
                  <a:moveTo>
                    <a:pt x="606" y="1212"/>
                  </a:moveTo>
                  <a:lnTo>
                    <a:pt x="606" y="1212"/>
                  </a:lnTo>
                  <a:lnTo>
                    <a:pt x="733" y="1198"/>
                  </a:lnTo>
                  <a:lnTo>
                    <a:pt x="846" y="1170"/>
                  </a:lnTo>
                  <a:lnTo>
                    <a:pt x="945" y="1114"/>
                  </a:lnTo>
                  <a:lnTo>
                    <a:pt x="1029" y="1029"/>
                  </a:lnTo>
                  <a:lnTo>
                    <a:pt x="1114" y="945"/>
                  </a:lnTo>
                  <a:lnTo>
                    <a:pt x="1170" y="846"/>
                  </a:lnTo>
                  <a:lnTo>
                    <a:pt x="1198" y="733"/>
                  </a:lnTo>
                  <a:lnTo>
                    <a:pt x="1212" y="606"/>
                  </a:lnTo>
                  <a:lnTo>
                    <a:pt x="1212" y="606"/>
                  </a:lnTo>
                  <a:lnTo>
                    <a:pt x="1198" y="479"/>
                  </a:lnTo>
                  <a:lnTo>
                    <a:pt x="1170" y="367"/>
                  </a:lnTo>
                  <a:lnTo>
                    <a:pt x="1114" y="268"/>
                  </a:lnTo>
                  <a:lnTo>
                    <a:pt x="1029" y="183"/>
                  </a:lnTo>
                  <a:lnTo>
                    <a:pt x="945" y="99"/>
                  </a:lnTo>
                  <a:lnTo>
                    <a:pt x="846" y="57"/>
                  </a:lnTo>
                  <a:lnTo>
                    <a:pt x="733" y="14"/>
                  </a:lnTo>
                  <a:lnTo>
                    <a:pt x="606" y="0"/>
                  </a:lnTo>
                  <a:lnTo>
                    <a:pt x="606" y="0"/>
                  </a:lnTo>
                  <a:lnTo>
                    <a:pt x="479" y="14"/>
                  </a:lnTo>
                  <a:lnTo>
                    <a:pt x="367" y="57"/>
                  </a:lnTo>
                  <a:lnTo>
                    <a:pt x="268" y="99"/>
                  </a:lnTo>
                  <a:lnTo>
                    <a:pt x="183" y="183"/>
                  </a:lnTo>
                  <a:lnTo>
                    <a:pt x="113" y="268"/>
                  </a:lnTo>
                  <a:lnTo>
                    <a:pt x="57" y="367"/>
                  </a:lnTo>
                  <a:lnTo>
                    <a:pt x="14" y="479"/>
                  </a:lnTo>
                  <a:lnTo>
                    <a:pt x="0" y="606"/>
                  </a:lnTo>
                  <a:lnTo>
                    <a:pt x="0" y="606"/>
                  </a:lnTo>
                  <a:lnTo>
                    <a:pt x="14" y="733"/>
                  </a:lnTo>
                  <a:lnTo>
                    <a:pt x="57" y="846"/>
                  </a:lnTo>
                  <a:lnTo>
                    <a:pt x="113" y="945"/>
                  </a:lnTo>
                  <a:lnTo>
                    <a:pt x="183" y="1029"/>
                  </a:lnTo>
                  <a:lnTo>
                    <a:pt x="268" y="1114"/>
                  </a:lnTo>
                  <a:lnTo>
                    <a:pt x="367" y="1170"/>
                  </a:lnTo>
                  <a:lnTo>
                    <a:pt x="479"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flipH="1">
              <a:off x="1418864" y="2665442"/>
              <a:ext cx="24831" cy="25121"/>
            </a:xfrm>
            <a:custGeom>
              <a:avLst/>
              <a:gdLst/>
              <a:ahLst/>
              <a:cxnLst/>
              <a:rect l="l" t="t" r="r" b="b"/>
              <a:pathLst>
                <a:path w="1199" h="1213" extrusionOk="0">
                  <a:moveTo>
                    <a:pt x="606" y="1213"/>
                  </a:moveTo>
                  <a:lnTo>
                    <a:pt x="606" y="1213"/>
                  </a:lnTo>
                  <a:lnTo>
                    <a:pt x="719" y="1199"/>
                  </a:lnTo>
                  <a:lnTo>
                    <a:pt x="832" y="1156"/>
                  </a:lnTo>
                  <a:lnTo>
                    <a:pt x="931" y="1100"/>
                  </a:lnTo>
                  <a:lnTo>
                    <a:pt x="1029" y="1030"/>
                  </a:lnTo>
                  <a:lnTo>
                    <a:pt x="1100" y="945"/>
                  </a:lnTo>
                  <a:lnTo>
                    <a:pt x="1156" y="832"/>
                  </a:lnTo>
                  <a:lnTo>
                    <a:pt x="1198" y="719"/>
                  </a:lnTo>
                  <a:lnTo>
                    <a:pt x="1198" y="607"/>
                  </a:lnTo>
                  <a:lnTo>
                    <a:pt x="1198" y="607"/>
                  </a:lnTo>
                  <a:lnTo>
                    <a:pt x="1198" y="480"/>
                  </a:lnTo>
                  <a:lnTo>
                    <a:pt x="1156" y="367"/>
                  </a:lnTo>
                  <a:lnTo>
                    <a:pt x="1100" y="268"/>
                  </a:lnTo>
                  <a:lnTo>
                    <a:pt x="1029" y="170"/>
                  </a:lnTo>
                  <a:lnTo>
                    <a:pt x="931" y="99"/>
                  </a:lnTo>
                  <a:lnTo>
                    <a:pt x="832" y="43"/>
                  </a:lnTo>
                  <a:lnTo>
                    <a:pt x="719" y="15"/>
                  </a:lnTo>
                  <a:lnTo>
                    <a:pt x="606" y="1"/>
                  </a:lnTo>
                  <a:lnTo>
                    <a:pt x="606" y="1"/>
                  </a:lnTo>
                  <a:lnTo>
                    <a:pt x="480" y="15"/>
                  </a:lnTo>
                  <a:lnTo>
                    <a:pt x="367" y="43"/>
                  </a:lnTo>
                  <a:lnTo>
                    <a:pt x="268" y="99"/>
                  </a:lnTo>
                  <a:lnTo>
                    <a:pt x="170" y="170"/>
                  </a:lnTo>
                  <a:lnTo>
                    <a:pt x="99" y="268"/>
                  </a:lnTo>
                  <a:lnTo>
                    <a:pt x="43" y="367"/>
                  </a:lnTo>
                  <a:lnTo>
                    <a:pt x="15" y="480"/>
                  </a:lnTo>
                  <a:lnTo>
                    <a:pt x="0" y="607"/>
                  </a:lnTo>
                  <a:lnTo>
                    <a:pt x="0" y="607"/>
                  </a:lnTo>
                  <a:lnTo>
                    <a:pt x="15" y="719"/>
                  </a:lnTo>
                  <a:lnTo>
                    <a:pt x="43" y="832"/>
                  </a:lnTo>
                  <a:lnTo>
                    <a:pt x="99" y="945"/>
                  </a:lnTo>
                  <a:lnTo>
                    <a:pt x="170" y="1030"/>
                  </a:lnTo>
                  <a:lnTo>
                    <a:pt x="268" y="1100"/>
                  </a:lnTo>
                  <a:lnTo>
                    <a:pt x="367" y="1156"/>
                  </a:lnTo>
                  <a:lnTo>
                    <a:pt x="480" y="1199"/>
                  </a:lnTo>
                  <a:lnTo>
                    <a:pt x="606" y="1213"/>
                  </a:lnTo>
                  <a:lnTo>
                    <a:pt x="606"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flipH="1">
              <a:off x="1605397" y="2665442"/>
              <a:ext cx="25121" cy="25121"/>
            </a:xfrm>
            <a:custGeom>
              <a:avLst/>
              <a:gdLst/>
              <a:ahLst/>
              <a:cxnLst/>
              <a:rect l="l" t="t" r="r" b="b"/>
              <a:pathLst>
                <a:path w="1213" h="1213" extrusionOk="0">
                  <a:moveTo>
                    <a:pt x="607" y="1213"/>
                  </a:moveTo>
                  <a:lnTo>
                    <a:pt x="607" y="1213"/>
                  </a:lnTo>
                  <a:lnTo>
                    <a:pt x="733" y="1199"/>
                  </a:lnTo>
                  <a:lnTo>
                    <a:pt x="846" y="1156"/>
                  </a:lnTo>
                  <a:lnTo>
                    <a:pt x="945" y="1100"/>
                  </a:lnTo>
                  <a:lnTo>
                    <a:pt x="1029" y="1030"/>
                  </a:lnTo>
                  <a:lnTo>
                    <a:pt x="1114" y="945"/>
                  </a:lnTo>
                  <a:lnTo>
                    <a:pt x="1170" y="832"/>
                  </a:lnTo>
                  <a:lnTo>
                    <a:pt x="1199" y="719"/>
                  </a:lnTo>
                  <a:lnTo>
                    <a:pt x="1213" y="607"/>
                  </a:lnTo>
                  <a:lnTo>
                    <a:pt x="1213" y="607"/>
                  </a:lnTo>
                  <a:lnTo>
                    <a:pt x="1199" y="480"/>
                  </a:lnTo>
                  <a:lnTo>
                    <a:pt x="1170" y="367"/>
                  </a:lnTo>
                  <a:lnTo>
                    <a:pt x="1114" y="268"/>
                  </a:lnTo>
                  <a:lnTo>
                    <a:pt x="1029" y="170"/>
                  </a:lnTo>
                  <a:lnTo>
                    <a:pt x="945" y="99"/>
                  </a:lnTo>
                  <a:lnTo>
                    <a:pt x="846" y="43"/>
                  </a:lnTo>
                  <a:lnTo>
                    <a:pt x="733" y="15"/>
                  </a:lnTo>
                  <a:lnTo>
                    <a:pt x="607" y="1"/>
                  </a:lnTo>
                  <a:lnTo>
                    <a:pt x="607" y="1"/>
                  </a:lnTo>
                  <a:lnTo>
                    <a:pt x="494" y="15"/>
                  </a:lnTo>
                  <a:lnTo>
                    <a:pt x="381" y="43"/>
                  </a:lnTo>
                  <a:lnTo>
                    <a:pt x="268" y="99"/>
                  </a:lnTo>
                  <a:lnTo>
                    <a:pt x="184" y="170"/>
                  </a:lnTo>
                  <a:lnTo>
                    <a:pt x="113" y="268"/>
                  </a:lnTo>
                  <a:lnTo>
                    <a:pt x="57" y="367"/>
                  </a:lnTo>
                  <a:lnTo>
                    <a:pt x="15" y="480"/>
                  </a:lnTo>
                  <a:lnTo>
                    <a:pt x="1" y="607"/>
                  </a:lnTo>
                  <a:lnTo>
                    <a:pt x="1" y="607"/>
                  </a:lnTo>
                  <a:lnTo>
                    <a:pt x="15" y="719"/>
                  </a:lnTo>
                  <a:lnTo>
                    <a:pt x="57" y="832"/>
                  </a:lnTo>
                  <a:lnTo>
                    <a:pt x="113" y="945"/>
                  </a:lnTo>
                  <a:lnTo>
                    <a:pt x="184" y="1030"/>
                  </a:lnTo>
                  <a:lnTo>
                    <a:pt x="268" y="1100"/>
                  </a:lnTo>
                  <a:lnTo>
                    <a:pt x="381" y="1156"/>
                  </a:lnTo>
                  <a:lnTo>
                    <a:pt x="494"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flipH="1">
              <a:off x="1791931" y="2665442"/>
              <a:ext cx="25121" cy="25121"/>
            </a:xfrm>
            <a:custGeom>
              <a:avLst/>
              <a:gdLst/>
              <a:ahLst/>
              <a:cxnLst/>
              <a:rect l="l" t="t" r="r" b="b"/>
              <a:pathLst>
                <a:path w="1213" h="1213" extrusionOk="0">
                  <a:moveTo>
                    <a:pt x="607" y="1213"/>
                  </a:moveTo>
                  <a:lnTo>
                    <a:pt x="607" y="1213"/>
                  </a:lnTo>
                  <a:lnTo>
                    <a:pt x="720" y="1199"/>
                  </a:lnTo>
                  <a:lnTo>
                    <a:pt x="832" y="1156"/>
                  </a:lnTo>
                  <a:lnTo>
                    <a:pt x="945" y="1100"/>
                  </a:lnTo>
                  <a:lnTo>
                    <a:pt x="1030" y="1030"/>
                  </a:lnTo>
                  <a:lnTo>
                    <a:pt x="1100" y="945"/>
                  </a:lnTo>
                  <a:lnTo>
                    <a:pt x="1157" y="832"/>
                  </a:lnTo>
                  <a:lnTo>
                    <a:pt x="1199" y="719"/>
                  </a:lnTo>
                  <a:lnTo>
                    <a:pt x="1213" y="607"/>
                  </a:lnTo>
                  <a:lnTo>
                    <a:pt x="1213" y="607"/>
                  </a:lnTo>
                  <a:lnTo>
                    <a:pt x="1199" y="480"/>
                  </a:lnTo>
                  <a:lnTo>
                    <a:pt x="1157" y="367"/>
                  </a:lnTo>
                  <a:lnTo>
                    <a:pt x="1100" y="268"/>
                  </a:lnTo>
                  <a:lnTo>
                    <a:pt x="1030" y="170"/>
                  </a:lnTo>
                  <a:lnTo>
                    <a:pt x="945" y="99"/>
                  </a:lnTo>
                  <a:lnTo>
                    <a:pt x="832" y="43"/>
                  </a:lnTo>
                  <a:lnTo>
                    <a:pt x="720" y="15"/>
                  </a:lnTo>
                  <a:lnTo>
                    <a:pt x="607" y="1"/>
                  </a:lnTo>
                  <a:lnTo>
                    <a:pt x="607" y="1"/>
                  </a:lnTo>
                  <a:lnTo>
                    <a:pt x="480" y="15"/>
                  </a:lnTo>
                  <a:lnTo>
                    <a:pt x="367" y="43"/>
                  </a:lnTo>
                  <a:lnTo>
                    <a:pt x="269" y="99"/>
                  </a:lnTo>
                  <a:lnTo>
                    <a:pt x="170" y="170"/>
                  </a:lnTo>
                  <a:lnTo>
                    <a:pt x="99" y="268"/>
                  </a:lnTo>
                  <a:lnTo>
                    <a:pt x="43" y="367"/>
                  </a:lnTo>
                  <a:lnTo>
                    <a:pt x="15" y="480"/>
                  </a:lnTo>
                  <a:lnTo>
                    <a:pt x="1" y="607"/>
                  </a:lnTo>
                  <a:lnTo>
                    <a:pt x="1" y="607"/>
                  </a:lnTo>
                  <a:lnTo>
                    <a:pt x="15" y="719"/>
                  </a:lnTo>
                  <a:lnTo>
                    <a:pt x="43" y="832"/>
                  </a:lnTo>
                  <a:lnTo>
                    <a:pt x="99" y="945"/>
                  </a:lnTo>
                  <a:lnTo>
                    <a:pt x="170" y="1030"/>
                  </a:lnTo>
                  <a:lnTo>
                    <a:pt x="269" y="1100"/>
                  </a:lnTo>
                  <a:lnTo>
                    <a:pt x="367" y="1156"/>
                  </a:lnTo>
                  <a:lnTo>
                    <a:pt x="480"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flipH="1">
              <a:off x="1978734" y="2665442"/>
              <a:ext cx="24852" cy="25121"/>
            </a:xfrm>
            <a:custGeom>
              <a:avLst/>
              <a:gdLst/>
              <a:ahLst/>
              <a:cxnLst/>
              <a:rect l="l" t="t" r="r" b="b"/>
              <a:pathLst>
                <a:path w="1200" h="1213" extrusionOk="0">
                  <a:moveTo>
                    <a:pt x="593" y="1213"/>
                  </a:moveTo>
                  <a:lnTo>
                    <a:pt x="593" y="1213"/>
                  </a:lnTo>
                  <a:lnTo>
                    <a:pt x="720" y="1199"/>
                  </a:lnTo>
                  <a:lnTo>
                    <a:pt x="833" y="1156"/>
                  </a:lnTo>
                  <a:lnTo>
                    <a:pt x="931" y="1100"/>
                  </a:lnTo>
                  <a:lnTo>
                    <a:pt x="1030" y="1030"/>
                  </a:lnTo>
                  <a:lnTo>
                    <a:pt x="1100" y="945"/>
                  </a:lnTo>
                  <a:lnTo>
                    <a:pt x="1157" y="832"/>
                  </a:lnTo>
                  <a:lnTo>
                    <a:pt x="1185" y="719"/>
                  </a:lnTo>
                  <a:lnTo>
                    <a:pt x="1199" y="607"/>
                  </a:lnTo>
                  <a:lnTo>
                    <a:pt x="1199" y="607"/>
                  </a:lnTo>
                  <a:lnTo>
                    <a:pt x="1185" y="480"/>
                  </a:lnTo>
                  <a:lnTo>
                    <a:pt x="1157" y="367"/>
                  </a:lnTo>
                  <a:lnTo>
                    <a:pt x="1100" y="268"/>
                  </a:lnTo>
                  <a:lnTo>
                    <a:pt x="1030" y="170"/>
                  </a:lnTo>
                  <a:lnTo>
                    <a:pt x="931" y="99"/>
                  </a:lnTo>
                  <a:lnTo>
                    <a:pt x="833" y="43"/>
                  </a:lnTo>
                  <a:lnTo>
                    <a:pt x="720" y="15"/>
                  </a:lnTo>
                  <a:lnTo>
                    <a:pt x="593" y="1"/>
                  </a:lnTo>
                  <a:lnTo>
                    <a:pt x="593" y="1"/>
                  </a:lnTo>
                  <a:lnTo>
                    <a:pt x="480" y="15"/>
                  </a:lnTo>
                  <a:lnTo>
                    <a:pt x="367" y="43"/>
                  </a:lnTo>
                  <a:lnTo>
                    <a:pt x="255" y="99"/>
                  </a:lnTo>
                  <a:lnTo>
                    <a:pt x="170" y="170"/>
                  </a:lnTo>
                  <a:lnTo>
                    <a:pt x="100" y="268"/>
                  </a:lnTo>
                  <a:lnTo>
                    <a:pt x="43" y="367"/>
                  </a:lnTo>
                  <a:lnTo>
                    <a:pt x="1" y="480"/>
                  </a:lnTo>
                  <a:lnTo>
                    <a:pt x="1" y="607"/>
                  </a:lnTo>
                  <a:lnTo>
                    <a:pt x="1" y="607"/>
                  </a:lnTo>
                  <a:lnTo>
                    <a:pt x="1" y="719"/>
                  </a:lnTo>
                  <a:lnTo>
                    <a:pt x="43" y="832"/>
                  </a:lnTo>
                  <a:lnTo>
                    <a:pt x="100" y="945"/>
                  </a:lnTo>
                  <a:lnTo>
                    <a:pt x="170" y="1030"/>
                  </a:lnTo>
                  <a:lnTo>
                    <a:pt x="255" y="1100"/>
                  </a:lnTo>
                  <a:lnTo>
                    <a:pt x="367" y="1156"/>
                  </a:lnTo>
                  <a:lnTo>
                    <a:pt x="480" y="1199"/>
                  </a:lnTo>
                  <a:lnTo>
                    <a:pt x="593" y="1213"/>
                  </a:lnTo>
                  <a:lnTo>
                    <a:pt x="593"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flipH="1">
              <a:off x="992386" y="2485039"/>
              <a:ext cx="25121" cy="25142"/>
            </a:xfrm>
            <a:custGeom>
              <a:avLst/>
              <a:gdLst/>
              <a:ahLst/>
              <a:cxnLst/>
              <a:rect l="l" t="t" r="r" b="b"/>
              <a:pathLst>
                <a:path w="1213" h="1214" extrusionOk="0">
                  <a:moveTo>
                    <a:pt x="606" y="1213"/>
                  </a:moveTo>
                  <a:lnTo>
                    <a:pt x="606" y="1213"/>
                  </a:lnTo>
                  <a:lnTo>
                    <a:pt x="733" y="1199"/>
                  </a:lnTo>
                  <a:lnTo>
                    <a:pt x="846" y="1157"/>
                  </a:lnTo>
                  <a:lnTo>
                    <a:pt x="945" y="1100"/>
                  </a:lnTo>
                  <a:lnTo>
                    <a:pt x="1029" y="1030"/>
                  </a:lnTo>
                  <a:lnTo>
                    <a:pt x="1114" y="945"/>
                  </a:lnTo>
                  <a:lnTo>
                    <a:pt x="1170" y="847"/>
                  </a:lnTo>
                  <a:lnTo>
                    <a:pt x="1198" y="734"/>
                  </a:lnTo>
                  <a:lnTo>
                    <a:pt x="1212" y="607"/>
                  </a:lnTo>
                  <a:lnTo>
                    <a:pt x="1212" y="607"/>
                  </a:lnTo>
                  <a:lnTo>
                    <a:pt x="1198" y="480"/>
                  </a:lnTo>
                  <a:lnTo>
                    <a:pt x="1170" y="367"/>
                  </a:lnTo>
                  <a:lnTo>
                    <a:pt x="1114" y="269"/>
                  </a:lnTo>
                  <a:lnTo>
                    <a:pt x="1029" y="184"/>
                  </a:lnTo>
                  <a:lnTo>
                    <a:pt x="945" y="100"/>
                  </a:lnTo>
                  <a:lnTo>
                    <a:pt x="846" y="43"/>
                  </a:lnTo>
                  <a:lnTo>
                    <a:pt x="733" y="15"/>
                  </a:lnTo>
                  <a:lnTo>
                    <a:pt x="606" y="1"/>
                  </a:lnTo>
                  <a:lnTo>
                    <a:pt x="606" y="1"/>
                  </a:lnTo>
                  <a:lnTo>
                    <a:pt x="479" y="15"/>
                  </a:lnTo>
                  <a:lnTo>
                    <a:pt x="367" y="43"/>
                  </a:lnTo>
                  <a:lnTo>
                    <a:pt x="268" y="100"/>
                  </a:lnTo>
                  <a:lnTo>
                    <a:pt x="183" y="184"/>
                  </a:lnTo>
                  <a:lnTo>
                    <a:pt x="113" y="269"/>
                  </a:lnTo>
                  <a:lnTo>
                    <a:pt x="57" y="367"/>
                  </a:lnTo>
                  <a:lnTo>
                    <a:pt x="14" y="480"/>
                  </a:lnTo>
                  <a:lnTo>
                    <a:pt x="0" y="607"/>
                  </a:lnTo>
                  <a:lnTo>
                    <a:pt x="0" y="607"/>
                  </a:lnTo>
                  <a:lnTo>
                    <a:pt x="14" y="734"/>
                  </a:lnTo>
                  <a:lnTo>
                    <a:pt x="57" y="847"/>
                  </a:lnTo>
                  <a:lnTo>
                    <a:pt x="113" y="945"/>
                  </a:lnTo>
                  <a:lnTo>
                    <a:pt x="183" y="1030"/>
                  </a:lnTo>
                  <a:lnTo>
                    <a:pt x="268" y="1100"/>
                  </a:lnTo>
                  <a:lnTo>
                    <a:pt x="367" y="1157"/>
                  </a:lnTo>
                  <a:lnTo>
                    <a:pt x="479" y="1199"/>
                  </a:lnTo>
                  <a:lnTo>
                    <a:pt x="606" y="1213"/>
                  </a:lnTo>
                  <a:lnTo>
                    <a:pt x="606"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flipH="1">
              <a:off x="1975234" y="2485929"/>
              <a:ext cx="24831" cy="25121"/>
            </a:xfrm>
            <a:custGeom>
              <a:avLst/>
              <a:gdLst/>
              <a:ahLst/>
              <a:cxnLst/>
              <a:rect l="l" t="t" r="r" b="b"/>
              <a:pathLst>
                <a:path w="1199" h="1213" extrusionOk="0">
                  <a:moveTo>
                    <a:pt x="606" y="1212"/>
                  </a:moveTo>
                  <a:lnTo>
                    <a:pt x="606" y="1212"/>
                  </a:lnTo>
                  <a:lnTo>
                    <a:pt x="719" y="1198"/>
                  </a:lnTo>
                  <a:lnTo>
                    <a:pt x="832" y="1170"/>
                  </a:lnTo>
                  <a:lnTo>
                    <a:pt x="945" y="1114"/>
                  </a:lnTo>
                  <a:lnTo>
                    <a:pt x="1029" y="1029"/>
                  </a:lnTo>
                  <a:lnTo>
                    <a:pt x="1100" y="945"/>
                  </a:lnTo>
                  <a:lnTo>
                    <a:pt x="1156" y="846"/>
                  </a:lnTo>
                  <a:lnTo>
                    <a:pt x="1198" y="733"/>
                  </a:lnTo>
                  <a:lnTo>
                    <a:pt x="1198" y="606"/>
                  </a:lnTo>
                  <a:lnTo>
                    <a:pt x="1198" y="606"/>
                  </a:lnTo>
                  <a:lnTo>
                    <a:pt x="1198" y="479"/>
                  </a:lnTo>
                  <a:lnTo>
                    <a:pt x="1156" y="367"/>
                  </a:lnTo>
                  <a:lnTo>
                    <a:pt x="1100" y="268"/>
                  </a:lnTo>
                  <a:lnTo>
                    <a:pt x="1029" y="183"/>
                  </a:lnTo>
                  <a:lnTo>
                    <a:pt x="945" y="99"/>
                  </a:lnTo>
                  <a:lnTo>
                    <a:pt x="832" y="57"/>
                  </a:lnTo>
                  <a:lnTo>
                    <a:pt x="719" y="14"/>
                  </a:lnTo>
                  <a:lnTo>
                    <a:pt x="606" y="0"/>
                  </a:lnTo>
                  <a:lnTo>
                    <a:pt x="606" y="0"/>
                  </a:lnTo>
                  <a:lnTo>
                    <a:pt x="479" y="14"/>
                  </a:lnTo>
                  <a:lnTo>
                    <a:pt x="367" y="57"/>
                  </a:lnTo>
                  <a:lnTo>
                    <a:pt x="268" y="99"/>
                  </a:lnTo>
                  <a:lnTo>
                    <a:pt x="169" y="183"/>
                  </a:lnTo>
                  <a:lnTo>
                    <a:pt x="99" y="268"/>
                  </a:lnTo>
                  <a:lnTo>
                    <a:pt x="42" y="367"/>
                  </a:lnTo>
                  <a:lnTo>
                    <a:pt x="14" y="479"/>
                  </a:lnTo>
                  <a:lnTo>
                    <a:pt x="0" y="606"/>
                  </a:lnTo>
                  <a:lnTo>
                    <a:pt x="0" y="606"/>
                  </a:lnTo>
                  <a:lnTo>
                    <a:pt x="14" y="733"/>
                  </a:lnTo>
                  <a:lnTo>
                    <a:pt x="42" y="846"/>
                  </a:lnTo>
                  <a:lnTo>
                    <a:pt x="99" y="945"/>
                  </a:lnTo>
                  <a:lnTo>
                    <a:pt x="169" y="1029"/>
                  </a:lnTo>
                  <a:lnTo>
                    <a:pt x="268" y="1114"/>
                  </a:lnTo>
                  <a:lnTo>
                    <a:pt x="367" y="1170"/>
                  </a:lnTo>
                  <a:lnTo>
                    <a:pt x="479"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flipH="1">
              <a:off x="1788410" y="2485929"/>
              <a:ext cx="25142" cy="25121"/>
            </a:xfrm>
            <a:custGeom>
              <a:avLst/>
              <a:gdLst/>
              <a:ahLst/>
              <a:cxnLst/>
              <a:rect l="l" t="t" r="r" b="b"/>
              <a:pathLst>
                <a:path w="1214" h="1213" extrusionOk="0">
                  <a:moveTo>
                    <a:pt x="607" y="1212"/>
                  </a:moveTo>
                  <a:lnTo>
                    <a:pt x="607" y="1212"/>
                  </a:lnTo>
                  <a:lnTo>
                    <a:pt x="734" y="1198"/>
                  </a:lnTo>
                  <a:lnTo>
                    <a:pt x="847" y="1170"/>
                  </a:lnTo>
                  <a:lnTo>
                    <a:pt x="945" y="1114"/>
                  </a:lnTo>
                  <a:lnTo>
                    <a:pt x="1030" y="1029"/>
                  </a:lnTo>
                  <a:lnTo>
                    <a:pt x="1114" y="945"/>
                  </a:lnTo>
                  <a:lnTo>
                    <a:pt x="1157" y="846"/>
                  </a:lnTo>
                  <a:lnTo>
                    <a:pt x="1199" y="733"/>
                  </a:lnTo>
                  <a:lnTo>
                    <a:pt x="1213" y="606"/>
                  </a:lnTo>
                  <a:lnTo>
                    <a:pt x="1213" y="606"/>
                  </a:lnTo>
                  <a:lnTo>
                    <a:pt x="1199" y="479"/>
                  </a:lnTo>
                  <a:lnTo>
                    <a:pt x="1157" y="367"/>
                  </a:lnTo>
                  <a:lnTo>
                    <a:pt x="1114" y="268"/>
                  </a:lnTo>
                  <a:lnTo>
                    <a:pt x="1030" y="183"/>
                  </a:lnTo>
                  <a:lnTo>
                    <a:pt x="945" y="99"/>
                  </a:lnTo>
                  <a:lnTo>
                    <a:pt x="847" y="57"/>
                  </a:lnTo>
                  <a:lnTo>
                    <a:pt x="734" y="14"/>
                  </a:lnTo>
                  <a:lnTo>
                    <a:pt x="607" y="0"/>
                  </a:lnTo>
                  <a:lnTo>
                    <a:pt x="607" y="0"/>
                  </a:lnTo>
                  <a:lnTo>
                    <a:pt x="480" y="14"/>
                  </a:lnTo>
                  <a:lnTo>
                    <a:pt x="367" y="57"/>
                  </a:lnTo>
                  <a:lnTo>
                    <a:pt x="269" y="99"/>
                  </a:lnTo>
                  <a:lnTo>
                    <a:pt x="184" y="183"/>
                  </a:lnTo>
                  <a:lnTo>
                    <a:pt x="100" y="268"/>
                  </a:lnTo>
                  <a:lnTo>
                    <a:pt x="43" y="367"/>
                  </a:lnTo>
                  <a:lnTo>
                    <a:pt x="15" y="479"/>
                  </a:lnTo>
                  <a:lnTo>
                    <a:pt x="1" y="606"/>
                  </a:lnTo>
                  <a:lnTo>
                    <a:pt x="1" y="606"/>
                  </a:lnTo>
                  <a:lnTo>
                    <a:pt x="15" y="733"/>
                  </a:lnTo>
                  <a:lnTo>
                    <a:pt x="43" y="846"/>
                  </a:lnTo>
                  <a:lnTo>
                    <a:pt x="100" y="945"/>
                  </a:lnTo>
                  <a:lnTo>
                    <a:pt x="184" y="1029"/>
                  </a:lnTo>
                  <a:lnTo>
                    <a:pt x="269" y="1114"/>
                  </a:lnTo>
                  <a:lnTo>
                    <a:pt x="367" y="1170"/>
                  </a:lnTo>
                  <a:lnTo>
                    <a:pt x="480"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flipH="1">
              <a:off x="1601897" y="2485929"/>
              <a:ext cx="25121" cy="25121"/>
            </a:xfrm>
            <a:custGeom>
              <a:avLst/>
              <a:gdLst/>
              <a:ahLst/>
              <a:cxnLst/>
              <a:rect l="l" t="t" r="r" b="b"/>
              <a:pathLst>
                <a:path w="1213" h="1213" extrusionOk="0">
                  <a:moveTo>
                    <a:pt x="607" y="1212"/>
                  </a:moveTo>
                  <a:lnTo>
                    <a:pt x="607" y="1212"/>
                  </a:lnTo>
                  <a:lnTo>
                    <a:pt x="734" y="1198"/>
                  </a:lnTo>
                  <a:lnTo>
                    <a:pt x="846" y="1170"/>
                  </a:lnTo>
                  <a:lnTo>
                    <a:pt x="945" y="1114"/>
                  </a:lnTo>
                  <a:lnTo>
                    <a:pt x="1044" y="1029"/>
                  </a:lnTo>
                  <a:lnTo>
                    <a:pt x="1114" y="945"/>
                  </a:lnTo>
                  <a:lnTo>
                    <a:pt x="1171" y="846"/>
                  </a:lnTo>
                  <a:lnTo>
                    <a:pt x="1199" y="733"/>
                  </a:lnTo>
                  <a:lnTo>
                    <a:pt x="1213" y="606"/>
                  </a:lnTo>
                  <a:lnTo>
                    <a:pt x="1213" y="606"/>
                  </a:lnTo>
                  <a:lnTo>
                    <a:pt x="1199" y="479"/>
                  </a:lnTo>
                  <a:lnTo>
                    <a:pt x="1171" y="367"/>
                  </a:lnTo>
                  <a:lnTo>
                    <a:pt x="1114" y="268"/>
                  </a:lnTo>
                  <a:lnTo>
                    <a:pt x="1044" y="183"/>
                  </a:lnTo>
                  <a:lnTo>
                    <a:pt x="945" y="99"/>
                  </a:lnTo>
                  <a:lnTo>
                    <a:pt x="846" y="57"/>
                  </a:lnTo>
                  <a:lnTo>
                    <a:pt x="734" y="14"/>
                  </a:lnTo>
                  <a:lnTo>
                    <a:pt x="607" y="0"/>
                  </a:lnTo>
                  <a:lnTo>
                    <a:pt x="607" y="0"/>
                  </a:lnTo>
                  <a:lnTo>
                    <a:pt x="494" y="14"/>
                  </a:lnTo>
                  <a:lnTo>
                    <a:pt x="381" y="57"/>
                  </a:lnTo>
                  <a:lnTo>
                    <a:pt x="268" y="99"/>
                  </a:lnTo>
                  <a:lnTo>
                    <a:pt x="184" y="183"/>
                  </a:lnTo>
                  <a:lnTo>
                    <a:pt x="113" y="268"/>
                  </a:lnTo>
                  <a:lnTo>
                    <a:pt x="57" y="367"/>
                  </a:lnTo>
                  <a:lnTo>
                    <a:pt x="15" y="479"/>
                  </a:lnTo>
                  <a:lnTo>
                    <a:pt x="1" y="606"/>
                  </a:lnTo>
                  <a:lnTo>
                    <a:pt x="1" y="606"/>
                  </a:lnTo>
                  <a:lnTo>
                    <a:pt x="15" y="733"/>
                  </a:lnTo>
                  <a:lnTo>
                    <a:pt x="57" y="846"/>
                  </a:lnTo>
                  <a:lnTo>
                    <a:pt x="113" y="945"/>
                  </a:lnTo>
                  <a:lnTo>
                    <a:pt x="184" y="1029"/>
                  </a:lnTo>
                  <a:lnTo>
                    <a:pt x="268" y="1114"/>
                  </a:lnTo>
                  <a:lnTo>
                    <a:pt x="381" y="1170"/>
                  </a:lnTo>
                  <a:lnTo>
                    <a:pt x="494"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flipH="1">
              <a:off x="1415074" y="2485929"/>
              <a:ext cx="25121" cy="25121"/>
            </a:xfrm>
            <a:custGeom>
              <a:avLst/>
              <a:gdLst/>
              <a:ahLst/>
              <a:cxnLst/>
              <a:rect l="l" t="t" r="r" b="b"/>
              <a:pathLst>
                <a:path w="1213" h="1213" extrusionOk="0">
                  <a:moveTo>
                    <a:pt x="607" y="1212"/>
                  </a:moveTo>
                  <a:lnTo>
                    <a:pt x="607" y="1212"/>
                  </a:lnTo>
                  <a:lnTo>
                    <a:pt x="719" y="1198"/>
                  </a:lnTo>
                  <a:lnTo>
                    <a:pt x="832" y="1170"/>
                  </a:lnTo>
                  <a:lnTo>
                    <a:pt x="945" y="1114"/>
                  </a:lnTo>
                  <a:lnTo>
                    <a:pt x="1029" y="1029"/>
                  </a:lnTo>
                  <a:lnTo>
                    <a:pt x="1100" y="945"/>
                  </a:lnTo>
                  <a:lnTo>
                    <a:pt x="1156" y="846"/>
                  </a:lnTo>
                  <a:lnTo>
                    <a:pt x="1199" y="733"/>
                  </a:lnTo>
                  <a:lnTo>
                    <a:pt x="1213" y="606"/>
                  </a:lnTo>
                  <a:lnTo>
                    <a:pt x="1213" y="606"/>
                  </a:lnTo>
                  <a:lnTo>
                    <a:pt x="1199" y="479"/>
                  </a:lnTo>
                  <a:lnTo>
                    <a:pt x="1156" y="367"/>
                  </a:lnTo>
                  <a:lnTo>
                    <a:pt x="1100" y="268"/>
                  </a:lnTo>
                  <a:lnTo>
                    <a:pt x="1029" y="183"/>
                  </a:lnTo>
                  <a:lnTo>
                    <a:pt x="945" y="99"/>
                  </a:lnTo>
                  <a:lnTo>
                    <a:pt x="832" y="57"/>
                  </a:lnTo>
                  <a:lnTo>
                    <a:pt x="719" y="14"/>
                  </a:lnTo>
                  <a:lnTo>
                    <a:pt x="607" y="0"/>
                  </a:lnTo>
                  <a:lnTo>
                    <a:pt x="607" y="0"/>
                  </a:lnTo>
                  <a:lnTo>
                    <a:pt x="480" y="14"/>
                  </a:lnTo>
                  <a:lnTo>
                    <a:pt x="367" y="57"/>
                  </a:lnTo>
                  <a:lnTo>
                    <a:pt x="268" y="99"/>
                  </a:lnTo>
                  <a:lnTo>
                    <a:pt x="170" y="183"/>
                  </a:lnTo>
                  <a:lnTo>
                    <a:pt x="99" y="268"/>
                  </a:lnTo>
                  <a:lnTo>
                    <a:pt x="43" y="367"/>
                  </a:lnTo>
                  <a:lnTo>
                    <a:pt x="15" y="479"/>
                  </a:lnTo>
                  <a:lnTo>
                    <a:pt x="1" y="606"/>
                  </a:lnTo>
                  <a:lnTo>
                    <a:pt x="1" y="606"/>
                  </a:lnTo>
                  <a:lnTo>
                    <a:pt x="15" y="733"/>
                  </a:lnTo>
                  <a:lnTo>
                    <a:pt x="43" y="846"/>
                  </a:lnTo>
                  <a:lnTo>
                    <a:pt x="99" y="945"/>
                  </a:lnTo>
                  <a:lnTo>
                    <a:pt x="170" y="1029"/>
                  </a:lnTo>
                  <a:lnTo>
                    <a:pt x="268" y="1114"/>
                  </a:lnTo>
                  <a:lnTo>
                    <a:pt x="367" y="1170"/>
                  </a:lnTo>
                  <a:lnTo>
                    <a:pt x="480" y="1198"/>
                  </a:lnTo>
                  <a:lnTo>
                    <a:pt x="607" y="1212"/>
                  </a:lnTo>
                  <a:lnTo>
                    <a:pt x="607"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flipH="1">
              <a:off x="1091337" y="2665442"/>
              <a:ext cx="25121" cy="25121"/>
            </a:xfrm>
            <a:custGeom>
              <a:avLst/>
              <a:gdLst/>
              <a:ahLst/>
              <a:cxnLst/>
              <a:rect l="l" t="t" r="r" b="b"/>
              <a:pathLst>
                <a:path w="1213" h="1213" extrusionOk="0">
                  <a:moveTo>
                    <a:pt x="606" y="1213"/>
                  </a:moveTo>
                  <a:lnTo>
                    <a:pt x="606" y="1213"/>
                  </a:lnTo>
                  <a:lnTo>
                    <a:pt x="733" y="1199"/>
                  </a:lnTo>
                  <a:lnTo>
                    <a:pt x="846" y="1156"/>
                  </a:lnTo>
                  <a:lnTo>
                    <a:pt x="944" y="1100"/>
                  </a:lnTo>
                  <a:lnTo>
                    <a:pt x="1029" y="1030"/>
                  </a:lnTo>
                  <a:lnTo>
                    <a:pt x="1099" y="945"/>
                  </a:lnTo>
                  <a:lnTo>
                    <a:pt x="1156" y="832"/>
                  </a:lnTo>
                  <a:lnTo>
                    <a:pt x="1198" y="719"/>
                  </a:lnTo>
                  <a:lnTo>
                    <a:pt x="1212" y="607"/>
                  </a:lnTo>
                  <a:lnTo>
                    <a:pt x="1212" y="607"/>
                  </a:lnTo>
                  <a:lnTo>
                    <a:pt x="1198" y="480"/>
                  </a:lnTo>
                  <a:lnTo>
                    <a:pt x="1156" y="367"/>
                  </a:lnTo>
                  <a:lnTo>
                    <a:pt x="1099" y="268"/>
                  </a:lnTo>
                  <a:lnTo>
                    <a:pt x="1029" y="170"/>
                  </a:lnTo>
                  <a:lnTo>
                    <a:pt x="944" y="99"/>
                  </a:lnTo>
                  <a:lnTo>
                    <a:pt x="846" y="43"/>
                  </a:lnTo>
                  <a:lnTo>
                    <a:pt x="733" y="15"/>
                  </a:lnTo>
                  <a:lnTo>
                    <a:pt x="606" y="1"/>
                  </a:lnTo>
                  <a:lnTo>
                    <a:pt x="606" y="1"/>
                  </a:lnTo>
                  <a:lnTo>
                    <a:pt x="479" y="15"/>
                  </a:lnTo>
                  <a:lnTo>
                    <a:pt x="366" y="43"/>
                  </a:lnTo>
                  <a:lnTo>
                    <a:pt x="268" y="99"/>
                  </a:lnTo>
                  <a:lnTo>
                    <a:pt x="183" y="170"/>
                  </a:lnTo>
                  <a:lnTo>
                    <a:pt x="99" y="268"/>
                  </a:lnTo>
                  <a:lnTo>
                    <a:pt x="42" y="367"/>
                  </a:lnTo>
                  <a:lnTo>
                    <a:pt x="14" y="480"/>
                  </a:lnTo>
                  <a:lnTo>
                    <a:pt x="0" y="607"/>
                  </a:lnTo>
                  <a:lnTo>
                    <a:pt x="0" y="607"/>
                  </a:lnTo>
                  <a:lnTo>
                    <a:pt x="14" y="719"/>
                  </a:lnTo>
                  <a:lnTo>
                    <a:pt x="42" y="832"/>
                  </a:lnTo>
                  <a:lnTo>
                    <a:pt x="99" y="945"/>
                  </a:lnTo>
                  <a:lnTo>
                    <a:pt x="183" y="1030"/>
                  </a:lnTo>
                  <a:lnTo>
                    <a:pt x="268" y="1100"/>
                  </a:lnTo>
                  <a:lnTo>
                    <a:pt x="366" y="1156"/>
                  </a:lnTo>
                  <a:lnTo>
                    <a:pt x="479" y="1199"/>
                  </a:lnTo>
                  <a:lnTo>
                    <a:pt x="606" y="1213"/>
                  </a:lnTo>
                  <a:lnTo>
                    <a:pt x="606"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flipH="1">
              <a:off x="1228540" y="2485929"/>
              <a:ext cx="25121" cy="25121"/>
            </a:xfrm>
            <a:custGeom>
              <a:avLst/>
              <a:gdLst/>
              <a:ahLst/>
              <a:cxnLst/>
              <a:rect l="l" t="t" r="r" b="b"/>
              <a:pathLst>
                <a:path w="1213" h="1213" extrusionOk="0">
                  <a:moveTo>
                    <a:pt x="606" y="1212"/>
                  </a:moveTo>
                  <a:lnTo>
                    <a:pt x="606" y="1212"/>
                  </a:lnTo>
                  <a:lnTo>
                    <a:pt x="733" y="1198"/>
                  </a:lnTo>
                  <a:lnTo>
                    <a:pt x="846" y="1170"/>
                  </a:lnTo>
                  <a:lnTo>
                    <a:pt x="945" y="1114"/>
                  </a:lnTo>
                  <a:lnTo>
                    <a:pt x="1029" y="1029"/>
                  </a:lnTo>
                  <a:lnTo>
                    <a:pt x="1114" y="945"/>
                  </a:lnTo>
                  <a:lnTo>
                    <a:pt x="1170" y="846"/>
                  </a:lnTo>
                  <a:lnTo>
                    <a:pt x="1198" y="733"/>
                  </a:lnTo>
                  <a:lnTo>
                    <a:pt x="1212" y="606"/>
                  </a:lnTo>
                  <a:lnTo>
                    <a:pt x="1212" y="606"/>
                  </a:lnTo>
                  <a:lnTo>
                    <a:pt x="1198" y="479"/>
                  </a:lnTo>
                  <a:lnTo>
                    <a:pt x="1170" y="367"/>
                  </a:lnTo>
                  <a:lnTo>
                    <a:pt x="1114" y="268"/>
                  </a:lnTo>
                  <a:lnTo>
                    <a:pt x="1029" y="183"/>
                  </a:lnTo>
                  <a:lnTo>
                    <a:pt x="945" y="99"/>
                  </a:lnTo>
                  <a:lnTo>
                    <a:pt x="846" y="57"/>
                  </a:lnTo>
                  <a:lnTo>
                    <a:pt x="733" y="14"/>
                  </a:lnTo>
                  <a:lnTo>
                    <a:pt x="606" y="0"/>
                  </a:lnTo>
                  <a:lnTo>
                    <a:pt x="606" y="0"/>
                  </a:lnTo>
                  <a:lnTo>
                    <a:pt x="480" y="14"/>
                  </a:lnTo>
                  <a:lnTo>
                    <a:pt x="367" y="57"/>
                  </a:lnTo>
                  <a:lnTo>
                    <a:pt x="268" y="99"/>
                  </a:lnTo>
                  <a:lnTo>
                    <a:pt x="184" y="183"/>
                  </a:lnTo>
                  <a:lnTo>
                    <a:pt x="113" y="268"/>
                  </a:lnTo>
                  <a:lnTo>
                    <a:pt x="57" y="367"/>
                  </a:lnTo>
                  <a:lnTo>
                    <a:pt x="14" y="479"/>
                  </a:lnTo>
                  <a:lnTo>
                    <a:pt x="0" y="606"/>
                  </a:lnTo>
                  <a:lnTo>
                    <a:pt x="0" y="606"/>
                  </a:lnTo>
                  <a:lnTo>
                    <a:pt x="14" y="733"/>
                  </a:lnTo>
                  <a:lnTo>
                    <a:pt x="57" y="846"/>
                  </a:lnTo>
                  <a:lnTo>
                    <a:pt x="113" y="945"/>
                  </a:lnTo>
                  <a:lnTo>
                    <a:pt x="184" y="1029"/>
                  </a:lnTo>
                  <a:lnTo>
                    <a:pt x="268" y="1114"/>
                  </a:lnTo>
                  <a:lnTo>
                    <a:pt x="367" y="1170"/>
                  </a:lnTo>
                  <a:lnTo>
                    <a:pt x="480" y="1198"/>
                  </a:lnTo>
                  <a:lnTo>
                    <a:pt x="606" y="1212"/>
                  </a:lnTo>
                  <a:lnTo>
                    <a:pt x="606"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flipH="1">
              <a:off x="1278161" y="2665442"/>
              <a:ext cx="24831" cy="25121"/>
            </a:xfrm>
            <a:custGeom>
              <a:avLst/>
              <a:gdLst/>
              <a:ahLst/>
              <a:cxnLst/>
              <a:rect l="l" t="t" r="r" b="b"/>
              <a:pathLst>
                <a:path w="1199" h="1213" extrusionOk="0">
                  <a:moveTo>
                    <a:pt x="592" y="1213"/>
                  </a:moveTo>
                  <a:lnTo>
                    <a:pt x="592" y="1213"/>
                  </a:lnTo>
                  <a:lnTo>
                    <a:pt x="719" y="1199"/>
                  </a:lnTo>
                  <a:lnTo>
                    <a:pt x="832" y="1156"/>
                  </a:lnTo>
                  <a:lnTo>
                    <a:pt x="931" y="1100"/>
                  </a:lnTo>
                  <a:lnTo>
                    <a:pt x="1029" y="1030"/>
                  </a:lnTo>
                  <a:lnTo>
                    <a:pt x="1100" y="945"/>
                  </a:lnTo>
                  <a:lnTo>
                    <a:pt x="1156" y="832"/>
                  </a:lnTo>
                  <a:lnTo>
                    <a:pt x="1198" y="719"/>
                  </a:lnTo>
                  <a:lnTo>
                    <a:pt x="1198" y="607"/>
                  </a:lnTo>
                  <a:lnTo>
                    <a:pt x="1198" y="607"/>
                  </a:lnTo>
                  <a:lnTo>
                    <a:pt x="1198" y="480"/>
                  </a:lnTo>
                  <a:lnTo>
                    <a:pt x="1156" y="367"/>
                  </a:lnTo>
                  <a:lnTo>
                    <a:pt x="1100" y="268"/>
                  </a:lnTo>
                  <a:lnTo>
                    <a:pt x="1029" y="170"/>
                  </a:lnTo>
                  <a:lnTo>
                    <a:pt x="931" y="99"/>
                  </a:lnTo>
                  <a:lnTo>
                    <a:pt x="832" y="43"/>
                  </a:lnTo>
                  <a:lnTo>
                    <a:pt x="719" y="15"/>
                  </a:lnTo>
                  <a:lnTo>
                    <a:pt x="592" y="1"/>
                  </a:lnTo>
                  <a:lnTo>
                    <a:pt x="592" y="1"/>
                  </a:lnTo>
                  <a:lnTo>
                    <a:pt x="479" y="15"/>
                  </a:lnTo>
                  <a:lnTo>
                    <a:pt x="367" y="43"/>
                  </a:lnTo>
                  <a:lnTo>
                    <a:pt x="268" y="99"/>
                  </a:lnTo>
                  <a:lnTo>
                    <a:pt x="169" y="170"/>
                  </a:lnTo>
                  <a:lnTo>
                    <a:pt x="99" y="268"/>
                  </a:lnTo>
                  <a:lnTo>
                    <a:pt x="43" y="367"/>
                  </a:lnTo>
                  <a:lnTo>
                    <a:pt x="14" y="480"/>
                  </a:lnTo>
                  <a:lnTo>
                    <a:pt x="0" y="607"/>
                  </a:lnTo>
                  <a:lnTo>
                    <a:pt x="0" y="607"/>
                  </a:lnTo>
                  <a:lnTo>
                    <a:pt x="14" y="719"/>
                  </a:lnTo>
                  <a:lnTo>
                    <a:pt x="43" y="832"/>
                  </a:lnTo>
                  <a:lnTo>
                    <a:pt x="99" y="945"/>
                  </a:lnTo>
                  <a:lnTo>
                    <a:pt x="169" y="1030"/>
                  </a:lnTo>
                  <a:lnTo>
                    <a:pt x="268" y="1100"/>
                  </a:lnTo>
                  <a:lnTo>
                    <a:pt x="367" y="1156"/>
                  </a:lnTo>
                  <a:lnTo>
                    <a:pt x="479" y="1199"/>
                  </a:lnTo>
                  <a:lnTo>
                    <a:pt x="592" y="1213"/>
                  </a:lnTo>
                  <a:lnTo>
                    <a:pt x="592"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flipH="1">
              <a:off x="1042006" y="2485929"/>
              <a:ext cx="24831" cy="25121"/>
            </a:xfrm>
            <a:custGeom>
              <a:avLst/>
              <a:gdLst/>
              <a:ahLst/>
              <a:cxnLst/>
              <a:rect l="l" t="t" r="r" b="b"/>
              <a:pathLst>
                <a:path w="1199" h="1213" extrusionOk="0">
                  <a:moveTo>
                    <a:pt x="592" y="1212"/>
                  </a:moveTo>
                  <a:lnTo>
                    <a:pt x="592" y="1212"/>
                  </a:lnTo>
                  <a:lnTo>
                    <a:pt x="719" y="1198"/>
                  </a:lnTo>
                  <a:lnTo>
                    <a:pt x="832" y="1170"/>
                  </a:lnTo>
                  <a:lnTo>
                    <a:pt x="930" y="1114"/>
                  </a:lnTo>
                  <a:lnTo>
                    <a:pt x="1029" y="1029"/>
                  </a:lnTo>
                  <a:lnTo>
                    <a:pt x="1100" y="945"/>
                  </a:lnTo>
                  <a:lnTo>
                    <a:pt x="1156" y="846"/>
                  </a:lnTo>
                  <a:lnTo>
                    <a:pt x="1198" y="733"/>
                  </a:lnTo>
                  <a:lnTo>
                    <a:pt x="1198" y="606"/>
                  </a:lnTo>
                  <a:lnTo>
                    <a:pt x="1198" y="606"/>
                  </a:lnTo>
                  <a:lnTo>
                    <a:pt x="1198" y="479"/>
                  </a:lnTo>
                  <a:lnTo>
                    <a:pt x="1156" y="367"/>
                  </a:lnTo>
                  <a:lnTo>
                    <a:pt x="1100" y="268"/>
                  </a:lnTo>
                  <a:lnTo>
                    <a:pt x="1029" y="183"/>
                  </a:lnTo>
                  <a:lnTo>
                    <a:pt x="930" y="99"/>
                  </a:lnTo>
                  <a:lnTo>
                    <a:pt x="832" y="57"/>
                  </a:lnTo>
                  <a:lnTo>
                    <a:pt x="719" y="14"/>
                  </a:lnTo>
                  <a:lnTo>
                    <a:pt x="592" y="0"/>
                  </a:lnTo>
                  <a:lnTo>
                    <a:pt x="592" y="0"/>
                  </a:lnTo>
                  <a:lnTo>
                    <a:pt x="479" y="14"/>
                  </a:lnTo>
                  <a:lnTo>
                    <a:pt x="367" y="57"/>
                  </a:lnTo>
                  <a:lnTo>
                    <a:pt x="254" y="99"/>
                  </a:lnTo>
                  <a:lnTo>
                    <a:pt x="169" y="183"/>
                  </a:lnTo>
                  <a:lnTo>
                    <a:pt x="99" y="268"/>
                  </a:lnTo>
                  <a:lnTo>
                    <a:pt x="42" y="367"/>
                  </a:lnTo>
                  <a:lnTo>
                    <a:pt x="0" y="479"/>
                  </a:lnTo>
                  <a:lnTo>
                    <a:pt x="0" y="606"/>
                  </a:lnTo>
                  <a:lnTo>
                    <a:pt x="0" y="606"/>
                  </a:lnTo>
                  <a:lnTo>
                    <a:pt x="0" y="733"/>
                  </a:lnTo>
                  <a:lnTo>
                    <a:pt x="42" y="846"/>
                  </a:lnTo>
                  <a:lnTo>
                    <a:pt x="99" y="945"/>
                  </a:lnTo>
                  <a:lnTo>
                    <a:pt x="169" y="1029"/>
                  </a:lnTo>
                  <a:lnTo>
                    <a:pt x="254" y="1114"/>
                  </a:lnTo>
                  <a:lnTo>
                    <a:pt x="367" y="1170"/>
                  </a:lnTo>
                  <a:lnTo>
                    <a:pt x="479" y="1198"/>
                  </a:lnTo>
                  <a:lnTo>
                    <a:pt x="592" y="1212"/>
                  </a:lnTo>
                  <a:lnTo>
                    <a:pt x="592" y="121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flipH="1">
              <a:off x="1464695" y="2665442"/>
              <a:ext cx="25121" cy="25121"/>
            </a:xfrm>
            <a:custGeom>
              <a:avLst/>
              <a:gdLst/>
              <a:ahLst/>
              <a:cxnLst/>
              <a:rect l="l" t="t" r="r" b="b"/>
              <a:pathLst>
                <a:path w="1213" h="1213" extrusionOk="0">
                  <a:moveTo>
                    <a:pt x="606" y="1213"/>
                  </a:moveTo>
                  <a:lnTo>
                    <a:pt x="606" y="1213"/>
                  </a:lnTo>
                  <a:lnTo>
                    <a:pt x="733" y="1199"/>
                  </a:lnTo>
                  <a:lnTo>
                    <a:pt x="846" y="1156"/>
                  </a:lnTo>
                  <a:lnTo>
                    <a:pt x="945" y="1100"/>
                  </a:lnTo>
                  <a:lnTo>
                    <a:pt x="1043" y="1030"/>
                  </a:lnTo>
                  <a:lnTo>
                    <a:pt x="1114" y="945"/>
                  </a:lnTo>
                  <a:lnTo>
                    <a:pt x="1170" y="832"/>
                  </a:lnTo>
                  <a:lnTo>
                    <a:pt x="1198" y="719"/>
                  </a:lnTo>
                  <a:lnTo>
                    <a:pt x="1213" y="607"/>
                  </a:lnTo>
                  <a:lnTo>
                    <a:pt x="1213" y="607"/>
                  </a:lnTo>
                  <a:lnTo>
                    <a:pt x="1198" y="480"/>
                  </a:lnTo>
                  <a:lnTo>
                    <a:pt x="1170" y="367"/>
                  </a:lnTo>
                  <a:lnTo>
                    <a:pt x="1114" y="268"/>
                  </a:lnTo>
                  <a:lnTo>
                    <a:pt x="1043" y="170"/>
                  </a:lnTo>
                  <a:lnTo>
                    <a:pt x="945" y="99"/>
                  </a:lnTo>
                  <a:lnTo>
                    <a:pt x="846" y="43"/>
                  </a:lnTo>
                  <a:lnTo>
                    <a:pt x="733" y="15"/>
                  </a:lnTo>
                  <a:lnTo>
                    <a:pt x="606" y="1"/>
                  </a:lnTo>
                  <a:lnTo>
                    <a:pt x="606" y="1"/>
                  </a:lnTo>
                  <a:lnTo>
                    <a:pt x="494" y="15"/>
                  </a:lnTo>
                  <a:lnTo>
                    <a:pt x="367" y="43"/>
                  </a:lnTo>
                  <a:lnTo>
                    <a:pt x="268" y="99"/>
                  </a:lnTo>
                  <a:lnTo>
                    <a:pt x="184" y="170"/>
                  </a:lnTo>
                  <a:lnTo>
                    <a:pt x="113" y="268"/>
                  </a:lnTo>
                  <a:lnTo>
                    <a:pt x="57" y="367"/>
                  </a:lnTo>
                  <a:lnTo>
                    <a:pt x="14" y="480"/>
                  </a:lnTo>
                  <a:lnTo>
                    <a:pt x="0" y="607"/>
                  </a:lnTo>
                  <a:lnTo>
                    <a:pt x="0" y="607"/>
                  </a:lnTo>
                  <a:lnTo>
                    <a:pt x="14" y="719"/>
                  </a:lnTo>
                  <a:lnTo>
                    <a:pt x="57" y="832"/>
                  </a:lnTo>
                  <a:lnTo>
                    <a:pt x="113" y="945"/>
                  </a:lnTo>
                  <a:lnTo>
                    <a:pt x="184" y="1030"/>
                  </a:lnTo>
                  <a:lnTo>
                    <a:pt x="268" y="1100"/>
                  </a:lnTo>
                  <a:lnTo>
                    <a:pt x="367" y="1156"/>
                  </a:lnTo>
                  <a:lnTo>
                    <a:pt x="494" y="1199"/>
                  </a:lnTo>
                  <a:lnTo>
                    <a:pt x="606" y="1213"/>
                  </a:lnTo>
                  <a:lnTo>
                    <a:pt x="606"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flipH="1">
              <a:off x="1651228" y="2665442"/>
              <a:ext cx="25121" cy="25121"/>
            </a:xfrm>
            <a:custGeom>
              <a:avLst/>
              <a:gdLst/>
              <a:ahLst/>
              <a:cxnLst/>
              <a:rect l="l" t="t" r="r" b="b"/>
              <a:pathLst>
                <a:path w="1213" h="1213" extrusionOk="0">
                  <a:moveTo>
                    <a:pt x="607" y="1213"/>
                  </a:moveTo>
                  <a:lnTo>
                    <a:pt x="607" y="1213"/>
                  </a:lnTo>
                  <a:lnTo>
                    <a:pt x="719" y="1199"/>
                  </a:lnTo>
                  <a:lnTo>
                    <a:pt x="846" y="1156"/>
                  </a:lnTo>
                  <a:lnTo>
                    <a:pt x="945" y="1100"/>
                  </a:lnTo>
                  <a:lnTo>
                    <a:pt x="1030" y="1030"/>
                  </a:lnTo>
                  <a:lnTo>
                    <a:pt x="1100" y="945"/>
                  </a:lnTo>
                  <a:lnTo>
                    <a:pt x="1156" y="832"/>
                  </a:lnTo>
                  <a:lnTo>
                    <a:pt x="1199" y="719"/>
                  </a:lnTo>
                  <a:lnTo>
                    <a:pt x="1213" y="607"/>
                  </a:lnTo>
                  <a:lnTo>
                    <a:pt x="1213" y="607"/>
                  </a:lnTo>
                  <a:lnTo>
                    <a:pt x="1199" y="480"/>
                  </a:lnTo>
                  <a:lnTo>
                    <a:pt x="1156" y="367"/>
                  </a:lnTo>
                  <a:lnTo>
                    <a:pt x="1100" y="268"/>
                  </a:lnTo>
                  <a:lnTo>
                    <a:pt x="1030" y="170"/>
                  </a:lnTo>
                  <a:lnTo>
                    <a:pt x="945" y="99"/>
                  </a:lnTo>
                  <a:lnTo>
                    <a:pt x="846" y="43"/>
                  </a:lnTo>
                  <a:lnTo>
                    <a:pt x="719" y="15"/>
                  </a:lnTo>
                  <a:lnTo>
                    <a:pt x="607" y="1"/>
                  </a:lnTo>
                  <a:lnTo>
                    <a:pt x="607" y="1"/>
                  </a:lnTo>
                  <a:lnTo>
                    <a:pt x="480" y="15"/>
                  </a:lnTo>
                  <a:lnTo>
                    <a:pt x="367" y="43"/>
                  </a:lnTo>
                  <a:lnTo>
                    <a:pt x="268" y="99"/>
                  </a:lnTo>
                  <a:lnTo>
                    <a:pt x="184" y="170"/>
                  </a:lnTo>
                  <a:lnTo>
                    <a:pt x="99" y="268"/>
                  </a:lnTo>
                  <a:lnTo>
                    <a:pt x="43" y="367"/>
                  </a:lnTo>
                  <a:lnTo>
                    <a:pt x="15" y="480"/>
                  </a:lnTo>
                  <a:lnTo>
                    <a:pt x="1" y="607"/>
                  </a:lnTo>
                  <a:lnTo>
                    <a:pt x="1" y="607"/>
                  </a:lnTo>
                  <a:lnTo>
                    <a:pt x="15" y="719"/>
                  </a:lnTo>
                  <a:lnTo>
                    <a:pt x="43" y="832"/>
                  </a:lnTo>
                  <a:lnTo>
                    <a:pt x="99" y="945"/>
                  </a:lnTo>
                  <a:lnTo>
                    <a:pt x="184" y="1030"/>
                  </a:lnTo>
                  <a:lnTo>
                    <a:pt x="268" y="1100"/>
                  </a:lnTo>
                  <a:lnTo>
                    <a:pt x="367" y="1156"/>
                  </a:lnTo>
                  <a:lnTo>
                    <a:pt x="480" y="1199"/>
                  </a:lnTo>
                  <a:lnTo>
                    <a:pt x="607" y="1213"/>
                  </a:lnTo>
                  <a:lnTo>
                    <a:pt x="607"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flipH="1">
              <a:off x="1838052" y="2665442"/>
              <a:ext cx="24831" cy="25121"/>
            </a:xfrm>
            <a:custGeom>
              <a:avLst/>
              <a:gdLst/>
              <a:ahLst/>
              <a:cxnLst/>
              <a:rect l="l" t="t" r="r" b="b"/>
              <a:pathLst>
                <a:path w="1199" h="1213" extrusionOk="0">
                  <a:moveTo>
                    <a:pt x="593" y="1213"/>
                  </a:moveTo>
                  <a:lnTo>
                    <a:pt x="593" y="1213"/>
                  </a:lnTo>
                  <a:lnTo>
                    <a:pt x="720" y="1199"/>
                  </a:lnTo>
                  <a:lnTo>
                    <a:pt x="832" y="1156"/>
                  </a:lnTo>
                  <a:lnTo>
                    <a:pt x="931" y="1100"/>
                  </a:lnTo>
                  <a:lnTo>
                    <a:pt x="1030" y="1030"/>
                  </a:lnTo>
                  <a:lnTo>
                    <a:pt x="1100" y="945"/>
                  </a:lnTo>
                  <a:lnTo>
                    <a:pt x="1157" y="832"/>
                  </a:lnTo>
                  <a:lnTo>
                    <a:pt x="1185" y="719"/>
                  </a:lnTo>
                  <a:lnTo>
                    <a:pt x="1199" y="607"/>
                  </a:lnTo>
                  <a:lnTo>
                    <a:pt x="1199" y="607"/>
                  </a:lnTo>
                  <a:lnTo>
                    <a:pt x="1185" y="480"/>
                  </a:lnTo>
                  <a:lnTo>
                    <a:pt x="1157" y="367"/>
                  </a:lnTo>
                  <a:lnTo>
                    <a:pt x="1100" y="268"/>
                  </a:lnTo>
                  <a:lnTo>
                    <a:pt x="1030" y="170"/>
                  </a:lnTo>
                  <a:lnTo>
                    <a:pt x="931" y="99"/>
                  </a:lnTo>
                  <a:lnTo>
                    <a:pt x="832" y="43"/>
                  </a:lnTo>
                  <a:lnTo>
                    <a:pt x="720" y="15"/>
                  </a:lnTo>
                  <a:lnTo>
                    <a:pt x="593" y="1"/>
                  </a:lnTo>
                  <a:lnTo>
                    <a:pt x="593" y="1"/>
                  </a:lnTo>
                  <a:lnTo>
                    <a:pt x="480" y="15"/>
                  </a:lnTo>
                  <a:lnTo>
                    <a:pt x="367" y="43"/>
                  </a:lnTo>
                  <a:lnTo>
                    <a:pt x="255" y="99"/>
                  </a:lnTo>
                  <a:lnTo>
                    <a:pt x="170" y="170"/>
                  </a:lnTo>
                  <a:lnTo>
                    <a:pt x="100" y="268"/>
                  </a:lnTo>
                  <a:lnTo>
                    <a:pt x="43" y="367"/>
                  </a:lnTo>
                  <a:lnTo>
                    <a:pt x="1" y="480"/>
                  </a:lnTo>
                  <a:lnTo>
                    <a:pt x="1" y="607"/>
                  </a:lnTo>
                  <a:lnTo>
                    <a:pt x="1" y="607"/>
                  </a:lnTo>
                  <a:lnTo>
                    <a:pt x="1" y="719"/>
                  </a:lnTo>
                  <a:lnTo>
                    <a:pt x="43" y="832"/>
                  </a:lnTo>
                  <a:lnTo>
                    <a:pt x="100" y="945"/>
                  </a:lnTo>
                  <a:lnTo>
                    <a:pt x="170" y="1030"/>
                  </a:lnTo>
                  <a:lnTo>
                    <a:pt x="255" y="1100"/>
                  </a:lnTo>
                  <a:lnTo>
                    <a:pt x="367" y="1156"/>
                  </a:lnTo>
                  <a:lnTo>
                    <a:pt x="480" y="1199"/>
                  </a:lnTo>
                  <a:lnTo>
                    <a:pt x="593" y="1213"/>
                  </a:lnTo>
                  <a:lnTo>
                    <a:pt x="593" y="12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flipH="1">
              <a:off x="2024565" y="2665442"/>
              <a:ext cx="25142" cy="25121"/>
            </a:xfrm>
            <a:custGeom>
              <a:avLst/>
              <a:gdLst/>
              <a:ahLst/>
              <a:cxnLst/>
              <a:rect l="l" t="t" r="r" b="b"/>
              <a:pathLst>
                <a:path w="1214" h="1213" extrusionOk="0">
                  <a:moveTo>
                    <a:pt x="607" y="1213"/>
                  </a:moveTo>
                  <a:lnTo>
                    <a:pt x="607" y="1213"/>
                  </a:lnTo>
                  <a:lnTo>
                    <a:pt x="734" y="1199"/>
                  </a:lnTo>
                  <a:lnTo>
                    <a:pt x="847" y="1156"/>
                  </a:lnTo>
                  <a:lnTo>
                    <a:pt x="945" y="1100"/>
                  </a:lnTo>
                  <a:lnTo>
                    <a:pt x="1030" y="1030"/>
                  </a:lnTo>
                  <a:lnTo>
                    <a:pt x="1114" y="945"/>
                  </a:lnTo>
                  <a:lnTo>
                    <a:pt x="1171" y="832"/>
                  </a:lnTo>
                  <a:lnTo>
                    <a:pt x="1199" y="719"/>
                  </a:lnTo>
                  <a:lnTo>
                    <a:pt x="1213" y="607"/>
                  </a:lnTo>
                  <a:lnTo>
                    <a:pt x="1213" y="607"/>
                  </a:lnTo>
                  <a:lnTo>
                    <a:pt x="1199" y="480"/>
                  </a:lnTo>
                  <a:lnTo>
                    <a:pt x="1171" y="367"/>
                  </a:lnTo>
                  <a:lnTo>
                    <a:pt x="1114" y="268"/>
                  </a:lnTo>
                  <a:lnTo>
                    <a:pt x="1030" y="170"/>
                  </a:lnTo>
                  <a:lnTo>
                    <a:pt x="945" y="99"/>
                  </a:lnTo>
                  <a:lnTo>
                    <a:pt x="847" y="43"/>
                  </a:lnTo>
                  <a:lnTo>
                    <a:pt x="734" y="15"/>
                  </a:lnTo>
                  <a:lnTo>
                    <a:pt x="607" y="1"/>
                  </a:lnTo>
                  <a:lnTo>
                    <a:pt x="607" y="1"/>
                  </a:lnTo>
                  <a:lnTo>
                    <a:pt x="480" y="15"/>
                  </a:lnTo>
                  <a:lnTo>
                    <a:pt x="367" y="43"/>
                  </a:lnTo>
                  <a:lnTo>
                    <a:pt x="269" y="99"/>
                  </a:lnTo>
                  <a:lnTo>
                    <a:pt x="184" y="170"/>
                  </a:lnTo>
                  <a:lnTo>
                    <a:pt x="100" y="268"/>
                  </a:lnTo>
                  <a:lnTo>
                    <a:pt x="57" y="367"/>
                  </a:lnTo>
                  <a:lnTo>
                    <a:pt x="15" y="480"/>
                  </a:lnTo>
                  <a:lnTo>
                    <a:pt x="1" y="607"/>
                  </a:lnTo>
                  <a:lnTo>
                    <a:pt x="1" y="607"/>
                  </a:lnTo>
                  <a:lnTo>
                    <a:pt x="15" y="719"/>
                  </a:lnTo>
                  <a:lnTo>
                    <a:pt x="57" y="832"/>
                  </a:lnTo>
                  <a:lnTo>
                    <a:pt x="100" y="945"/>
                  </a:lnTo>
                  <a:lnTo>
                    <a:pt x="184" y="1030"/>
                  </a:lnTo>
                  <a:lnTo>
                    <a:pt x="269" y="1100"/>
                  </a:lnTo>
                  <a:lnTo>
                    <a:pt x="367" y="1156"/>
                  </a:lnTo>
                  <a:lnTo>
                    <a:pt x="480" y="1199"/>
                  </a:lnTo>
                  <a:lnTo>
                    <a:pt x="607" y="1213"/>
                  </a:lnTo>
                  <a:lnTo>
                    <a:pt x="607" y="1213"/>
                  </a:lnTo>
                  <a:close/>
                </a:path>
              </a:pathLst>
            </a:custGeom>
            <a:solidFill>
              <a:srgbClr val="F19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flipH="1">
              <a:off x="910055" y="2474829"/>
              <a:ext cx="1362656" cy="226547"/>
            </a:xfrm>
            <a:custGeom>
              <a:avLst/>
              <a:gdLst/>
              <a:ahLst/>
              <a:cxnLst/>
              <a:rect l="l" t="t" r="r" b="b"/>
              <a:pathLst>
                <a:path w="65797" h="10939" extrusionOk="0">
                  <a:moveTo>
                    <a:pt x="60567" y="874"/>
                  </a:moveTo>
                  <a:lnTo>
                    <a:pt x="60792" y="889"/>
                  </a:lnTo>
                  <a:lnTo>
                    <a:pt x="61032" y="917"/>
                  </a:lnTo>
                  <a:lnTo>
                    <a:pt x="61258" y="959"/>
                  </a:lnTo>
                  <a:lnTo>
                    <a:pt x="61469" y="1015"/>
                  </a:lnTo>
                  <a:lnTo>
                    <a:pt x="61695" y="1072"/>
                  </a:lnTo>
                  <a:lnTo>
                    <a:pt x="61906" y="1142"/>
                  </a:lnTo>
                  <a:lnTo>
                    <a:pt x="62117" y="1227"/>
                  </a:lnTo>
                  <a:lnTo>
                    <a:pt x="62315" y="1325"/>
                  </a:lnTo>
                  <a:lnTo>
                    <a:pt x="62512" y="1424"/>
                  </a:lnTo>
                  <a:lnTo>
                    <a:pt x="62709" y="1537"/>
                  </a:lnTo>
                  <a:lnTo>
                    <a:pt x="62893" y="1650"/>
                  </a:lnTo>
                  <a:lnTo>
                    <a:pt x="63076" y="1791"/>
                  </a:lnTo>
                  <a:lnTo>
                    <a:pt x="63245" y="1917"/>
                  </a:lnTo>
                  <a:lnTo>
                    <a:pt x="63414" y="2073"/>
                  </a:lnTo>
                  <a:lnTo>
                    <a:pt x="63583" y="2213"/>
                  </a:lnTo>
                  <a:lnTo>
                    <a:pt x="63738" y="2383"/>
                  </a:lnTo>
                  <a:lnTo>
                    <a:pt x="63879" y="2552"/>
                  </a:lnTo>
                  <a:lnTo>
                    <a:pt x="64020" y="2721"/>
                  </a:lnTo>
                  <a:lnTo>
                    <a:pt x="64147" y="2904"/>
                  </a:lnTo>
                  <a:lnTo>
                    <a:pt x="64260" y="3087"/>
                  </a:lnTo>
                  <a:lnTo>
                    <a:pt x="64373" y="3285"/>
                  </a:lnTo>
                  <a:lnTo>
                    <a:pt x="64471" y="3482"/>
                  </a:lnTo>
                  <a:lnTo>
                    <a:pt x="64570" y="3679"/>
                  </a:lnTo>
                  <a:lnTo>
                    <a:pt x="64655" y="3891"/>
                  </a:lnTo>
                  <a:lnTo>
                    <a:pt x="64725" y="4102"/>
                  </a:lnTo>
                  <a:lnTo>
                    <a:pt x="64781" y="4328"/>
                  </a:lnTo>
                  <a:lnTo>
                    <a:pt x="64838" y="4539"/>
                  </a:lnTo>
                  <a:lnTo>
                    <a:pt x="64880" y="4765"/>
                  </a:lnTo>
                  <a:lnTo>
                    <a:pt x="64908" y="5004"/>
                  </a:lnTo>
                  <a:lnTo>
                    <a:pt x="64922" y="5230"/>
                  </a:lnTo>
                  <a:lnTo>
                    <a:pt x="64936" y="5469"/>
                  </a:lnTo>
                  <a:lnTo>
                    <a:pt x="64922" y="5709"/>
                  </a:lnTo>
                  <a:lnTo>
                    <a:pt x="64908" y="5935"/>
                  </a:lnTo>
                  <a:lnTo>
                    <a:pt x="64880" y="6174"/>
                  </a:lnTo>
                  <a:lnTo>
                    <a:pt x="64838" y="6400"/>
                  </a:lnTo>
                  <a:lnTo>
                    <a:pt x="64781" y="6611"/>
                  </a:lnTo>
                  <a:lnTo>
                    <a:pt x="64725" y="6837"/>
                  </a:lnTo>
                  <a:lnTo>
                    <a:pt x="64655" y="7048"/>
                  </a:lnTo>
                  <a:lnTo>
                    <a:pt x="64570" y="7260"/>
                  </a:lnTo>
                  <a:lnTo>
                    <a:pt x="64471" y="7457"/>
                  </a:lnTo>
                  <a:lnTo>
                    <a:pt x="64373" y="7654"/>
                  </a:lnTo>
                  <a:lnTo>
                    <a:pt x="64260" y="7851"/>
                  </a:lnTo>
                  <a:lnTo>
                    <a:pt x="64147" y="8035"/>
                  </a:lnTo>
                  <a:lnTo>
                    <a:pt x="64020" y="8218"/>
                  </a:lnTo>
                  <a:lnTo>
                    <a:pt x="63879" y="8387"/>
                  </a:lnTo>
                  <a:lnTo>
                    <a:pt x="63738" y="8556"/>
                  </a:lnTo>
                  <a:lnTo>
                    <a:pt x="63583" y="8725"/>
                  </a:lnTo>
                  <a:lnTo>
                    <a:pt x="63414" y="8880"/>
                  </a:lnTo>
                  <a:lnTo>
                    <a:pt x="63245" y="9021"/>
                  </a:lnTo>
                  <a:lnTo>
                    <a:pt x="63076" y="9162"/>
                  </a:lnTo>
                  <a:lnTo>
                    <a:pt x="62893" y="9289"/>
                  </a:lnTo>
                  <a:lnTo>
                    <a:pt x="62709" y="9402"/>
                  </a:lnTo>
                  <a:lnTo>
                    <a:pt x="62512" y="9515"/>
                  </a:lnTo>
                  <a:lnTo>
                    <a:pt x="62315" y="9613"/>
                  </a:lnTo>
                  <a:lnTo>
                    <a:pt x="62117" y="9712"/>
                  </a:lnTo>
                  <a:lnTo>
                    <a:pt x="61906" y="9797"/>
                  </a:lnTo>
                  <a:lnTo>
                    <a:pt x="61695" y="9867"/>
                  </a:lnTo>
                  <a:lnTo>
                    <a:pt x="61469" y="9923"/>
                  </a:lnTo>
                  <a:lnTo>
                    <a:pt x="61258" y="9980"/>
                  </a:lnTo>
                  <a:lnTo>
                    <a:pt x="61032" y="10022"/>
                  </a:lnTo>
                  <a:lnTo>
                    <a:pt x="60792" y="10050"/>
                  </a:lnTo>
                  <a:lnTo>
                    <a:pt x="60567" y="10064"/>
                  </a:lnTo>
                  <a:lnTo>
                    <a:pt x="60327" y="10079"/>
                  </a:lnTo>
                  <a:lnTo>
                    <a:pt x="5469" y="10079"/>
                  </a:lnTo>
                  <a:lnTo>
                    <a:pt x="5230" y="10064"/>
                  </a:lnTo>
                  <a:lnTo>
                    <a:pt x="4990" y="10050"/>
                  </a:lnTo>
                  <a:lnTo>
                    <a:pt x="4764" y="10022"/>
                  </a:lnTo>
                  <a:lnTo>
                    <a:pt x="4539" y="9980"/>
                  </a:lnTo>
                  <a:lnTo>
                    <a:pt x="4313" y="9923"/>
                  </a:lnTo>
                  <a:lnTo>
                    <a:pt x="4102" y="9867"/>
                  </a:lnTo>
                  <a:lnTo>
                    <a:pt x="3891" y="9797"/>
                  </a:lnTo>
                  <a:lnTo>
                    <a:pt x="3679" y="9712"/>
                  </a:lnTo>
                  <a:lnTo>
                    <a:pt x="3468" y="9613"/>
                  </a:lnTo>
                  <a:lnTo>
                    <a:pt x="3270" y="9515"/>
                  </a:lnTo>
                  <a:lnTo>
                    <a:pt x="3087" y="9402"/>
                  </a:lnTo>
                  <a:lnTo>
                    <a:pt x="2890" y="9289"/>
                  </a:lnTo>
                  <a:lnTo>
                    <a:pt x="2721" y="9162"/>
                  </a:lnTo>
                  <a:lnTo>
                    <a:pt x="2537" y="9021"/>
                  </a:lnTo>
                  <a:lnTo>
                    <a:pt x="2368" y="8880"/>
                  </a:lnTo>
                  <a:lnTo>
                    <a:pt x="2213" y="8725"/>
                  </a:lnTo>
                  <a:lnTo>
                    <a:pt x="2058" y="8556"/>
                  </a:lnTo>
                  <a:lnTo>
                    <a:pt x="1917" y="8387"/>
                  </a:lnTo>
                  <a:lnTo>
                    <a:pt x="1776" y="8218"/>
                  </a:lnTo>
                  <a:lnTo>
                    <a:pt x="1649" y="8035"/>
                  </a:lnTo>
                  <a:lnTo>
                    <a:pt x="1537" y="7851"/>
                  </a:lnTo>
                  <a:lnTo>
                    <a:pt x="1424" y="7654"/>
                  </a:lnTo>
                  <a:lnTo>
                    <a:pt x="1311" y="7457"/>
                  </a:lnTo>
                  <a:lnTo>
                    <a:pt x="1227" y="7260"/>
                  </a:lnTo>
                  <a:lnTo>
                    <a:pt x="1142" y="7048"/>
                  </a:lnTo>
                  <a:lnTo>
                    <a:pt x="1072" y="6837"/>
                  </a:lnTo>
                  <a:lnTo>
                    <a:pt x="1001" y="6611"/>
                  </a:lnTo>
                  <a:lnTo>
                    <a:pt x="959" y="6400"/>
                  </a:lnTo>
                  <a:lnTo>
                    <a:pt x="916" y="6174"/>
                  </a:lnTo>
                  <a:lnTo>
                    <a:pt x="888" y="5935"/>
                  </a:lnTo>
                  <a:lnTo>
                    <a:pt x="874" y="5709"/>
                  </a:lnTo>
                  <a:lnTo>
                    <a:pt x="860" y="5469"/>
                  </a:lnTo>
                  <a:lnTo>
                    <a:pt x="874" y="5230"/>
                  </a:lnTo>
                  <a:lnTo>
                    <a:pt x="888" y="5004"/>
                  </a:lnTo>
                  <a:lnTo>
                    <a:pt x="916" y="4765"/>
                  </a:lnTo>
                  <a:lnTo>
                    <a:pt x="959" y="4539"/>
                  </a:lnTo>
                  <a:lnTo>
                    <a:pt x="1001" y="4328"/>
                  </a:lnTo>
                  <a:lnTo>
                    <a:pt x="1072" y="4102"/>
                  </a:lnTo>
                  <a:lnTo>
                    <a:pt x="1142" y="3891"/>
                  </a:lnTo>
                  <a:lnTo>
                    <a:pt x="1227" y="3679"/>
                  </a:lnTo>
                  <a:lnTo>
                    <a:pt x="1311" y="3482"/>
                  </a:lnTo>
                  <a:lnTo>
                    <a:pt x="1424" y="3285"/>
                  </a:lnTo>
                  <a:lnTo>
                    <a:pt x="1537" y="3087"/>
                  </a:lnTo>
                  <a:lnTo>
                    <a:pt x="1649" y="2904"/>
                  </a:lnTo>
                  <a:lnTo>
                    <a:pt x="1776" y="2721"/>
                  </a:lnTo>
                  <a:lnTo>
                    <a:pt x="1917" y="2552"/>
                  </a:lnTo>
                  <a:lnTo>
                    <a:pt x="2058" y="2383"/>
                  </a:lnTo>
                  <a:lnTo>
                    <a:pt x="2213" y="2213"/>
                  </a:lnTo>
                  <a:lnTo>
                    <a:pt x="2368" y="2073"/>
                  </a:lnTo>
                  <a:lnTo>
                    <a:pt x="2537" y="1917"/>
                  </a:lnTo>
                  <a:lnTo>
                    <a:pt x="2721" y="1791"/>
                  </a:lnTo>
                  <a:lnTo>
                    <a:pt x="2890" y="1650"/>
                  </a:lnTo>
                  <a:lnTo>
                    <a:pt x="3087" y="1537"/>
                  </a:lnTo>
                  <a:lnTo>
                    <a:pt x="3270" y="1424"/>
                  </a:lnTo>
                  <a:lnTo>
                    <a:pt x="3468" y="1325"/>
                  </a:lnTo>
                  <a:lnTo>
                    <a:pt x="3679" y="1227"/>
                  </a:lnTo>
                  <a:lnTo>
                    <a:pt x="3891" y="1142"/>
                  </a:lnTo>
                  <a:lnTo>
                    <a:pt x="4102" y="1072"/>
                  </a:lnTo>
                  <a:lnTo>
                    <a:pt x="4313" y="1015"/>
                  </a:lnTo>
                  <a:lnTo>
                    <a:pt x="4539" y="959"/>
                  </a:lnTo>
                  <a:lnTo>
                    <a:pt x="4764" y="917"/>
                  </a:lnTo>
                  <a:lnTo>
                    <a:pt x="4990" y="889"/>
                  </a:lnTo>
                  <a:lnTo>
                    <a:pt x="5230" y="874"/>
                  </a:lnTo>
                  <a:close/>
                  <a:moveTo>
                    <a:pt x="5187" y="1"/>
                  </a:moveTo>
                  <a:lnTo>
                    <a:pt x="4905" y="29"/>
                  </a:lnTo>
                  <a:lnTo>
                    <a:pt x="4638" y="57"/>
                  </a:lnTo>
                  <a:lnTo>
                    <a:pt x="4370" y="113"/>
                  </a:lnTo>
                  <a:lnTo>
                    <a:pt x="4102" y="170"/>
                  </a:lnTo>
                  <a:lnTo>
                    <a:pt x="3848" y="240"/>
                  </a:lnTo>
                  <a:lnTo>
                    <a:pt x="3595" y="339"/>
                  </a:lnTo>
                  <a:lnTo>
                    <a:pt x="3341" y="437"/>
                  </a:lnTo>
                  <a:lnTo>
                    <a:pt x="3101" y="536"/>
                  </a:lnTo>
                  <a:lnTo>
                    <a:pt x="2862" y="663"/>
                  </a:lnTo>
                  <a:lnTo>
                    <a:pt x="2636" y="790"/>
                  </a:lnTo>
                  <a:lnTo>
                    <a:pt x="2411" y="931"/>
                  </a:lnTo>
                  <a:lnTo>
                    <a:pt x="2199" y="1086"/>
                  </a:lnTo>
                  <a:lnTo>
                    <a:pt x="1988" y="1255"/>
                  </a:lnTo>
                  <a:lnTo>
                    <a:pt x="1790" y="1424"/>
                  </a:lnTo>
                  <a:lnTo>
                    <a:pt x="1607" y="1607"/>
                  </a:lnTo>
                  <a:lnTo>
                    <a:pt x="1424" y="1791"/>
                  </a:lnTo>
                  <a:lnTo>
                    <a:pt x="1241" y="2002"/>
                  </a:lnTo>
                  <a:lnTo>
                    <a:pt x="1086" y="2199"/>
                  </a:lnTo>
                  <a:lnTo>
                    <a:pt x="931" y="2411"/>
                  </a:lnTo>
                  <a:lnTo>
                    <a:pt x="790" y="2636"/>
                  </a:lnTo>
                  <a:lnTo>
                    <a:pt x="663" y="2862"/>
                  </a:lnTo>
                  <a:lnTo>
                    <a:pt x="536" y="3101"/>
                  </a:lnTo>
                  <a:lnTo>
                    <a:pt x="423" y="3341"/>
                  </a:lnTo>
                  <a:lnTo>
                    <a:pt x="324" y="3595"/>
                  </a:lnTo>
                  <a:lnTo>
                    <a:pt x="240" y="3848"/>
                  </a:lnTo>
                  <a:lnTo>
                    <a:pt x="169" y="4102"/>
                  </a:lnTo>
                  <a:lnTo>
                    <a:pt x="113" y="4370"/>
                  </a:lnTo>
                  <a:lnTo>
                    <a:pt x="57" y="4638"/>
                  </a:lnTo>
                  <a:lnTo>
                    <a:pt x="29" y="4920"/>
                  </a:lnTo>
                  <a:lnTo>
                    <a:pt x="0" y="5188"/>
                  </a:lnTo>
                  <a:lnTo>
                    <a:pt x="0" y="5469"/>
                  </a:lnTo>
                  <a:lnTo>
                    <a:pt x="0" y="5751"/>
                  </a:lnTo>
                  <a:lnTo>
                    <a:pt x="29" y="6033"/>
                  </a:lnTo>
                  <a:lnTo>
                    <a:pt x="57" y="6301"/>
                  </a:lnTo>
                  <a:lnTo>
                    <a:pt x="113" y="6569"/>
                  </a:lnTo>
                  <a:lnTo>
                    <a:pt x="169" y="6837"/>
                  </a:lnTo>
                  <a:lnTo>
                    <a:pt x="240" y="7090"/>
                  </a:lnTo>
                  <a:lnTo>
                    <a:pt x="324" y="7344"/>
                  </a:lnTo>
                  <a:lnTo>
                    <a:pt x="423" y="7598"/>
                  </a:lnTo>
                  <a:lnTo>
                    <a:pt x="536" y="7837"/>
                  </a:lnTo>
                  <a:lnTo>
                    <a:pt x="663" y="8077"/>
                  </a:lnTo>
                  <a:lnTo>
                    <a:pt x="790" y="8303"/>
                  </a:lnTo>
                  <a:lnTo>
                    <a:pt x="931" y="8528"/>
                  </a:lnTo>
                  <a:lnTo>
                    <a:pt x="1086" y="8739"/>
                  </a:lnTo>
                  <a:lnTo>
                    <a:pt x="1241" y="8951"/>
                  </a:lnTo>
                  <a:lnTo>
                    <a:pt x="1424" y="9148"/>
                  </a:lnTo>
                  <a:lnTo>
                    <a:pt x="1607" y="9331"/>
                  </a:lnTo>
                  <a:lnTo>
                    <a:pt x="1790" y="9515"/>
                  </a:lnTo>
                  <a:lnTo>
                    <a:pt x="1988" y="9684"/>
                  </a:lnTo>
                  <a:lnTo>
                    <a:pt x="2199" y="9853"/>
                  </a:lnTo>
                  <a:lnTo>
                    <a:pt x="2411" y="10008"/>
                  </a:lnTo>
                  <a:lnTo>
                    <a:pt x="2636" y="10149"/>
                  </a:lnTo>
                  <a:lnTo>
                    <a:pt x="2862" y="10276"/>
                  </a:lnTo>
                  <a:lnTo>
                    <a:pt x="3101" y="10403"/>
                  </a:lnTo>
                  <a:lnTo>
                    <a:pt x="3341" y="10501"/>
                  </a:lnTo>
                  <a:lnTo>
                    <a:pt x="3595" y="10600"/>
                  </a:lnTo>
                  <a:lnTo>
                    <a:pt x="3848" y="10699"/>
                  </a:lnTo>
                  <a:lnTo>
                    <a:pt x="4102" y="10769"/>
                  </a:lnTo>
                  <a:lnTo>
                    <a:pt x="4370" y="10826"/>
                  </a:lnTo>
                  <a:lnTo>
                    <a:pt x="4638" y="10882"/>
                  </a:lnTo>
                  <a:lnTo>
                    <a:pt x="4905" y="10910"/>
                  </a:lnTo>
                  <a:lnTo>
                    <a:pt x="5187" y="10938"/>
                  </a:lnTo>
                  <a:lnTo>
                    <a:pt x="60609" y="10938"/>
                  </a:lnTo>
                  <a:lnTo>
                    <a:pt x="60891" y="10910"/>
                  </a:lnTo>
                  <a:lnTo>
                    <a:pt x="61159" y="10882"/>
                  </a:lnTo>
                  <a:lnTo>
                    <a:pt x="61427" y="10826"/>
                  </a:lnTo>
                  <a:lnTo>
                    <a:pt x="61695" y="10769"/>
                  </a:lnTo>
                  <a:lnTo>
                    <a:pt x="61948" y="10699"/>
                  </a:lnTo>
                  <a:lnTo>
                    <a:pt x="62202" y="10600"/>
                  </a:lnTo>
                  <a:lnTo>
                    <a:pt x="62456" y="10501"/>
                  </a:lnTo>
                  <a:lnTo>
                    <a:pt x="62695" y="10403"/>
                  </a:lnTo>
                  <a:lnTo>
                    <a:pt x="62935" y="10276"/>
                  </a:lnTo>
                  <a:lnTo>
                    <a:pt x="63160" y="10149"/>
                  </a:lnTo>
                  <a:lnTo>
                    <a:pt x="63386" y="10008"/>
                  </a:lnTo>
                  <a:lnTo>
                    <a:pt x="63597" y="9853"/>
                  </a:lnTo>
                  <a:lnTo>
                    <a:pt x="63809" y="9684"/>
                  </a:lnTo>
                  <a:lnTo>
                    <a:pt x="64006" y="9515"/>
                  </a:lnTo>
                  <a:lnTo>
                    <a:pt x="64189" y="9331"/>
                  </a:lnTo>
                  <a:lnTo>
                    <a:pt x="64373" y="9148"/>
                  </a:lnTo>
                  <a:lnTo>
                    <a:pt x="64542" y="8951"/>
                  </a:lnTo>
                  <a:lnTo>
                    <a:pt x="64711" y="8739"/>
                  </a:lnTo>
                  <a:lnTo>
                    <a:pt x="64866" y="8528"/>
                  </a:lnTo>
                  <a:lnTo>
                    <a:pt x="65007" y="8303"/>
                  </a:lnTo>
                  <a:lnTo>
                    <a:pt x="65134" y="8077"/>
                  </a:lnTo>
                  <a:lnTo>
                    <a:pt x="65261" y="7837"/>
                  </a:lnTo>
                  <a:lnTo>
                    <a:pt x="65373" y="7598"/>
                  </a:lnTo>
                  <a:lnTo>
                    <a:pt x="65472" y="7344"/>
                  </a:lnTo>
                  <a:lnTo>
                    <a:pt x="65557" y="7090"/>
                  </a:lnTo>
                  <a:lnTo>
                    <a:pt x="65627" y="6837"/>
                  </a:lnTo>
                  <a:lnTo>
                    <a:pt x="65683" y="6569"/>
                  </a:lnTo>
                  <a:lnTo>
                    <a:pt x="65740" y="6301"/>
                  </a:lnTo>
                  <a:lnTo>
                    <a:pt x="65768" y="6033"/>
                  </a:lnTo>
                  <a:lnTo>
                    <a:pt x="65796" y="5751"/>
                  </a:lnTo>
                  <a:lnTo>
                    <a:pt x="65796" y="5469"/>
                  </a:lnTo>
                  <a:lnTo>
                    <a:pt x="65796" y="5188"/>
                  </a:lnTo>
                  <a:lnTo>
                    <a:pt x="65768" y="4920"/>
                  </a:lnTo>
                  <a:lnTo>
                    <a:pt x="65740" y="4638"/>
                  </a:lnTo>
                  <a:lnTo>
                    <a:pt x="65683" y="4370"/>
                  </a:lnTo>
                  <a:lnTo>
                    <a:pt x="65627" y="4102"/>
                  </a:lnTo>
                  <a:lnTo>
                    <a:pt x="65557" y="3848"/>
                  </a:lnTo>
                  <a:lnTo>
                    <a:pt x="65472" y="3595"/>
                  </a:lnTo>
                  <a:lnTo>
                    <a:pt x="65373" y="3341"/>
                  </a:lnTo>
                  <a:lnTo>
                    <a:pt x="65261" y="3101"/>
                  </a:lnTo>
                  <a:lnTo>
                    <a:pt x="65134" y="2862"/>
                  </a:lnTo>
                  <a:lnTo>
                    <a:pt x="65007" y="2636"/>
                  </a:lnTo>
                  <a:lnTo>
                    <a:pt x="64866" y="2411"/>
                  </a:lnTo>
                  <a:lnTo>
                    <a:pt x="64711" y="2199"/>
                  </a:lnTo>
                  <a:lnTo>
                    <a:pt x="64542" y="2002"/>
                  </a:lnTo>
                  <a:lnTo>
                    <a:pt x="64373" y="1791"/>
                  </a:lnTo>
                  <a:lnTo>
                    <a:pt x="64189" y="1607"/>
                  </a:lnTo>
                  <a:lnTo>
                    <a:pt x="64006" y="1424"/>
                  </a:lnTo>
                  <a:lnTo>
                    <a:pt x="63809" y="1255"/>
                  </a:lnTo>
                  <a:lnTo>
                    <a:pt x="63597" y="1086"/>
                  </a:lnTo>
                  <a:lnTo>
                    <a:pt x="63386" y="931"/>
                  </a:lnTo>
                  <a:lnTo>
                    <a:pt x="63160" y="790"/>
                  </a:lnTo>
                  <a:lnTo>
                    <a:pt x="62935" y="663"/>
                  </a:lnTo>
                  <a:lnTo>
                    <a:pt x="62695" y="536"/>
                  </a:lnTo>
                  <a:lnTo>
                    <a:pt x="62456" y="437"/>
                  </a:lnTo>
                  <a:lnTo>
                    <a:pt x="62202" y="339"/>
                  </a:lnTo>
                  <a:lnTo>
                    <a:pt x="61948" y="240"/>
                  </a:lnTo>
                  <a:lnTo>
                    <a:pt x="61695" y="170"/>
                  </a:lnTo>
                  <a:lnTo>
                    <a:pt x="61427" y="113"/>
                  </a:lnTo>
                  <a:lnTo>
                    <a:pt x="61159" y="57"/>
                  </a:lnTo>
                  <a:lnTo>
                    <a:pt x="60891" y="29"/>
                  </a:lnTo>
                  <a:lnTo>
                    <a:pt x="606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flipH="1">
              <a:off x="2066895" y="2499059"/>
              <a:ext cx="176035" cy="176325"/>
            </a:xfrm>
            <a:custGeom>
              <a:avLst/>
              <a:gdLst/>
              <a:ahLst/>
              <a:cxnLst/>
              <a:rect l="l" t="t" r="r" b="b"/>
              <a:pathLst>
                <a:path w="8500" h="8514" extrusionOk="0">
                  <a:moveTo>
                    <a:pt x="7386" y="5286"/>
                  </a:moveTo>
                  <a:lnTo>
                    <a:pt x="8062" y="6061"/>
                  </a:lnTo>
                  <a:lnTo>
                    <a:pt x="7442" y="7048"/>
                  </a:lnTo>
                  <a:lnTo>
                    <a:pt x="6512" y="6794"/>
                  </a:lnTo>
                  <a:lnTo>
                    <a:pt x="6681" y="7710"/>
                  </a:lnTo>
                  <a:lnTo>
                    <a:pt x="5666" y="8246"/>
                  </a:lnTo>
                  <a:lnTo>
                    <a:pt x="4905" y="7485"/>
                  </a:lnTo>
                  <a:lnTo>
                    <a:pt x="4553" y="8514"/>
                  </a:lnTo>
                  <a:lnTo>
                    <a:pt x="3397" y="8457"/>
                  </a:lnTo>
                  <a:lnTo>
                    <a:pt x="3129" y="7471"/>
                  </a:lnTo>
                  <a:lnTo>
                    <a:pt x="2438" y="8077"/>
                  </a:lnTo>
                  <a:lnTo>
                    <a:pt x="1466" y="7457"/>
                  </a:lnTo>
                  <a:lnTo>
                    <a:pt x="1720" y="6498"/>
                  </a:lnTo>
                  <a:lnTo>
                    <a:pt x="691" y="6696"/>
                  </a:lnTo>
                  <a:lnTo>
                    <a:pt x="155" y="5681"/>
                  </a:lnTo>
                  <a:lnTo>
                    <a:pt x="930" y="4891"/>
                  </a:lnTo>
                  <a:lnTo>
                    <a:pt x="0" y="4567"/>
                  </a:lnTo>
                  <a:lnTo>
                    <a:pt x="42" y="3411"/>
                  </a:lnTo>
                  <a:lnTo>
                    <a:pt x="958" y="3172"/>
                  </a:lnTo>
                  <a:lnTo>
                    <a:pt x="324" y="2453"/>
                  </a:lnTo>
                  <a:lnTo>
                    <a:pt x="944" y="1466"/>
                  </a:lnTo>
                  <a:lnTo>
                    <a:pt x="2002" y="1762"/>
                  </a:lnTo>
                  <a:lnTo>
                    <a:pt x="1804" y="705"/>
                  </a:lnTo>
                  <a:lnTo>
                    <a:pt x="2833" y="170"/>
                  </a:lnTo>
                  <a:lnTo>
                    <a:pt x="3524" y="874"/>
                  </a:lnTo>
                  <a:lnTo>
                    <a:pt x="3820" y="0"/>
                  </a:lnTo>
                  <a:lnTo>
                    <a:pt x="4990" y="57"/>
                  </a:lnTo>
                  <a:lnTo>
                    <a:pt x="5243" y="1043"/>
                  </a:lnTo>
                  <a:lnTo>
                    <a:pt x="6047" y="339"/>
                  </a:lnTo>
                  <a:lnTo>
                    <a:pt x="7033" y="959"/>
                  </a:lnTo>
                  <a:lnTo>
                    <a:pt x="6752" y="2002"/>
                  </a:lnTo>
                  <a:lnTo>
                    <a:pt x="7696" y="1819"/>
                  </a:lnTo>
                  <a:lnTo>
                    <a:pt x="8232" y="2848"/>
                  </a:lnTo>
                  <a:lnTo>
                    <a:pt x="7555" y="3510"/>
                  </a:lnTo>
                  <a:lnTo>
                    <a:pt x="8499" y="3848"/>
                  </a:lnTo>
                  <a:lnTo>
                    <a:pt x="8443" y="5004"/>
                  </a:lnTo>
                  <a:lnTo>
                    <a:pt x="7386" y="5286"/>
                  </a:lnTo>
                  <a:lnTo>
                    <a:pt x="7386" y="5286"/>
                  </a:lnTo>
                  <a:close/>
                  <a:moveTo>
                    <a:pt x="4426" y="3891"/>
                  </a:moveTo>
                  <a:lnTo>
                    <a:pt x="4426" y="3891"/>
                  </a:lnTo>
                  <a:lnTo>
                    <a:pt x="4341" y="3848"/>
                  </a:lnTo>
                  <a:lnTo>
                    <a:pt x="4257" y="3834"/>
                  </a:lnTo>
                  <a:lnTo>
                    <a:pt x="4186" y="3834"/>
                  </a:lnTo>
                  <a:lnTo>
                    <a:pt x="4102" y="3834"/>
                  </a:lnTo>
                  <a:lnTo>
                    <a:pt x="4017" y="3862"/>
                  </a:lnTo>
                  <a:lnTo>
                    <a:pt x="3947" y="3905"/>
                  </a:lnTo>
                  <a:lnTo>
                    <a:pt x="3876" y="3961"/>
                  </a:lnTo>
                  <a:lnTo>
                    <a:pt x="3834" y="4032"/>
                  </a:lnTo>
                  <a:lnTo>
                    <a:pt x="3834" y="4032"/>
                  </a:lnTo>
                  <a:lnTo>
                    <a:pt x="3792" y="4102"/>
                  </a:lnTo>
                  <a:lnTo>
                    <a:pt x="3763" y="4187"/>
                  </a:lnTo>
                  <a:lnTo>
                    <a:pt x="3763" y="4271"/>
                  </a:lnTo>
                  <a:lnTo>
                    <a:pt x="3777" y="4356"/>
                  </a:lnTo>
                  <a:lnTo>
                    <a:pt x="3792" y="4426"/>
                  </a:lnTo>
                  <a:lnTo>
                    <a:pt x="3834" y="4497"/>
                  </a:lnTo>
                  <a:lnTo>
                    <a:pt x="3890" y="4567"/>
                  </a:lnTo>
                  <a:lnTo>
                    <a:pt x="3961" y="4624"/>
                  </a:lnTo>
                  <a:lnTo>
                    <a:pt x="3961" y="4624"/>
                  </a:lnTo>
                  <a:lnTo>
                    <a:pt x="4045" y="4666"/>
                  </a:lnTo>
                  <a:lnTo>
                    <a:pt x="4116" y="4680"/>
                  </a:lnTo>
                  <a:lnTo>
                    <a:pt x="4200" y="4694"/>
                  </a:lnTo>
                  <a:lnTo>
                    <a:pt x="4285" y="4680"/>
                  </a:lnTo>
                  <a:lnTo>
                    <a:pt x="4369" y="4652"/>
                  </a:lnTo>
                  <a:lnTo>
                    <a:pt x="4440" y="4610"/>
                  </a:lnTo>
                  <a:lnTo>
                    <a:pt x="4496" y="4553"/>
                  </a:lnTo>
                  <a:lnTo>
                    <a:pt x="4553" y="4483"/>
                  </a:lnTo>
                  <a:lnTo>
                    <a:pt x="4553" y="4483"/>
                  </a:lnTo>
                  <a:lnTo>
                    <a:pt x="4595" y="4412"/>
                  </a:lnTo>
                  <a:lnTo>
                    <a:pt x="4623" y="4328"/>
                  </a:lnTo>
                  <a:lnTo>
                    <a:pt x="4623" y="4243"/>
                  </a:lnTo>
                  <a:lnTo>
                    <a:pt x="4609" y="4158"/>
                  </a:lnTo>
                  <a:lnTo>
                    <a:pt x="4581" y="4088"/>
                  </a:lnTo>
                  <a:lnTo>
                    <a:pt x="4539" y="4018"/>
                  </a:lnTo>
                  <a:lnTo>
                    <a:pt x="4496" y="3947"/>
                  </a:lnTo>
                  <a:lnTo>
                    <a:pt x="4426" y="3891"/>
                  </a:lnTo>
                  <a:lnTo>
                    <a:pt x="4426" y="3891"/>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flipH="1">
              <a:off x="2066895" y="2546050"/>
              <a:ext cx="167295" cy="129334"/>
            </a:xfrm>
            <a:custGeom>
              <a:avLst/>
              <a:gdLst/>
              <a:ahLst/>
              <a:cxnLst/>
              <a:rect l="l" t="t" r="r" b="b"/>
              <a:pathLst>
                <a:path w="8078" h="6245" extrusionOk="0">
                  <a:moveTo>
                    <a:pt x="6964" y="3017"/>
                  </a:moveTo>
                  <a:lnTo>
                    <a:pt x="7640" y="3792"/>
                  </a:lnTo>
                  <a:lnTo>
                    <a:pt x="7006" y="4779"/>
                  </a:lnTo>
                  <a:lnTo>
                    <a:pt x="6090" y="4525"/>
                  </a:lnTo>
                  <a:lnTo>
                    <a:pt x="6259" y="5441"/>
                  </a:lnTo>
                  <a:lnTo>
                    <a:pt x="5244" y="5977"/>
                  </a:lnTo>
                  <a:lnTo>
                    <a:pt x="4483" y="5216"/>
                  </a:lnTo>
                  <a:lnTo>
                    <a:pt x="4131" y="6245"/>
                  </a:lnTo>
                  <a:lnTo>
                    <a:pt x="2975" y="6188"/>
                  </a:lnTo>
                  <a:lnTo>
                    <a:pt x="2707" y="5202"/>
                  </a:lnTo>
                  <a:lnTo>
                    <a:pt x="2016" y="5808"/>
                  </a:lnTo>
                  <a:lnTo>
                    <a:pt x="1044" y="5188"/>
                  </a:lnTo>
                  <a:lnTo>
                    <a:pt x="1298" y="4229"/>
                  </a:lnTo>
                  <a:lnTo>
                    <a:pt x="269" y="4427"/>
                  </a:lnTo>
                  <a:lnTo>
                    <a:pt x="1" y="3905"/>
                  </a:lnTo>
                  <a:lnTo>
                    <a:pt x="3370" y="2143"/>
                  </a:lnTo>
                  <a:lnTo>
                    <a:pt x="3370" y="2143"/>
                  </a:lnTo>
                  <a:lnTo>
                    <a:pt x="3398" y="2200"/>
                  </a:lnTo>
                  <a:lnTo>
                    <a:pt x="3440" y="2256"/>
                  </a:lnTo>
                  <a:lnTo>
                    <a:pt x="3482" y="2312"/>
                  </a:lnTo>
                  <a:lnTo>
                    <a:pt x="3539" y="2355"/>
                  </a:lnTo>
                  <a:lnTo>
                    <a:pt x="3539" y="2355"/>
                  </a:lnTo>
                  <a:lnTo>
                    <a:pt x="3623" y="2397"/>
                  </a:lnTo>
                  <a:lnTo>
                    <a:pt x="3694" y="2411"/>
                  </a:lnTo>
                  <a:lnTo>
                    <a:pt x="3778" y="2425"/>
                  </a:lnTo>
                  <a:lnTo>
                    <a:pt x="3863" y="2411"/>
                  </a:lnTo>
                  <a:lnTo>
                    <a:pt x="3947" y="2383"/>
                  </a:lnTo>
                  <a:lnTo>
                    <a:pt x="4018" y="2341"/>
                  </a:lnTo>
                  <a:lnTo>
                    <a:pt x="4074" y="2284"/>
                  </a:lnTo>
                  <a:lnTo>
                    <a:pt x="4131" y="2214"/>
                  </a:lnTo>
                  <a:lnTo>
                    <a:pt x="4131" y="2214"/>
                  </a:lnTo>
                  <a:lnTo>
                    <a:pt x="4159" y="2157"/>
                  </a:lnTo>
                  <a:lnTo>
                    <a:pt x="4187" y="2101"/>
                  </a:lnTo>
                  <a:lnTo>
                    <a:pt x="4201" y="2045"/>
                  </a:lnTo>
                  <a:lnTo>
                    <a:pt x="4201" y="1988"/>
                  </a:lnTo>
                  <a:lnTo>
                    <a:pt x="4187" y="1918"/>
                  </a:lnTo>
                  <a:lnTo>
                    <a:pt x="4173" y="1861"/>
                  </a:lnTo>
                  <a:lnTo>
                    <a:pt x="4159" y="1805"/>
                  </a:lnTo>
                  <a:lnTo>
                    <a:pt x="4131" y="1749"/>
                  </a:lnTo>
                  <a:lnTo>
                    <a:pt x="7499" y="1"/>
                  </a:lnTo>
                  <a:lnTo>
                    <a:pt x="7810" y="579"/>
                  </a:lnTo>
                  <a:lnTo>
                    <a:pt x="7133" y="1241"/>
                  </a:lnTo>
                  <a:lnTo>
                    <a:pt x="8077" y="1579"/>
                  </a:lnTo>
                  <a:lnTo>
                    <a:pt x="8021" y="2735"/>
                  </a:lnTo>
                  <a:lnTo>
                    <a:pt x="6964" y="3017"/>
                  </a:lnTo>
                  <a:close/>
                </a:path>
              </a:pathLst>
            </a:custGeom>
            <a:solidFill>
              <a:srgbClr val="639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flipH="1">
              <a:off x="2121776" y="2552760"/>
              <a:ext cx="73003" cy="72713"/>
            </a:xfrm>
            <a:custGeom>
              <a:avLst/>
              <a:gdLst/>
              <a:ahLst/>
              <a:cxnLst/>
              <a:rect l="l" t="t" r="r" b="b"/>
              <a:pathLst>
                <a:path w="3525" h="3511" extrusionOk="0">
                  <a:moveTo>
                    <a:pt x="1847" y="1"/>
                  </a:moveTo>
                  <a:lnTo>
                    <a:pt x="1847" y="1"/>
                  </a:lnTo>
                  <a:lnTo>
                    <a:pt x="2016" y="15"/>
                  </a:lnTo>
                  <a:lnTo>
                    <a:pt x="2200" y="43"/>
                  </a:lnTo>
                  <a:lnTo>
                    <a:pt x="2355" y="100"/>
                  </a:lnTo>
                  <a:lnTo>
                    <a:pt x="2524" y="156"/>
                  </a:lnTo>
                  <a:lnTo>
                    <a:pt x="2665" y="241"/>
                  </a:lnTo>
                  <a:lnTo>
                    <a:pt x="2806" y="339"/>
                  </a:lnTo>
                  <a:lnTo>
                    <a:pt x="2947" y="438"/>
                  </a:lnTo>
                  <a:lnTo>
                    <a:pt x="3059" y="565"/>
                  </a:lnTo>
                  <a:lnTo>
                    <a:pt x="3172" y="692"/>
                  </a:lnTo>
                  <a:lnTo>
                    <a:pt x="3271" y="833"/>
                  </a:lnTo>
                  <a:lnTo>
                    <a:pt x="3355" y="988"/>
                  </a:lnTo>
                  <a:lnTo>
                    <a:pt x="3412" y="1143"/>
                  </a:lnTo>
                  <a:lnTo>
                    <a:pt x="3468" y="1298"/>
                  </a:lnTo>
                  <a:lnTo>
                    <a:pt x="3510" y="1467"/>
                  </a:lnTo>
                  <a:lnTo>
                    <a:pt x="3524" y="1650"/>
                  </a:lnTo>
                  <a:lnTo>
                    <a:pt x="3524" y="1833"/>
                  </a:lnTo>
                  <a:lnTo>
                    <a:pt x="3524" y="1833"/>
                  </a:lnTo>
                  <a:lnTo>
                    <a:pt x="3510" y="2002"/>
                  </a:lnTo>
                  <a:lnTo>
                    <a:pt x="3482" y="2186"/>
                  </a:lnTo>
                  <a:lnTo>
                    <a:pt x="3426" y="2355"/>
                  </a:lnTo>
                  <a:lnTo>
                    <a:pt x="3355" y="2510"/>
                  </a:lnTo>
                  <a:lnTo>
                    <a:pt x="3285" y="2665"/>
                  </a:lnTo>
                  <a:lnTo>
                    <a:pt x="3186" y="2806"/>
                  </a:lnTo>
                  <a:lnTo>
                    <a:pt x="3073" y="2933"/>
                  </a:lnTo>
                  <a:lnTo>
                    <a:pt x="2961" y="3060"/>
                  </a:lnTo>
                  <a:lnTo>
                    <a:pt x="2834" y="3158"/>
                  </a:lnTo>
                  <a:lnTo>
                    <a:pt x="2693" y="3257"/>
                  </a:lnTo>
                  <a:lnTo>
                    <a:pt x="2538" y="3341"/>
                  </a:lnTo>
                  <a:lnTo>
                    <a:pt x="2383" y="3412"/>
                  </a:lnTo>
                  <a:lnTo>
                    <a:pt x="2214" y="3454"/>
                  </a:lnTo>
                  <a:lnTo>
                    <a:pt x="2044" y="3497"/>
                  </a:lnTo>
                  <a:lnTo>
                    <a:pt x="1875" y="3511"/>
                  </a:lnTo>
                  <a:lnTo>
                    <a:pt x="1692" y="3511"/>
                  </a:lnTo>
                  <a:lnTo>
                    <a:pt x="1692" y="3511"/>
                  </a:lnTo>
                  <a:lnTo>
                    <a:pt x="1509" y="3497"/>
                  </a:lnTo>
                  <a:lnTo>
                    <a:pt x="1340" y="3468"/>
                  </a:lnTo>
                  <a:lnTo>
                    <a:pt x="1171" y="3412"/>
                  </a:lnTo>
                  <a:lnTo>
                    <a:pt x="1016" y="3341"/>
                  </a:lnTo>
                  <a:lnTo>
                    <a:pt x="861" y="3271"/>
                  </a:lnTo>
                  <a:lnTo>
                    <a:pt x="720" y="3172"/>
                  </a:lnTo>
                  <a:lnTo>
                    <a:pt x="593" y="3060"/>
                  </a:lnTo>
                  <a:lnTo>
                    <a:pt x="466" y="2947"/>
                  </a:lnTo>
                  <a:lnTo>
                    <a:pt x="367" y="2820"/>
                  </a:lnTo>
                  <a:lnTo>
                    <a:pt x="269" y="2679"/>
                  </a:lnTo>
                  <a:lnTo>
                    <a:pt x="184" y="2524"/>
                  </a:lnTo>
                  <a:lnTo>
                    <a:pt x="113" y="2369"/>
                  </a:lnTo>
                  <a:lnTo>
                    <a:pt x="57" y="2214"/>
                  </a:lnTo>
                  <a:lnTo>
                    <a:pt x="29" y="2045"/>
                  </a:lnTo>
                  <a:lnTo>
                    <a:pt x="15" y="1861"/>
                  </a:lnTo>
                  <a:lnTo>
                    <a:pt x="1" y="1678"/>
                  </a:lnTo>
                  <a:lnTo>
                    <a:pt x="1" y="1678"/>
                  </a:lnTo>
                  <a:lnTo>
                    <a:pt x="29" y="1509"/>
                  </a:lnTo>
                  <a:lnTo>
                    <a:pt x="57" y="1326"/>
                  </a:lnTo>
                  <a:lnTo>
                    <a:pt x="113" y="1157"/>
                  </a:lnTo>
                  <a:lnTo>
                    <a:pt x="170" y="1002"/>
                  </a:lnTo>
                  <a:lnTo>
                    <a:pt x="254" y="847"/>
                  </a:lnTo>
                  <a:lnTo>
                    <a:pt x="353" y="706"/>
                  </a:lnTo>
                  <a:lnTo>
                    <a:pt x="452" y="579"/>
                  </a:lnTo>
                  <a:lnTo>
                    <a:pt x="579" y="452"/>
                  </a:lnTo>
                  <a:lnTo>
                    <a:pt x="705" y="353"/>
                  </a:lnTo>
                  <a:lnTo>
                    <a:pt x="846" y="255"/>
                  </a:lnTo>
                  <a:lnTo>
                    <a:pt x="987" y="170"/>
                  </a:lnTo>
                  <a:lnTo>
                    <a:pt x="1157" y="100"/>
                  </a:lnTo>
                  <a:lnTo>
                    <a:pt x="1312" y="57"/>
                  </a:lnTo>
                  <a:lnTo>
                    <a:pt x="1481" y="15"/>
                  </a:lnTo>
                  <a:lnTo>
                    <a:pt x="1664" y="1"/>
                  </a:lnTo>
                  <a:lnTo>
                    <a:pt x="1847" y="1"/>
                  </a:lnTo>
                  <a:lnTo>
                    <a:pt x="1847" y="1"/>
                  </a:lnTo>
                  <a:close/>
                </a:path>
              </a:pathLst>
            </a:custGeom>
            <a:solidFill>
              <a:srgbClr val="99D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flipH="1">
              <a:off x="2138117" y="2567070"/>
              <a:ext cx="38852" cy="43512"/>
            </a:xfrm>
            <a:custGeom>
              <a:avLst/>
              <a:gdLst/>
              <a:ahLst/>
              <a:cxnLst/>
              <a:rect l="l" t="t" r="r" b="b"/>
              <a:pathLst>
                <a:path w="1876" h="2101" extrusionOk="0">
                  <a:moveTo>
                    <a:pt x="508" y="1"/>
                  </a:moveTo>
                  <a:lnTo>
                    <a:pt x="1875" y="1692"/>
                  </a:lnTo>
                  <a:lnTo>
                    <a:pt x="1368" y="2101"/>
                  </a:lnTo>
                  <a:lnTo>
                    <a:pt x="1" y="409"/>
                  </a:lnTo>
                  <a:lnTo>
                    <a:pt x="508" y="1"/>
                  </a:lnTo>
                  <a:close/>
                </a:path>
              </a:pathLst>
            </a:custGeom>
            <a:solidFill>
              <a:srgbClr val="1E33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flipH="1">
              <a:off x="943054" y="2499059"/>
              <a:ext cx="176035" cy="176325"/>
            </a:xfrm>
            <a:custGeom>
              <a:avLst/>
              <a:gdLst/>
              <a:ahLst/>
              <a:cxnLst/>
              <a:rect l="l" t="t" r="r" b="b"/>
              <a:pathLst>
                <a:path w="8500" h="8514" extrusionOk="0">
                  <a:moveTo>
                    <a:pt x="7386" y="5286"/>
                  </a:moveTo>
                  <a:lnTo>
                    <a:pt x="8063" y="6061"/>
                  </a:lnTo>
                  <a:lnTo>
                    <a:pt x="7442" y="7048"/>
                  </a:lnTo>
                  <a:lnTo>
                    <a:pt x="6512" y="6794"/>
                  </a:lnTo>
                  <a:lnTo>
                    <a:pt x="6695" y="7710"/>
                  </a:lnTo>
                  <a:lnTo>
                    <a:pt x="5666" y="8246"/>
                  </a:lnTo>
                  <a:lnTo>
                    <a:pt x="4919" y="7485"/>
                  </a:lnTo>
                  <a:lnTo>
                    <a:pt x="4567" y="8514"/>
                  </a:lnTo>
                  <a:lnTo>
                    <a:pt x="3411" y="8457"/>
                  </a:lnTo>
                  <a:lnTo>
                    <a:pt x="3143" y="7471"/>
                  </a:lnTo>
                  <a:lnTo>
                    <a:pt x="2439" y="8077"/>
                  </a:lnTo>
                  <a:lnTo>
                    <a:pt x="1466" y="7457"/>
                  </a:lnTo>
                  <a:lnTo>
                    <a:pt x="1720" y="6498"/>
                  </a:lnTo>
                  <a:lnTo>
                    <a:pt x="705" y="6696"/>
                  </a:lnTo>
                  <a:lnTo>
                    <a:pt x="169" y="5681"/>
                  </a:lnTo>
                  <a:lnTo>
                    <a:pt x="945" y="4891"/>
                  </a:lnTo>
                  <a:lnTo>
                    <a:pt x="0" y="4567"/>
                  </a:lnTo>
                  <a:lnTo>
                    <a:pt x="57" y="3411"/>
                  </a:lnTo>
                  <a:lnTo>
                    <a:pt x="959" y="3172"/>
                  </a:lnTo>
                  <a:lnTo>
                    <a:pt x="338" y="2453"/>
                  </a:lnTo>
                  <a:lnTo>
                    <a:pt x="959" y="1466"/>
                  </a:lnTo>
                  <a:lnTo>
                    <a:pt x="2016" y="1762"/>
                  </a:lnTo>
                  <a:lnTo>
                    <a:pt x="1804" y="705"/>
                  </a:lnTo>
                  <a:lnTo>
                    <a:pt x="2833" y="170"/>
                  </a:lnTo>
                  <a:lnTo>
                    <a:pt x="3538" y="874"/>
                  </a:lnTo>
                  <a:lnTo>
                    <a:pt x="3834" y="0"/>
                  </a:lnTo>
                  <a:lnTo>
                    <a:pt x="4990" y="57"/>
                  </a:lnTo>
                  <a:lnTo>
                    <a:pt x="5258" y="1043"/>
                  </a:lnTo>
                  <a:lnTo>
                    <a:pt x="6061" y="339"/>
                  </a:lnTo>
                  <a:lnTo>
                    <a:pt x="7034" y="959"/>
                  </a:lnTo>
                  <a:lnTo>
                    <a:pt x="6766" y="2002"/>
                  </a:lnTo>
                  <a:lnTo>
                    <a:pt x="7696" y="1819"/>
                  </a:lnTo>
                  <a:lnTo>
                    <a:pt x="8232" y="2848"/>
                  </a:lnTo>
                  <a:lnTo>
                    <a:pt x="7555" y="3510"/>
                  </a:lnTo>
                  <a:lnTo>
                    <a:pt x="8500" y="3848"/>
                  </a:lnTo>
                  <a:lnTo>
                    <a:pt x="8457" y="5004"/>
                  </a:lnTo>
                  <a:lnTo>
                    <a:pt x="7386" y="5286"/>
                  </a:lnTo>
                  <a:lnTo>
                    <a:pt x="7386" y="5286"/>
                  </a:lnTo>
                  <a:close/>
                  <a:moveTo>
                    <a:pt x="4426" y="3891"/>
                  </a:moveTo>
                  <a:lnTo>
                    <a:pt x="4426" y="3891"/>
                  </a:lnTo>
                  <a:lnTo>
                    <a:pt x="4356" y="3848"/>
                  </a:lnTo>
                  <a:lnTo>
                    <a:pt x="4271" y="3834"/>
                  </a:lnTo>
                  <a:lnTo>
                    <a:pt x="4186" y="3834"/>
                  </a:lnTo>
                  <a:lnTo>
                    <a:pt x="4102" y="3834"/>
                  </a:lnTo>
                  <a:lnTo>
                    <a:pt x="4031" y="3862"/>
                  </a:lnTo>
                  <a:lnTo>
                    <a:pt x="3961" y="3905"/>
                  </a:lnTo>
                  <a:lnTo>
                    <a:pt x="3890" y="3961"/>
                  </a:lnTo>
                  <a:lnTo>
                    <a:pt x="3834" y="4032"/>
                  </a:lnTo>
                  <a:lnTo>
                    <a:pt x="3834" y="4032"/>
                  </a:lnTo>
                  <a:lnTo>
                    <a:pt x="3792" y="4102"/>
                  </a:lnTo>
                  <a:lnTo>
                    <a:pt x="3778" y="4187"/>
                  </a:lnTo>
                  <a:lnTo>
                    <a:pt x="3764" y="4271"/>
                  </a:lnTo>
                  <a:lnTo>
                    <a:pt x="3778" y="4356"/>
                  </a:lnTo>
                  <a:lnTo>
                    <a:pt x="3806" y="4426"/>
                  </a:lnTo>
                  <a:lnTo>
                    <a:pt x="3848" y="4497"/>
                  </a:lnTo>
                  <a:lnTo>
                    <a:pt x="3905" y="4567"/>
                  </a:lnTo>
                  <a:lnTo>
                    <a:pt x="3975" y="4624"/>
                  </a:lnTo>
                  <a:lnTo>
                    <a:pt x="3975" y="4624"/>
                  </a:lnTo>
                  <a:lnTo>
                    <a:pt x="4045" y="4666"/>
                  </a:lnTo>
                  <a:lnTo>
                    <a:pt x="4130" y="4680"/>
                  </a:lnTo>
                  <a:lnTo>
                    <a:pt x="4215" y="4694"/>
                  </a:lnTo>
                  <a:lnTo>
                    <a:pt x="4299" y="4680"/>
                  </a:lnTo>
                  <a:lnTo>
                    <a:pt x="4370" y="4652"/>
                  </a:lnTo>
                  <a:lnTo>
                    <a:pt x="4440" y="4610"/>
                  </a:lnTo>
                  <a:lnTo>
                    <a:pt x="4511" y="4553"/>
                  </a:lnTo>
                  <a:lnTo>
                    <a:pt x="4567" y="4483"/>
                  </a:lnTo>
                  <a:lnTo>
                    <a:pt x="4567" y="4483"/>
                  </a:lnTo>
                  <a:lnTo>
                    <a:pt x="4609" y="4412"/>
                  </a:lnTo>
                  <a:lnTo>
                    <a:pt x="4623" y="4328"/>
                  </a:lnTo>
                  <a:lnTo>
                    <a:pt x="4623" y="4243"/>
                  </a:lnTo>
                  <a:lnTo>
                    <a:pt x="4623" y="4158"/>
                  </a:lnTo>
                  <a:lnTo>
                    <a:pt x="4595" y="4088"/>
                  </a:lnTo>
                  <a:lnTo>
                    <a:pt x="4553" y="4018"/>
                  </a:lnTo>
                  <a:lnTo>
                    <a:pt x="4496" y="3947"/>
                  </a:lnTo>
                  <a:lnTo>
                    <a:pt x="4426" y="3891"/>
                  </a:lnTo>
                  <a:lnTo>
                    <a:pt x="4426" y="389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flipH="1">
              <a:off x="997646" y="2552760"/>
              <a:ext cx="73003" cy="72713"/>
            </a:xfrm>
            <a:custGeom>
              <a:avLst/>
              <a:gdLst/>
              <a:ahLst/>
              <a:cxnLst/>
              <a:rect l="l" t="t" r="r" b="b"/>
              <a:pathLst>
                <a:path w="3525" h="3511" extrusionOk="0">
                  <a:moveTo>
                    <a:pt x="1833" y="1"/>
                  </a:moveTo>
                  <a:lnTo>
                    <a:pt x="1833" y="1"/>
                  </a:lnTo>
                  <a:lnTo>
                    <a:pt x="2017" y="15"/>
                  </a:lnTo>
                  <a:lnTo>
                    <a:pt x="2186" y="43"/>
                  </a:lnTo>
                  <a:lnTo>
                    <a:pt x="2355" y="100"/>
                  </a:lnTo>
                  <a:lnTo>
                    <a:pt x="2510" y="156"/>
                  </a:lnTo>
                  <a:lnTo>
                    <a:pt x="2665" y="241"/>
                  </a:lnTo>
                  <a:lnTo>
                    <a:pt x="2806" y="339"/>
                  </a:lnTo>
                  <a:lnTo>
                    <a:pt x="2933" y="438"/>
                  </a:lnTo>
                  <a:lnTo>
                    <a:pt x="3060" y="565"/>
                  </a:lnTo>
                  <a:lnTo>
                    <a:pt x="3172" y="692"/>
                  </a:lnTo>
                  <a:lnTo>
                    <a:pt x="3257" y="833"/>
                  </a:lnTo>
                  <a:lnTo>
                    <a:pt x="3341" y="988"/>
                  </a:lnTo>
                  <a:lnTo>
                    <a:pt x="3412" y="1143"/>
                  </a:lnTo>
                  <a:lnTo>
                    <a:pt x="3468" y="1298"/>
                  </a:lnTo>
                  <a:lnTo>
                    <a:pt x="3497" y="1467"/>
                  </a:lnTo>
                  <a:lnTo>
                    <a:pt x="3525" y="1650"/>
                  </a:lnTo>
                  <a:lnTo>
                    <a:pt x="3525" y="1833"/>
                  </a:lnTo>
                  <a:lnTo>
                    <a:pt x="3525" y="1833"/>
                  </a:lnTo>
                  <a:lnTo>
                    <a:pt x="3511" y="2002"/>
                  </a:lnTo>
                  <a:lnTo>
                    <a:pt x="3468" y="2186"/>
                  </a:lnTo>
                  <a:lnTo>
                    <a:pt x="3426" y="2355"/>
                  </a:lnTo>
                  <a:lnTo>
                    <a:pt x="3356" y="2510"/>
                  </a:lnTo>
                  <a:lnTo>
                    <a:pt x="3271" y="2665"/>
                  </a:lnTo>
                  <a:lnTo>
                    <a:pt x="3172" y="2806"/>
                  </a:lnTo>
                  <a:lnTo>
                    <a:pt x="3074" y="2933"/>
                  </a:lnTo>
                  <a:lnTo>
                    <a:pt x="2947" y="3060"/>
                  </a:lnTo>
                  <a:lnTo>
                    <a:pt x="2820" y="3158"/>
                  </a:lnTo>
                  <a:lnTo>
                    <a:pt x="2679" y="3257"/>
                  </a:lnTo>
                  <a:lnTo>
                    <a:pt x="2538" y="3341"/>
                  </a:lnTo>
                  <a:lnTo>
                    <a:pt x="2383" y="3412"/>
                  </a:lnTo>
                  <a:lnTo>
                    <a:pt x="2214" y="3454"/>
                  </a:lnTo>
                  <a:lnTo>
                    <a:pt x="2045" y="3497"/>
                  </a:lnTo>
                  <a:lnTo>
                    <a:pt x="1862" y="3511"/>
                  </a:lnTo>
                  <a:lnTo>
                    <a:pt x="1692" y="3511"/>
                  </a:lnTo>
                  <a:lnTo>
                    <a:pt x="1692" y="3511"/>
                  </a:lnTo>
                  <a:lnTo>
                    <a:pt x="1509" y="3497"/>
                  </a:lnTo>
                  <a:lnTo>
                    <a:pt x="1340" y="3468"/>
                  </a:lnTo>
                  <a:lnTo>
                    <a:pt x="1171" y="3412"/>
                  </a:lnTo>
                  <a:lnTo>
                    <a:pt x="1002" y="3341"/>
                  </a:lnTo>
                  <a:lnTo>
                    <a:pt x="861" y="3271"/>
                  </a:lnTo>
                  <a:lnTo>
                    <a:pt x="720" y="3172"/>
                  </a:lnTo>
                  <a:lnTo>
                    <a:pt x="579" y="3060"/>
                  </a:lnTo>
                  <a:lnTo>
                    <a:pt x="466" y="2947"/>
                  </a:lnTo>
                  <a:lnTo>
                    <a:pt x="353" y="2820"/>
                  </a:lnTo>
                  <a:lnTo>
                    <a:pt x="255" y="2679"/>
                  </a:lnTo>
                  <a:lnTo>
                    <a:pt x="184" y="2524"/>
                  </a:lnTo>
                  <a:lnTo>
                    <a:pt x="114" y="2369"/>
                  </a:lnTo>
                  <a:lnTo>
                    <a:pt x="57" y="2214"/>
                  </a:lnTo>
                  <a:lnTo>
                    <a:pt x="15" y="2045"/>
                  </a:lnTo>
                  <a:lnTo>
                    <a:pt x="1" y="1861"/>
                  </a:lnTo>
                  <a:lnTo>
                    <a:pt x="1" y="1678"/>
                  </a:lnTo>
                  <a:lnTo>
                    <a:pt x="1" y="1678"/>
                  </a:lnTo>
                  <a:lnTo>
                    <a:pt x="15" y="1509"/>
                  </a:lnTo>
                  <a:lnTo>
                    <a:pt x="57" y="1326"/>
                  </a:lnTo>
                  <a:lnTo>
                    <a:pt x="100" y="1157"/>
                  </a:lnTo>
                  <a:lnTo>
                    <a:pt x="170" y="1002"/>
                  </a:lnTo>
                  <a:lnTo>
                    <a:pt x="241" y="847"/>
                  </a:lnTo>
                  <a:lnTo>
                    <a:pt x="339" y="706"/>
                  </a:lnTo>
                  <a:lnTo>
                    <a:pt x="452" y="579"/>
                  </a:lnTo>
                  <a:lnTo>
                    <a:pt x="565" y="452"/>
                  </a:lnTo>
                  <a:lnTo>
                    <a:pt x="692" y="353"/>
                  </a:lnTo>
                  <a:lnTo>
                    <a:pt x="833" y="255"/>
                  </a:lnTo>
                  <a:lnTo>
                    <a:pt x="988" y="170"/>
                  </a:lnTo>
                  <a:lnTo>
                    <a:pt x="1143" y="100"/>
                  </a:lnTo>
                  <a:lnTo>
                    <a:pt x="1312" y="57"/>
                  </a:lnTo>
                  <a:lnTo>
                    <a:pt x="1481" y="15"/>
                  </a:lnTo>
                  <a:lnTo>
                    <a:pt x="1650" y="1"/>
                  </a:lnTo>
                  <a:lnTo>
                    <a:pt x="1833" y="1"/>
                  </a:lnTo>
                  <a:lnTo>
                    <a:pt x="18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flipH="1">
              <a:off x="1013986" y="2567070"/>
              <a:ext cx="38852" cy="43512"/>
            </a:xfrm>
            <a:custGeom>
              <a:avLst/>
              <a:gdLst/>
              <a:ahLst/>
              <a:cxnLst/>
              <a:rect l="l" t="t" r="r" b="b"/>
              <a:pathLst>
                <a:path w="1876" h="2101" extrusionOk="0">
                  <a:moveTo>
                    <a:pt x="508" y="1"/>
                  </a:moveTo>
                  <a:lnTo>
                    <a:pt x="1875" y="1692"/>
                  </a:lnTo>
                  <a:lnTo>
                    <a:pt x="1368" y="2101"/>
                  </a:lnTo>
                  <a:lnTo>
                    <a:pt x="1" y="409"/>
                  </a:lnTo>
                  <a:lnTo>
                    <a:pt x="5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flipH="1">
              <a:off x="1501184" y="2497589"/>
              <a:ext cx="176035" cy="176056"/>
            </a:xfrm>
            <a:custGeom>
              <a:avLst/>
              <a:gdLst/>
              <a:ahLst/>
              <a:cxnLst/>
              <a:rect l="l" t="t" r="r" b="b"/>
              <a:pathLst>
                <a:path w="8500" h="8501" extrusionOk="0">
                  <a:moveTo>
                    <a:pt x="7386" y="5287"/>
                  </a:moveTo>
                  <a:lnTo>
                    <a:pt x="8063" y="6062"/>
                  </a:lnTo>
                  <a:lnTo>
                    <a:pt x="7443" y="7034"/>
                  </a:lnTo>
                  <a:lnTo>
                    <a:pt x="6526" y="6795"/>
                  </a:lnTo>
                  <a:lnTo>
                    <a:pt x="6696" y="7697"/>
                  </a:lnTo>
                  <a:lnTo>
                    <a:pt x="5667" y="8232"/>
                  </a:lnTo>
                  <a:lnTo>
                    <a:pt x="4920" y="7485"/>
                  </a:lnTo>
                  <a:lnTo>
                    <a:pt x="4567" y="8500"/>
                  </a:lnTo>
                  <a:lnTo>
                    <a:pt x="3411" y="8458"/>
                  </a:lnTo>
                  <a:lnTo>
                    <a:pt x="3144" y="7457"/>
                  </a:lnTo>
                  <a:lnTo>
                    <a:pt x="2439" y="8063"/>
                  </a:lnTo>
                  <a:lnTo>
                    <a:pt x="1466" y="7443"/>
                  </a:lnTo>
                  <a:lnTo>
                    <a:pt x="1720" y="6499"/>
                  </a:lnTo>
                  <a:lnTo>
                    <a:pt x="705" y="6696"/>
                  </a:lnTo>
                  <a:lnTo>
                    <a:pt x="169" y="5667"/>
                  </a:lnTo>
                  <a:lnTo>
                    <a:pt x="945" y="4892"/>
                  </a:lnTo>
                  <a:lnTo>
                    <a:pt x="0" y="4568"/>
                  </a:lnTo>
                  <a:lnTo>
                    <a:pt x="57" y="3412"/>
                  </a:lnTo>
                  <a:lnTo>
                    <a:pt x="973" y="3172"/>
                  </a:lnTo>
                  <a:lnTo>
                    <a:pt x="339" y="2439"/>
                  </a:lnTo>
                  <a:lnTo>
                    <a:pt x="959" y="1467"/>
                  </a:lnTo>
                  <a:lnTo>
                    <a:pt x="2016" y="1749"/>
                  </a:lnTo>
                  <a:lnTo>
                    <a:pt x="1819" y="706"/>
                  </a:lnTo>
                  <a:lnTo>
                    <a:pt x="2833" y="170"/>
                  </a:lnTo>
                  <a:lnTo>
                    <a:pt x="3538" y="861"/>
                  </a:lnTo>
                  <a:lnTo>
                    <a:pt x="3834" y="1"/>
                  </a:lnTo>
                  <a:lnTo>
                    <a:pt x="4990" y="57"/>
                  </a:lnTo>
                  <a:lnTo>
                    <a:pt x="5258" y="1030"/>
                  </a:lnTo>
                  <a:lnTo>
                    <a:pt x="6061" y="339"/>
                  </a:lnTo>
                  <a:lnTo>
                    <a:pt x="7048" y="959"/>
                  </a:lnTo>
                  <a:lnTo>
                    <a:pt x="6766" y="1988"/>
                  </a:lnTo>
                  <a:lnTo>
                    <a:pt x="7696" y="1805"/>
                  </a:lnTo>
                  <a:lnTo>
                    <a:pt x="8232" y="2834"/>
                  </a:lnTo>
                  <a:lnTo>
                    <a:pt x="7569" y="3511"/>
                  </a:lnTo>
                  <a:lnTo>
                    <a:pt x="8500" y="3835"/>
                  </a:lnTo>
                  <a:lnTo>
                    <a:pt x="8457" y="4991"/>
                  </a:lnTo>
                  <a:lnTo>
                    <a:pt x="7386" y="5287"/>
                  </a:lnTo>
                  <a:lnTo>
                    <a:pt x="7386" y="5287"/>
                  </a:lnTo>
                  <a:close/>
                  <a:moveTo>
                    <a:pt x="4440" y="3891"/>
                  </a:moveTo>
                  <a:lnTo>
                    <a:pt x="4440" y="3891"/>
                  </a:lnTo>
                  <a:lnTo>
                    <a:pt x="4356" y="3849"/>
                  </a:lnTo>
                  <a:lnTo>
                    <a:pt x="4271" y="3821"/>
                  </a:lnTo>
                  <a:lnTo>
                    <a:pt x="4187" y="3821"/>
                  </a:lnTo>
                  <a:lnTo>
                    <a:pt x="4116" y="3835"/>
                  </a:lnTo>
                  <a:lnTo>
                    <a:pt x="4032" y="3863"/>
                  </a:lnTo>
                  <a:lnTo>
                    <a:pt x="3961" y="3891"/>
                  </a:lnTo>
                  <a:lnTo>
                    <a:pt x="3891" y="3948"/>
                  </a:lnTo>
                  <a:lnTo>
                    <a:pt x="3834" y="4018"/>
                  </a:lnTo>
                  <a:lnTo>
                    <a:pt x="3834" y="4018"/>
                  </a:lnTo>
                  <a:lnTo>
                    <a:pt x="3806" y="4103"/>
                  </a:lnTo>
                  <a:lnTo>
                    <a:pt x="3778" y="4187"/>
                  </a:lnTo>
                  <a:lnTo>
                    <a:pt x="3778" y="4258"/>
                  </a:lnTo>
                  <a:lnTo>
                    <a:pt x="3778" y="4342"/>
                  </a:lnTo>
                  <a:lnTo>
                    <a:pt x="3806" y="4427"/>
                  </a:lnTo>
                  <a:lnTo>
                    <a:pt x="3848" y="4497"/>
                  </a:lnTo>
                  <a:lnTo>
                    <a:pt x="3905" y="4568"/>
                  </a:lnTo>
                  <a:lnTo>
                    <a:pt x="3975" y="4610"/>
                  </a:lnTo>
                  <a:lnTo>
                    <a:pt x="3975" y="4610"/>
                  </a:lnTo>
                  <a:lnTo>
                    <a:pt x="4046" y="4652"/>
                  </a:lnTo>
                  <a:lnTo>
                    <a:pt x="4130" y="4681"/>
                  </a:lnTo>
                  <a:lnTo>
                    <a:pt x="4215" y="4681"/>
                  </a:lnTo>
                  <a:lnTo>
                    <a:pt x="4299" y="4666"/>
                  </a:lnTo>
                  <a:lnTo>
                    <a:pt x="4370" y="4652"/>
                  </a:lnTo>
                  <a:lnTo>
                    <a:pt x="4454" y="4610"/>
                  </a:lnTo>
                  <a:lnTo>
                    <a:pt x="4511" y="4554"/>
                  </a:lnTo>
                  <a:lnTo>
                    <a:pt x="4567" y="4483"/>
                  </a:lnTo>
                  <a:lnTo>
                    <a:pt x="4567" y="4483"/>
                  </a:lnTo>
                  <a:lnTo>
                    <a:pt x="4609" y="4399"/>
                  </a:lnTo>
                  <a:lnTo>
                    <a:pt x="4624" y="4328"/>
                  </a:lnTo>
                  <a:lnTo>
                    <a:pt x="4638" y="4244"/>
                  </a:lnTo>
                  <a:lnTo>
                    <a:pt x="4624" y="4159"/>
                  </a:lnTo>
                  <a:lnTo>
                    <a:pt x="4595" y="4074"/>
                  </a:lnTo>
                  <a:lnTo>
                    <a:pt x="4553" y="4004"/>
                  </a:lnTo>
                  <a:lnTo>
                    <a:pt x="4497" y="3948"/>
                  </a:lnTo>
                  <a:lnTo>
                    <a:pt x="4440" y="3891"/>
                  </a:lnTo>
                  <a:lnTo>
                    <a:pt x="4440" y="389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flipH="1">
              <a:off x="1555776" y="2551020"/>
              <a:ext cx="72982" cy="73003"/>
            </a:xfrm>
            <a:custGeom>
              <a:avLst/>
              <a:gdLst/>
              <a:ahLst/>
              <a:cxnLst/>
              <a:rect l="l" t="t" r="r" b="b"/>
              <a:pathLst>
                <a:path w="3524" h="3525" extrusionOk="0">
                  <a:moveTo>
                    <a:pt x="1832" y="0"/>
                  </a:moveTo>
                  <a:lnTo>
                    <a:pt x="1832" y="0"/>
                  </a:lnTo>
                  <a:lnTo>
                    <a:pt x="2016" y="14"/>
                  </a:lnTo>
                  <a:lnTo>
                    <a:pt x="2185" y="57"/>
                  </a:lnTo>
                  <a:lnTo>
                    <a:pt x="2354" y="99"/>
                  </a:lnTo>
                  <a:lnTo>
                    <a:pt x="2523" y="169"/>
                  </a:lnTo>
                  <a:lnTo>
                    <a:pt x="2664" y="254"/>
                  </a:lnTo>
                  <a:lnTo>
                    <a:pt x="2805" y="339"/>
                  </a:lnTo>
                  <a:lnTo>
                    <a:pt x="2946" y="451"/>
                  </a:lnTo>
                  <a:lnTo>
                    <a:pt x="3059" y="564"/>
                  </a:lnTo>
                  <a:lnTo>
                    <a:pt x="3172" y="705"/>
                  </a:lnTo>
                  <a:lnTo>
                    <a:pt x="3270" y="846"/>
                  </a:lnTo>
                  <a:lnTo>
                    <a:pt x="3341" y="987"/>
                  </a:lnTo>
                  <a:lnTo>
                    <a:pt x="3411" y="1142"/>
                  </a:lnTo>
                  <a:lnTo>
                    <a:pt x="3468" y="1311"/>
                  </a:lnTo>
                  <a:lnTo>
                    <a:pt x="3510" y="1480"/>
                  </a:lnTo>
                  <a:lnTo>
                    <a:pt x="3524" y="1649"/>
                  </a:lnTo>
                  <a:lnTo>
                    <a:pt x="3524" y="1833"/>
                  </a:lnTo>
                  <a:lnTo>
                    <a:pt x="3524" y="1833"/>
                  </a:lnTo>
                  <a:lnTo>
                    <a:pt x="3510" y="2016"/>
                  </a:lnTo>
                  <a:lnTo>
                    <a:pt x="3468" y="2185"/>
                  </a:lnTo>
                  <a:lnTo>
                    <a:pt x="3425" y="2354"/>
                  </a:lnTo>
                  <a:lnTo>
                    <a:pt x="3355" y="2509"/>
                  </a:lnTo>
                  <a:lnTo>
                    <a:pt x="3270" y="2664"/>
                  </a:lnTo>
                  <a:lnTo>
                    <a:pt x="3186" y="2805"/>
                  </a:lnTo>
                  <a:lnTo>
                    <a:pt x="3073" y="2932"/>
                  </a:lnTo>
                  <a:lnTo>
                    <a:pt x="2960" y="3059"/>
                  </a:lnTo>
                  <a:lnTo>
                    <a:pt x="2819" y="3172"/>
                  </a:lnTo>
                  <a:lnTo>
                    <a:pt x="2692" y="3270"/>
                  </a:lnTo>
                  <a:lnTo>
                    <a:pt x="2537" y="3341"/>
                  </a:lnTo>
                  <a:lnTo>
                    <a:pt x="2382" y="3411"/>
                  </a:lnTo>
                  <a:lnTo>
                    <a:pt x="2213" y="3468"/>
                  </a:lnTo>
                  <a:lnTo>
                    <a:pt x="2044" y="3496"/>
                  </a:lnTo>
                  <a:lnTo>
                    <a:pt x="1875" y="3524"/>
                  </a:lnTo>
                  <a:lnTo>
                    <a:pt x="1692" y="3524"/>
                  </a:lnTo>
                  <a:lnTo>
                    <a:pt x="1692" y="3524"/>
                  </a:lnTo>
                  <a:lnTo>
                    <a:pt x="1508" y="3510"/>
                  </a:lnTo>
                  <a:lnTo>
                    <a:pt x="1339" y="3468"/>
                  </a:lnTo>
                  <a:lnTo>
                    <a:pt x="1170" y="3425"/>
                  </a:lnTo>
                  <a:lnTo>
                    <a:pt x="1015" y="3355"/>
                  </a:lnTo>
                  <a:lnTo>
                    <a:pt x="860" y="3270"/>
                  </a:lnTo>
                  <a:lnTo>
                    <a:pt x="719" y="3186"/>
                  </a:lnTo>
                  <a:lnTo>
                    <a:pt x="592" y="3073"/>
                  </a:lnTo>
                  <a:lnTo>
                    <a:pt x="465" y="2960"/>
                  </a:lnTo>
                  <a:lnTo>
                    <a:pt x="352" y="2819"/>
                  </a:lnTo>
                  <a:lnTo>
                    <a:pt x="268" y="2678"/>
                  </a:lnTo>
                  <a:lnTo>
                    <a:pt x="183" y="2537"/>
                  </a:lnTo>
                  <a:lnTo>
                    <a:pt x="113" y="2382"/>
                  </a:lnTo>
                  <a:lnTo>
                    <a:pt x="56" y="2213"/>
                  </a:lnTo>
                  <a:lnTo>
                    <a:pt x="28" y="2044"/>
                  </a:lnTo>
                  <a:lnTo>
                    <a:pt x="0" y="1875"/>
                  </a:lnTo>
                  <a:lnTo>
                    <a:pt x="0" y="1692"/>
                  </a:lnTo>
                  <a:lnTo>
                    <a:pt x="0" y="1692"/>
                  </a:lnTo>
                  <a:lnTo>
                    <a:pt x="14" y="1509"/>
                  </a:lnTo>
                  <a:lnTo>
                    <a:pt x="56" y="1339"/>
                  </a:lnTo>
                  <a:lnTo>
                    <a:pt x="99" y="1170"/>
                  </a:lnTo>
                  <a:lnTo>
                    <a:pt x="169" y="1015"/>
                  </a:lnTo>
                  <a:lnTo>
                    <a:pt x="254" y="860"/>
                  </a:lnTo>
                  <a:lnTo>
                    <a:pt x="338" y="719"/>
                  </a:lnTo>
                  <a:lnTo>
                    <a:pt x="451" y="592"/>
                  </a:lnTo>
                  <a:lnTo>
                    <a:pt x="564" y="465"/>
                  </a:lnTo>
                  <a:lnTo>
                    <a:pt x="705" y="353"/>
                  </a:lnTo>
                  <a:lnTo>
                    <a:pt x="846" y="268"/>
                  </a:lnTo>
                  <a:lnTo>
                    <a:pt x="987" y="184"/>
                  </a:lnTo>
                  <a:lnTo>
                    <a:pt x="1142" y="113"/>
                  </a:lnTo>
                  <a:lnTo>
                    <a:pt x="1311" y="57"/>
                  </a:lnTo>
                  <a:lnTo>
                    <a:pt x="1480" y="29"/>
                  </a:lnTo>
                  <a:lnTo>
                    <a:pt x="1663" y="0"/>
                  </a:lnTo>
                  <a:lnTo>
                    <a:pt x="1832" y="0"/>
                  </a:lnTo>
                  <a:lnTo>
                    <a:pt x="18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flipH="1">
              <a:off x="1572116" y="2565621"/>
              <a:ext cx="38852" cy="43222"/>
            </a:xfrm>
            <a:custGeom>
              <a:avLst/>
              <a:gdLst/>
              <a:ahLst/>
              <a:cxnLst/>
              <a:rect l="l" t="t" r="r" b="b"/>
              <a:pathLst>
                <a:path w="1876" h="2087" extrusionOk="0">
                  <a:moveTo>
                    <a:pt x="508" y="0"/>
                  </a:moveTo>
                  <a:lnTo>
                    <a:pt x="1876" y="1677"/>
                  </a:lnTo>
                  <a:lnTo>
                    <a:pt x="1368" y="2086"/>
                  </a:lnTo>
                  <a:lnTo>
                    <a:pt x="1" y="409"/>
                  </a:lnTo>
                  <a:lnTo>
                    <a:pt x="5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flipH="1">
              <a:off x="2830242" y="1453732"/>
              <a:ext cx="150934" cy="57242"/>
            </a:xfrm>
            <a:custGeom>
              <a:avLst/>
              <a:gdLst/>
              <a:ahLst/>
              <a:cxnLst/>
              <a:rect l="l" t="t" r="r" b="b"/>
              <a:pathLst>
                <a:path w="7288" h="2764" extrusionOk="0">
                  <a:moveTo>
                    <a:pt x="0" y="2764"/>
                  </a:moveTo>
                  <a:lnTo>
                    <a:pt x="7287" y="2764"/>
                  </a:lnTo>
                  <a:lnTo>
                    <a:pt x="7287" y="692"/>
                  </a:lnTo>
                  <a:lnTo>
                    <a:pt x="7287" y="692"/>
                  </a:lnTo>
                  <a:lnTo>
                    <a:pt x="7273" y="551"/>
                  </a:lnTo>
                  <a:lnTo>
                    <a:pt x="7231" y="424"/>
                  </a:lnTo>
                  <a:lnTo>
                    <a:pt x="7160" y="311"/>
                  </a:lnTo>
                  <a:lnTo>
                    <a:pt x="7076" y="198"/>
                  </a:lnTo>
                  <a:lnTo>
                    <a:pt x="6977" y="114"/>
                  </a:lnTo>
                  <a:lnTo>
                    <a:pt x="6864" y="57"/>
                  </a:lnTo>
                  <a:lnTo>
                    <a:pt x="6738" y="15"/>
                  </a:lnTo>
                  <a:lnTo>
                    <a:pt x="6597" y="1"/>
                  </a:lnTo>
                  <a:lnTo>
                    <a:pt x="691" y="1"/>
                  </a:lnTo>
                  <a:lnTo>
                    <a:pt x="691" y="1"/>
                  </a:lnTo>
                  <a:lnTo>
                    <a:pt x="550" y="15"/>
                  </a:lnTo>
                  <a:lnTo>
                    <a:pt x="423" y="57"/>
                  </a:lnTo>
                  <a:lnTo>
                    <a:pt x="296" y="114"/>
                  </a:lnTo>
                  <a:lnTo>
                    <a:pt x="198" y="198"/>
                  </a:lnTo>
                  <a:lnTo>
                    <a:pt x="113" y="311"/>
                  </a:lnTo>
                  <a:lnTo>
                    <a:pt x="57" y="424"/>
                  </a:lnTo>
                  <a:lnTo>
                    <a:pt x="14" y="551"/>
                  </a:lnTo>
                  <a:lnTo>
                    <a:pt x="0" y="692"/>
                  </a:lnTo>
                  <a:lnTo>
                    <a:pt x="0" y="276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flipH="1">
              <a:off x="2584168" y="1455493"/>
              <a:ext cx="150934" cy="57242"/>
            </a:xfrm>
            <a:custGeom>
              <a:avLst/>
              <a:gdLst/>
              <a:ahLst/>
              <a:cxnLst/>
              <a:rect l="l" t="t" r="r" b="b"/>
              <a:pathLst>
                <a:path w="7288" h="2764" extrusionOk="0">
                  <a:moveTo>
                    <a:pt x="0" y="2763"/>
                  </a:moveTo>
                  <a:lnTo>
                    <a:pt x="7288" y="2763"/>
                  </a:lnTo>
                  <a:lnTo>
                    <a:pt x="7288" y="691"/>
                  </a:lnTo>
                  <a:lnTo>
                    <a:pt x="7288" y="691"/>
                  </a:lnTo>
                  <a:lnTo>
                    <a:pt x="7273" y="550"/>
                  </a:lnTo>
                  <a:lnTo>
                    <a:pt x="7245" y="423"/>
                  </a:lnTo>
                  <a:lnTo>
                    <a:pt x="7175" y="311"/>
                  </a:lnTo>
                  <a:lnTo>
                    <a:pt x="7090" y="198"/>
                  </a:lnTo>
                  <a:lnTo>
                    <a:pt x="6992" y="113"/>
                  </a:lnTo>
                  <a:lnTo>
                    <a:pt x="6865" y="57"/>
                  </a:lnTo>
                  <a:lnTo>
                    <a:pt x="6738" y="15"/>
                  </a:lnTo>
                  <a:lnTo>
                    <a:pt x="6597" y="0"/>
                  </a:lnTo>
                  <a:lnTo>
                    <a:pt x="691" y="0"/>
                  </a:lnTo>
                  <a:lnTo>
                    <a:pt x="691" y="0"/>
                  </a:lnTo>
                  <a:lnTo>
                    <a:pt x="564" y="15"/>
                  </a:lnTo>
                  <a:lnTo>
                    <a:pt x="423" y="57"/>
                  </a:lnTo>
                  <a:lnTo>
                    <a:pt x="310" y="113"/>
                  </a:lnTo>
                  <a:lnTo>
                    <a:pt x="212" y="198"/>
                  </a:lnTo>
                  <a:lnTo>
                    <a:pt x="127" y="311"/>
                  </a:lnTo>
                  <a:lnTo>
                    <a:pt x="57" y="423"/>
                  </a:lnTo>
                  <a:lnTo>
                    <a:pt x="14" y="550"/>
                  </a:lnTo>
                  <a:lnTo>
                    <a:pt x="0" y="691"/>
                  </a:lnTo>
                  <a:lnTo>
                    <a:pt x="0" y="276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flipH="1">
              <a:off x="2334304" y="1454913"/>
              <a:ext cx="150934" cy="57222"/>
            </a:xfrm>
            <a:custGeom>
              <a:avLst/>
              <a:gdLst/>
              <a:ahLst/>
              <a:cxnLst/>
              <a:rect l="l" t="t" r="r" b="b"/>
              <a:pathLst>
                <a:path w="7288" h="2763" extrusionOk="0">
                  <a:moveTo>
                    <a:pt x="1" y="2763"/>
                  </a:moveTo>
                  <a:lnTo>
                    <a:pt x="7288" y="2763"/>
                  </a:lnTo>
                  <a:lnTo>
                    <a:pt x="7288" y="691"/>
                  </a:lnTo>
                  <a:lnTo>
                    <a:pt x="7288" y="691"/>
                  </a:lnTo>
                  <a:lnTo>
                    <a:pt x="7274" y="550"/>
                  </a:lnTo>
                  <a:lnTo>
                    <a:pt x="7232" y="423"/>
                  </a:lnTo>
                  <a:lnTo>
                    <a:pt x="7161" y="310"/>
                  </a:lnTo>
                  <a:lnTo>
                    <a:pt x="7077" y="212"/>
                  </a:lnTo>
                  <a:lnTo>
                    <a:pt x="6978" y="127"/>
                  </a:lnTo>
                  <a:lnTo>
                    <a:pt x="6865" y="57"/>
                  </a:lnTo>
                  <a:lnTo>
                    <a:pt x="6738" y="14"/>
                  </a:lnTo>
                  <a:lnTo>
                    <a:pt x="6597" y="0"/>
                  </a:lnTo>
                  <a:lnTo>
                    <a:pt x="691" y="0"/>
                  </a:lnTo>
                  <a:lnTo>
                    <a:pt x="691" y="0"/>
                  </a:lnTo>
                  <a:lnTo>
                    <a:pt x="550" y="14"/>
                  </a:lnTo>
                  <a:lnTo>
                    <a:pt x="424" y="57"/>
                  </a:lnTo>
                  <a:lnTo>
                    <a:pt x="297" y="127"/>
                  </a:lnTo>
                  <a:lnTo>
                    <a:pt x="198" y="212"/>
                  </a:lnTo>
                  <a:lnTo>
                    <a:pt x="114" y="310"/>
                  </a:lnTo>
                  <a:lnTo>
                    <a:pt x="57" y="423"/>
                  </a:lnTo>
                  <a:lnTo>
                    <a:pt x="15" y="550"/>
                  </a:lnTo>
                  <a:lnTo>
                    <a:pt x="1" y="691"/>
                  </a:lnTo>
                  <a:lnTo>
                    <a:pt x="1" y="276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flipH="1">
              <a:off x="2836953" y="1262250"/>
              <a:ext cx="133724" cy="190636"/>
            </a:xfrm>
            <a:custGeom>
              <a:avLst/>
              <a:gdLst/>
              <a:ahLst/>
              <a:cxnLst/>
              <a:rect l="l" t="t" r="r" b="b"/>
              <a:pathLst>
                <a:path w="6457" h="9205" extrusionOk="0">
                  <a:moveTo>
                    <a:pt x="1241" y="9205"/>
                  </a:moveTo>
                  <a:lnTo>
                    <a:pt x="5089" y="9205"/>
                  </a:lnTo>
                  <a:lnTo>
                    <a:pt x="6442" y="3242"/>
                  </a:lnTo>
                  <a:lnTo>
                    <a:pt x="6442" y="3242"/>
                  </a:lnTo>
                  <a:lnTo>
                    <a:pt x="6442" y="3242"/>
                  </a:lnTo>
                  <a:lnTo>
                    <a:pt x="6456" y="2989"/>
                  </a:lnTo>
                  <a:lnTo>
                    <a:pt x="6456" y="2989"/>
                  </a:lnTo>
                  <a:lnTo>
                    <a:pt x="6428" y="2679"/>
                  </a:lnTo>
                  <a:lnTo>
                    <a:pt x="6386" y="2383"/>
                  </a:lnTo>
                  <a:lnTo>
                    <a:pt x="6301" y="2101"/>
                  </a:lnTo>
                  <a:lnTo>
                    <a:pt x="6202" y="1819"/>
                  </a:lnTo>
                  <a:lnTo>
                    <a:pt x="6061" y="1565"/>
                  </a:lnTo>
                  <a:lnTo>
                    <a:pt x="5892" y="1311"/>
                  </a:lnTo>
                  <a:lnTo>
                    <a:pt x="5709" y="1086"/>
                  </a:lnTo>
                  <a:lnTo>
                    <a:pt x="5498" y="874"/>
                  </a:lnTo>
                  <a:lnTo>
                    <a:pt x="5272" y="677"/>
                  </a:lnTo>
                  <a:lnTo>
                    <a:pt x="5033" y="508"/>
                  </a:lnTo>
                  <a:lnTo>
                    <a:pt x="4765" y="367"/>
                  </a:lnTo>
                  <a:lnTo>
                    <a:pt x="4483" y="240"/>
                  </a:lnTo>
                  <a:lnTo>
                    <a:pt x="4187" y="127"/>
                  </a:lnTo>
                  <a:lnTo>
                    <a:pt x="3877" y="57"/>
                  </a:lnTo>
                  <a:lnTo>
                    <a:pt x="3553" y="15"/>
                  </a:lnTo>
                  <a:lnTo>
                    <a:pt x="3228" y="1"/>
                  </a:lnTo>
                  <a:lnTo>
                    <a:pt x="3228" y="1"/>
                  </a:lnTo>
                  <a:lnTo>
                    <a:pt x="2890" y="15"/>
                  </a:lnTo>
                  <a:lnTo>
                    <a:pt x="2566" y="57"/>
                  </a:lnTo>
                  <a:lnTo>
                    <a:pt x="2256" y="127"/>
                  </a:lnTo>
                  <a:lnTo>
                    <a:pt x="1960" y="240"/>
                  </a:lnTo>
                  <a:lnTo>
                    <a:pt x="1678" y="367"/>
                  </a:lnTo>
                  <a:lnTo>
                    <a:pt x="1424" y="508"/>
                  </a:lnTo>
                  <a:lnTo>
                    <a:pt x="1170" y="677"/>
                  </a:lnTo>
                  <a:lnTo>
                    <a:pt x="945" y="874"/>
                  </a:lnTo>
                  <a:lnTo>
                    <a:pt x="734" y="1086"/>
                  </a:lnTo>
                  <a:lnTo>
                    <a:pt x="550" y="1311"/>
                  </a:lnTo>
                  <a:lnTo>
                    <a:pt x="381" y="1565"/>
                  </a:lnTo>
                  <a:lnTo>
                    <a:pt x="254" y="1819"/>
                  </a:lnTo>
                  <a:lnTo>
                    <a:pt x="142" y="2101"/>
                  </a:lnTo>
                  <a:lnTo>
                    <a:pt x="57" y="2383"/>
                  </a:lnTo>
                  <a:lnTo>
                    <a:pt x="15" y="2679"/>
                  </a:lnTo>
                  <a:lnTo>
                    <a:pt x="1" y="2989"/>
                  </a:lnTo>
                  <a:lnTo>
                    <a:pt x="1" y="2989"/>
                  </a:lnTo>
                  <a:lnTo>
                    <a:pt x="15" y="3242"/>
                  </a:lnTo>
                  <a:lnTo>
                    <a:pt x="1" y="3242"/>
                  </a:lnTo>
                  <a:lnTo>
                    <a:pt x="1241" y="92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flipH="1">
              <a:off x="2590878" y="1264010"/>
              <a:ext cx="133724" cy="190925"/>
            </a:xfrm>
            <a:custGeom>
              <a:avLst/>
              <a:gdLst/>
              <a:ahLst/>
              <a:cxnLst/>
              <a:rect l="l" t="t" r="r" b="b"/>
              <a:pathLst>
                <a:path w="6457" h="9219" extrusionOk="0">
                  <a:moveTo>
                    <a:pt x="1241" y="9218"/>
                  </a:moveTo>
                  <a:lnTo>
                    <a:pt x="5089" y="9218"/>
                  </a:lnTo>
                  <a:lnTo>
                    <a:pt x="6456" y="3242"/>
                  </a:lnTo>
                  <a:lnTo>
                    <a:pt x="6442" y="3242"/>
                  </a:lnTo>
                  <a:lnTo>
                    <a:pt x="6442" y="3242"/>
                  </a:lnTo>
                  <a:lnTo>
                    <a:pt x="6456" y="2988"/>
                  </a:lnTo>
                  <a:lnTo>
                    <a:pt x="6456" y="2988"/>
                  </a:lnTo>
                  <a:lnTo>
                    <a:pt x="6442" y="2678"/>
                  </a:lnTo>
                  <a:lnTo>
                    <a:pt x="6386" y="2382"/>
                  </a:lnTo>
                  <a:lnTo>
                    <a:pt x="6315" y="2100"/>
                  </a:lnTo>
                  <a:lnTo>
                    <a:pt x="6203" y="1818"/>
                  </a:lnTo>
                  <a:lnTo>
                    <a:pt x="6062" y="1565"/>
                  </a:lnTo>
                  <a:lnTo>
                    <a:pt x="5907" y="1311"/>
                  </a:lnTo>
                  <a:lnTo>
                    <a:pt x="5723" y="1085"/>
                  </a:lnTo>
                  <a:lnTo>
                    <a:pt x="5512" y="874"/>
                  </a:lnTo>
                  <a:lnTo>
                    <a:pt x="5286" y="677"/>
                  </a:lnTo>
                  <a:lnTo>
                    <a:pt x="5033" y="508"/>
                  </a:lnTo>
                  <a:lnTo>
                    <a:pt x="4765" y="367"/>
                  </a:lnTo>
                  <a:lnTo>
                    <a:pt x="4483" y="240"/>
                  </a:lnTo>
                  <a:lnTo>
                    <a:pt x="4187" y="141"/>
                  </a:lnTo>
                  <a:lnTo>
                    <a:pt x="3877" y="56"/>
                  </a:lnTo>
                  <a:lnTo>
                    <a:pt x="3567" y="14"/>
                  </a:lnTo>
                  <a:lnTo>
                    <a:pt x="3229" y="0"/>
                  </a:lnTo>
                  <a:lnTo>
                    <a:pt x="3229" y="0"/>
                  </a:lnTo>
                  <a:lnTo>
                    <a:pt x="2904" y="14"/>
                  </a:lnTo>
                  <a:lnTo>
                    <a:pt x="2580" y="56"/>
                  </a:lnTo>
                  <a:lnTo>
                    <a:pt x="2270" y="141"/>
                  </a:lnTo>
                  <a:lnTo>
                    <a:pt x="1974" y="240"/>
                  </a:lnTo>
                  <a:lnTo>
                    <a:pt x="1692" y="367"/>
                  </a:lnTo>
                  <a:lnTo>
                    <a:pt x="1424" y="508"/>
                  </a:lnTo>
                  <a:lnTo>
                    <a:pt x="1185" y="677"/>
                  </a:lnTo>
                  <a:lnTo>
                    <a:pt x="945" y="874"/>
                  </a:lnTo>
                  <a:lnTo>
                    <a:pt x="734" y="1085"/>
                  </a:lnTo>
                  <a:lnTo>
                    <a:pt x="550" y="1311"/>
                  </a:lnTo>
                  <a:lnTo>
                    <a:pt x="395" y="1565"/>
                  </a:lnTo>
                  <a:lnTo>
                    <a:pt x="254" y="1818"/>
                  </a:lnTo>
                  <a:lnTo>
                    <a:pt x="156" y="2100"/>
                  </a:lnTo>
                  <a:lnTo>
                    <a:pt x="71" y="2382"/>
                  </a:lnTo>
                  <a:lnTo>
                    <a:pt x="15" y="2678"/>
                  </a:lnTo>
                  <a:lnTo>
                    <a:pt x="1" y="2988"/>
                  </a:lnTo>
                  <a:lnTo>
                    <a:pt x="1" y="2988"/>
                  </a:lnTo>
                  <a:lnTo>
                    <a:pt x="15" y="3242"/>
                  </a:lnTo>
                  <a:lnTo>
                    <a:pt x="1" y="3242"/>
                  </a:lnTo>
                  <a:lnTo>
                    <a:pt x="1241" y="921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flipH="1">
              <a:off x="2341014" y="1263409"/>
              <a:ext cx="133704" cy="190946"/>
            </a:xfrm>
            <a:custGeom>
              <a:avLst/>
              <a:gdLst/>
              <a:ahLst/>
              <a:cxnLst/>
              <a:rect l="l" t="t" r="r" b="b"/>
              <a:pathLst>
                <a:path w="6456" h="9220" extrusionOk="0">
                  <a:moveTo>
                    <a:pt x="1241" y="9219"/>
                  </a:moveTo>
                  <a:lnTo>
                    <a:pt x="5089" y="9219"/>
                  </a:lnTo>
                  <a:lnTo>
                    <a:pt x="6442" y="3243"/>
                  </a:lnTo>
                  <a:lnTo>
                    <a:pt x="6442" y="3243"/>
                  </a:lnTo>
                  <a:lnTo>
                    <a:pt x="6442" y="3243"/>
                  </a:lnTo>
                  <a:lnTo>
                    <a:pt x="6456" y="2989"/>
                  </a:lnTo>
                  <a:lnTo>
                    <a:pt x="6456" y="2989"/>
                  </a:lnTo>
                  <a:lnTo>
                    <a:pt x="6428" y="2679"/>
                  </a:lnTo>
                  <a:lnTo>
                    <a:pt x="6385" y="2383"/>
                  </a:lnTo>
                  <a:lnTo>
                    <a:pt x="6301" y="2101"/>
                  </a:lnTo>
                  <a:lnTo>
                    <a:pt x="6202" y="1833"/>
                  </a:lnTo>
                  <a:lnTo>
                    <a:pt x="6061" y="1565"/>
                  </a:lnTo>
                  <a:lnTo>
                    <a:pt x="5892" y="1326"/>
                  </a:lnTo>
                  <a:lnTo>
                    <a:pt x="5709" y="1086"/>
                  </a:lnTo>
                  <a:lnTo>
                    <a:pt x="5497" y="875"/>
                  </a:lnTo>
                  <a:lnTo>
                    <a:pt x="5272" y="692"/>
                  </a:lnTo>
                  <a:lnTo>
                    <a:pt x="5032" y="508"/>
                  </a:lnTo>
                  <a:lnTo>
                    <a:pt x="4764" y="367"/>
                  </a:lnTo>
                  <a:lnTo>
                    <a:pt x="4482" y="241"/>
                  </a:lnTo>
                  <a:lnTo>
                    <a:pt x="4186" y="142"/>
                  </a:lnTo>
                  <a:lnTo>
                    <a:pt x="3876" y="57"/>
                  </a:lnTo>
                  <a:lnTo>
                    <a:pt x="3552" y="15"/>
                  </a:lnTo>
                  <a:lnTo>
                    <a:pt x="3228" y="1"/>
                  </a:lnTo>
                  <a:lnTo>
                    <a:pt x="3228" y="1"/>
                  </a:lnTo>
                  <a:lnTo>
                    <a:pt x="2890" y="15"/>
                  </a:lnTo>
                  <a:lnTo>
                    <a:pt x="2565" y="57"/>
                  </a:lnTo>
                  <a:lnTo>
                    <a:pt x="2255" y="142"/>
                  </a:lnTo>
                  <a:lnTo>
                    <a:pt x="1959" y="241"/>
                  </a:lnTo>
                  <a:lnTo>
                    <a:pt x="1678" y="367"/>
                  </a:lnTo>
                  <a:lnTo>
                    <a:pt x="1424" y="508"/>
                  </a:lnTo>
                  <a:lnTo>
                    <a:pt x="1170" y="692"/>
                  </a:lnTo>
                  <a:lnTo>
                    <a:pt x="945" y="875"/>
                  </a:lnTo>
                  <a:lnTo>
                    <a:pt x="733" y="1086"/>
                  </a:lnTo>
                  <a:lnTo>
                    <a:pt x="550" y="1326"/>
                  </a:lnTo>
                  <a:lnTo>
                    <a:pt x="381" y="1565"/>
                  </a:lnTo>
                  <a:lnTo>
                    <a:pt x="254" y="1833"/>
                  </a:lnTo>
                  <a:lnTo>
                    <a:pt x="141" y="2101"/>
                  </a:lnTo>
                  <a:lnTo>
                    <a:pt x="57" y="2383"/>
                  </a:lnTo>
                  <a:lnTo>
                    <a:pt x="14" y="2679"/>
                  </a:lnTo>
                  <a:lnTo>
                    <a:pt x="0" y="2989"/>
                  </a:lnTo>
                  <a:lnTo>
                    <a:pt x="0" y="2989"/>
                  </a:lnTo>
                  <a:lnTo>
                    <a:pt x="14" y="3243"/>
                  </a:lnTo>
                  <a:lnTo>
                    <a:pt x="0" y="3243"/>
                  </a:lnTo>
                  <a:lnTo>
                    <a:pt x="1241" y="921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flipH="1">
              <a:off x="2864104" y="1324420"/>
              <a:ext cx="80893" cy="129334"/>
            </a:xfrm>
            <a:custGeom>
              <a:avLst/>
              <a:gdLst/>
              <a:ahLst/>
              <a:cxnLst/>
              <a:rect l="l" t="t" r="r" b="b"/>
              <a:pathLst>
                <a:path w="3906" h="6245" extrusionOk="0">
                  <a:moveTo>
                    <a:pt x="2609" y="6217"/>
                  </a:moveTo>
                  <a:lnTo>
                    <a:pt x="3905" y="1030"/>
                  </a:lnTo>
                  <a:lnTo>
                    <a:pt x="3891" y="1030"/>
                  </a:lnTo>
                  <a:lnTo>
                    <a:pt x="3891" y="1030"/>
                  </a:lnTo>
                  <a:lnTo>
                    <a:pt x="3905" y="1128"/>
                  </a:lnTo>
                  <a:lnTo>
                    <a:pt x="3905" y="875"/>
                  </a:lnTo>
                  <a:lnTo>
                    <a:pt x="3905" y="875"/>
                  </a:lnTo>
                  <a:lnTo>
                    <a:pt x="3891" y="776"/>
                  </a:lnTo>
                  <a:lnTo>
                    <a:pt x="3863" y="677"/>
                  </a:lnTo>
                  <a:lnTo>
                    <a:pt x="3821" y="565"/>
                  </a:lnTo>
                  <a:lnTo>
                    <a:pt x="3764" y="452"/>
                  </a:lnTo>
                  <a:lnTo>
                    <a:pt x="3694" y="339"/>
                  </a:lnTo>
                  <a:lnTo>
                    <a:pt x="3609" y="240"/>
                  </a:lnTo>
                  <a:lnTo>
                    <a:pt x="3511" y="170"/>
                  </a:lnTo>
                  <a:lnTo>
                    <a:pt x="3412" y="99"/>
                  </a:lnTo>
                  <a:lnTo>
                    <a:pt x="3412" y="99"/>
                  </a:lnTo>
                  <a:lnTo>
                    <a:pt x="3327" y="71"/>
                  </a:lnTo>
                  <a:lnTo>
                    <a:pt x="3243" y="57"/>
                  </a:lnTo>
                  <a:lnTo>
                    <a:pt x="3172" y="57"/>
                  </a:lnTo>
                  <a:lnTo>
                    <a:pt x="3102" y="57"/>
                  </a:lnTo>
                  <a:lnTo>
                    <a:pt x="2947" y="99"/>
                  </a:lnTo>
                  <a:lnTo>
                    <a:pt x="2792" y="156"/>
                  </a:lnTo>
                  <a:lnTo>
                    <a:pt x="2623" y="212"/>
                  </a:lnTo>
                  <a:lnTo>
                    <a:pt x="2439" y="283"/>
                  </a:lnTo>
                  <a:lnTo>
                    <a:pt x="2242" y="325"/>
                  </a:lnTo>
                  <a:lnTo>
                    <a:pt x="2143" y="339"/>
                  </a:lnTo>
                  <a:lnTo>
                    <a:pt x="2031" y="339"/>
                  </a:lnTo>
                  <a:lnTo>
                    <a:pt x="2031" y="339"/>
                  </a:lnTo>
                  <a:lnTo>
                    <a:pt x="1946" y="339"/>
                  </a:lnTo>
                  <a:lnTo>
                    <a:pt x="1876" y="325"/>
                  </a:lnTo>
                  <a:lnTo>
                    <a:pt x="1721" y="283"/>
                  </a:lnTo>
                  <a:lnTo>
                    <a:pt x="1566" y="212"/>
                  </a:lnTo>
                  <a:lnTo>
                    <a:pt x="1410" y="156"/>
                  </a:lnTo>
                  <a:lnTo>
                    <a:pt x="1270" y="85"/>
                  </a:lnTo>
                  <a:lnTo>
                    <a:pt x="1100" y="29"/>
                  </a:lnTo>
                  <a:lnTo>
                    <a:pt x="945" y="1"/>
                  </a:lnTo>
                  <a:lnTo>
                    <a:pt x="861" y="1"/>
                  </a:lnTo>
                  <a:lnTo>
                    <a:pt x="762" y="1"/>
                  </a:lnTo>
                  <a:lnTo>
                    <a:pt x="762" y="1"/>
                  </a:lnTo>
                  <a:lnTo>
                    <a:pt x="678" y="15"/>
                  </a:lnTo>
                  <a:lnTo>
                    <a:pt x="579" y="43"/>
                  </a:lnTo>
                  <a:lnTo>
                    <a:pt x="494" y="85"/>
                  </a:lnTo>
                  <a:lnTo>
                    <a:pt x="424" y="128"/>
                  </a:lnTo>
                  <a:lnTo>
                    <a:pt x="353" y="170"/>
                  </a:lnTo>
                  <a:lnTo>
                    <a:pt x="297" y="226"/>
                  </a:lnTo>
                  <a:lnTo>
                    <a:pt x="184" y="339"/>
                  </a:lnTo>
                  <a:lnTo>
                    <a:pt x="100" y="480"/>
                  </a:lnTo>
                  <a:lnTo>
                    <a:pt x="43" y="607"/>
                  </a:lnTo>
                  <a:lnTo>
                    <a:pt x="15" y="748"/>
                  </a:lnTo>
                  <a:lnTo>
                    <a:pt x="1" y="875"/>
                  </a:lnTo>
                  <a:lnTo>
                    <a:pt x="1" y="875"/>
                  </a:lnTo>
                  <a:lnTo>
                    <a:pt x="1" y="1128"/>
                  </a:lnTo>
                  <a:lnTo>
                    <a:pt x="1" y="1030"/>
                  </a:lnTo>
                  <a:lnTo>
                    <a:pt x="1" y="1030"/>
                  </a:lnTo>
                  <a:lnTo>
                    <a:pt x="1016" y="6245"/>
                  </a:lnTo>
                  <a:lnTo>
                    <a:pt x="1608" y="6245"/>
                  </a:lnTo>
                  <a:lnTo>
                    <a:pt x="593" y="1072"/>
                  </a:lnTo>
                  <a:lnTo>
                    <a:pt x="607" y="1072"/>
                  </a:lnTo>
                  <a:lnTo>
                    <a:pt x="607" y="1072"/>
                  </a:lnTo>
                  <a:lnTo>
                    <a:pt x="593" y="1128"/>
                  </a:lnTo>
                  <a:lnTo>
                    <a:pt x="593" y="959"/>
                  </a:lnTo>
                  <a:lnTo>
                    <a:pt x="593" y="959"/>
                  </a:lnTo>
                  <a:lnTo>
                    <a:pt x="607" y="889"/>
                  </a:lnTo>
                  <a:lnTo>
                    <a:pt x="621" y="818"/>
                  </a:lnTo>
                  <a:lnTo>
                    <a:pt x="649" y="776"/>
                  </a:lnTo>
                  <a:lnTo>
                    <a:pt x="692" y="720"/>
                  </a:lnTo>
                  <a:lnTo>
                    <a:pt x="762" y="691"/>
                  </a:lnTo>
                  <a:lnTo>
                    <a:pt x="847" y="677"/>
                  </a:lnTo>
                  <a:lnTo>
                    <a:pt x="959" y="663"/>
                  </a:lnTo>
                  <a:lnTo>
                    <a:pt x="1100" y="677"/>
                  </a:lnTo>
                  <a:lnTo>
                    <a:pt x="1100" y="677"/>
                  </a:lnTo>
                  <a:lnTo>
                    <a:pt x="1199" y="691"/>
                  </a:lnTo>
                  <a:lnTo>
                    <a:pt x="1298" y="748"/>
                  </a:lnTo>
                  <a:lnTo>
                    <a:pt x="1523" y="875"/>
                  </a:lnTo>
                  <a:lnTo>
                    <a:pt x="1636" y="959"/>
                  </a:lnTo>
                  <a:lnTo>
                    <a:pt x="1749" y="1016"/>
                  </a:lnTo>
                  <a:lnTo>
                    <a:pt x="1876" y="1058"/>
                  </a:lnTo>
                  <a:lnTo>
                    <a:pt x="2002" y="1072"/>
                  </a:lnTo>
                  <a:lnTo>
                    <a:pt x="2002" y="1072"/>
                  </a:lnTo>
                  <a:lnTo>
                    <a:pt x="2087" y="1072"/>
                  </a:lnTo>
                  <a:lnTo>
                    <a:pt x="2186" y="1044"/>
                  </a:lnTo>
                  <a:lnTo>
                    <a:pt x="2355" y="987"/>
                  </a:lnTo>
                  <a:lnTo>
                    <a:pt x="2538" y="917"/>
                  </a:lnTo>
                  <a:lnTo>
                    <a:pt x="2693" y="818"/>
                  </a:lnTo>
                  <a:lnTo>
                    <a:pt x="2848" y="748"/>
                  </a:lnTo>
                  <a:lnTo>
                    <a:pt x="2975" y="691"/>
                  </a:lnTo>
                  <a:lnTo>
                    <a:pt x="3046" y="677"/>
                  </a:lnTo>
                  <a:lnTo>
                    <a:pt x="3102" y="663"/>
                  </a:lnTo>
                  <a:lnTo>
                    <a:pt x="3144" y="677"/>
                  </a:lnTo>
                  <a:lnTo>
                    <a:pt x="3186" y="691"/>
                  </a:lnTo>
                  <a:lnTo>
                    <a:pt x="3186" y="691"/>
                  </a:lnTo>
                  <a:lnTo>
                    <a:pt x="3257" y="762"/>
                  </a:lnTo>
                  <a:lnTo>
                    <a:pt x="3285" y="818"/>
                  </a:lnTo>
                  <a:lnTo>
                    <a:pt x="3299" y="875"/>
                  </a:lnTo>
                  <a:lnTo>
                    <a:pt x="3299" y="959"/>
                  </a:lnTo>
                  <a:lnTo>
                    <a:pt x="3299" y="959"/>
                  </a:lnTo>
                  <a:lnTo>
                    <a:pt x="3299" y="1128"/>
                  </a:lnTo>
                  <a:lnTo>
                    <a:pt x="3299" y="1072"/>
                  </a:lnTo>
                  <a:lnTo>
                    <a:pt x="3299" y="1072"/>
                  </a:lnTo>
                  <a:lnTo>
                    <a:pt x="2017" y="6217"/>
                  </a:lnTo>
                  <a:lnTo>
                    <a:pt x="2609" y="62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flipH="1">
              <a:off x="2618029" y="1326181"/>
              <a:ext cx="80873" cy="129334"/>
            </a:xfrm>
            <a:custGeom>
              <a:avLst/>
              <a:gdLst/>
              <a:ahLst/>
              <a:cxnLst/>
              <a:rect l="l" t="t" r="r" b="b"/>
              <a:pathLst>
                <a:path w="3905" h="6245" extrusionOk="0">
                  <a:moveTo>
                    <a:pt x="2622" y="6216"/>
                  </a:moveTo>
                  <a:lnTo>
                    <a:pt x="3904" y="1029"/>
                  </a:lnTo>
                  <a:lnTo>
                    <a:pt x="3904" y="1029"/>
                  </a:lnTo>
                  <a:lnTo>
                    <a:pt x="3904" y="1029"/>
                  </a:lnTo>
                  <a:lnTo>
                    <a:pt x="3904" y="1128"/>
                  </a:lnTo>
                  <a:lnTo>
                    <a:pt x="3904" y="874"/>
                  </a:lnTo>
                  <a:lnTo>
                    <a:pt x="3904" y="874"/>
                  </a:lnTo>
                  <a:lnTo>
                    <a:pt x="3904" y="776"/>
                  </a:lnTo>
                  <a:lnTo>
                    <a:pt x="3876" y="677"/>
                  </a:lnTo>
                  <a:lnTo>
                    <a:pt x="3834" y="564"/>
                  </a:lnTo>
                  <a:lnTo>
                    <a:pt x="3778" y="451"/>
                  </a:lnTo>
                  <a:lnTo>
                    <a:pt x="3707" y="339"/>
                  </a:lnTo>
                  <a:lnTo>
                    <a:pt x="3623" y="254"/>
                  </a:lnTo>
                  <a:lnTo>
                    <a:pt x="3524" y="170"/>
                  </a:lnTo>
                  <a:lnTo>
                    <a:pt x="3411" y="99"/>
                  </a:lnTo>
                  <a:lnTo>
                    <a:pt x="3411" y="99"/>
                  </a:lnTo>
                  <a:lnTo>
                    <a:pt x="3341" y="71"/>
                  </a:lnTo>
                  <a:lnTo>
                    <a:pt x="3256" y="57"/>
                  </a:lnTo>
                  <a:lnTo>
                    <a:pt x="3186" y="57"/>
                  </a:lnTo>
                  <a:lnTo>
                    <a:pt x="3101" y="71"/>
                  </a:lnTo>
                  <a:lnTo>
                    <a:pt x="2946" y="99"/>
                  </a:lnTo>
                  <a:lnTo>
                    <a:pt x="2791" y="155"/>
                  </a:lnTo>
                  <a:lnTo>
                    <a:pt x="2622" y="226"/>
                  </a:lnTo>
                  <a:lnTo>
                    <a:pt x="2453" y="282"/>
                  </a:lnTo>
                  <a:lnTo>
                    <a:pt x="2255" y="325"/>
                  </a:lnTo>
                  <a:lnTo>
                    <a:pt x="2143" y="339"/>
                  </a:lnTo>
                  <a:lnTo>
                    <a:pt x="2044" y="339"/>
                  </a:lnTo>
                  <a:lnTo>
                    <a:pt x="2044" y="339"/>
                  </a:lnTo>
                  <a:lnTo>
                    <a:pt x="1959" y="339"/>
                  </a:lnTo>
                  <a:lnTo>
                    <a:pt x="1875" y="325"/>
                  </a:lnTo>
                  <a:lnTo>
                    <a:pt x="1720" y="282"/>
                  </a:lnTo>
                  <a:lnTo>
                    <a:pt x="1579" y="226"/>
                  </a:lnTo>
                  <a:lnTo>
                    <a:pt x="1424" y="155"/>
                  </a:lnTo>
                  <a:lnTo>
                    <a:pt x="1269" y="85"/>
                  </a:lnTo>
                  <a:lnTo>
                    <a:pt x="1114" y="29"/>
                  </a:lnTo>
                  <a:lnTo>
                    <a:pt x="945" y="0"/>
                  </a:lnTo>
                  <a:lnTo>
                    <a:pt x="860" y="0"/>
                  </a:lnTo>
                  <a:lnTo>
                    <a:pt x="775" y="0"/>
                  </a:lnTo>
                  <a:lnTo>
                    <a:pt x="775" y="0"/>
                  </a:lnTo>
                  <a:lnTo>
                    <a:pt x="677" y="29"/>
                  </a:lnTo>
                  <a:lnTo>
                    <a:pt x="592" y="43"/>
                  </a:lnTo>
                  <a:lnTo>
                    <a:pt x="508" y="85"/>
                  </a:lnTo>
                  <a:lnTo>
                    <a:pt x="423" y="127"/>
                  </a:lnTo>
                  <a:lnTo>
                    <a:pt x="353" y="170"/>
                  </a:lnTo>
                  <a:lnTo>
                    <a:pt x="296" y="226"/>
                  </a:lnTo>
                  <a:lnTo>
                    <a:pt x="183" y="353"/>
                  </a:lnTo>
                  <a:lnTo>
                    <a:pt x="113" y="480"/>
                  </a:lnTo>
                  <a:lnTo>
                    <a:pt x="57" y="606"/>
                  </a:lnTo>
                  <a:lnTo>
                    <a:pt x="14" y="747"/>
                  </a:lnTo>
                  <a:lnTo>
                    <a:pt x="0" y="874"/>
                  </a:lnTo>
                  <a:lnTo>
                    <a:pt x="0" y="874"/>
                  </a:lnTo>
                  <a:lnTo>
                    <a:pt x="14" y="1128"/>
                  </a:lnTo>
                  <a:lnTo>
                    <a:pt x="14" y="1029"/>
                  </a:lnTo>
                  <a:lnTo>
                    <a:pt x="0" y="1029"/>
                  </a:lnTo>
                  <a:lnTo>
                    <a:pt x="1015" y="6244"/>
                  </a:lnTo>
                  <a:lnTo>
                    <a:pt x="1607" y="6244"/>
                  </a:lnTo>
                  <a:lnTo>
                    <a:pt x="606" y="1072"/>
                  </a:lnTo>
                  <a:lnTo>
                    <a:pt x="606" y="1072"/>
                  </a:lnTo>
                  <a:lnTo>
                    <a:pt x="606" y="1072"/>
                  </a:lnTo>
                  <a:lnTo>
                    <a:pt x="606" y="1142"/>
                  </a:lnTo>
                  <a:lnTo>
                    <a:pt x="606" y="959"/>
                  </a:lnTo>
                  <a:lnTo>
                    <a:pt x="606" y="959"/>
                  </a:lnTo>
                  <a:lnTo>
                    <a:pt x="606" y="888"/>
                  </a:lnTo>
                  <a:lnTo>
                    <a:pt x="620" y="818"/>
                  </a:lnTo>
                  <a:lnTo>
                    <a:pt x="663" y="776"/>
                  </a:lnTo>
                  <a:lnTo>
                    <a:pt x="705" y="719"/>
                  </a:lnTo>
                  <a:lnTo>
                    <a:pt x="775" y="691"/>
                  </a:lnTo>
                  <a:lnTo>
                    <a:pt x="860" y="677"/>
                  </a:lnTo>
                  <a:lnTo>
                    <a:pt x="973" y="663"/>
                  </a:lnTo>
                  <a:lnTo>
                    <a:pt x="1114" y="677"/>
                  </a:lnTo>
                  <a:lnTo>
                    <a:pt x="1114" y="677"/>
                  </a:lnTo>
                  <a:lnTo>
                    <a:pt x="1212" y="691"/>
                  </a:lnTo>
                  <a:lnTo>
                    <a:pt x="1311" y="747"/>
                  </a:lnTo>
                  <a:lnTo>
                    <a:pt x="1522" y="888"/>
                  </a:lnTo>
                  <a:lnTo>
                    <a:pt x="1635" y="959"/>
                  </a:lnTo>
                  <a:lnTo>
                    <a:pt x="1762" y="1015"/>
                  </a:lnTo>
                  <a:lnTo>
                    <a:pt x="1875" y="1058"/>
                  </a:lnTo>
                  <a:lnTo>
                    <a:pt x="2002" y="1072"/>
                  </a:lnTo>
                  <a:lnTo>
                    <a:pt x="2002" y="1072"/>
                  </a:lnTo>
                  <a:lnTo>
                    <a:pt x="2100" y="1072"/>
                  </a:lnTo>
                  <a:lnTo>
                    <a:pt x="2185" y="1058"/>
                  </a:lnTo>
                  <a:lnTo>
                    <a:pt x="2368" y="987"/>
                  </a:lnTo>
                  <a:lnTo>
                    <a:pt x="2537" y="917"/>
                  </a:lnTo>
                  <a:lnTo>
                    <a:pt x="2706" y="832"/>
                  </a:lnTo>
                  <a:lnTo>
                    <a:pt x="2847" y="747"/>
                  </a:lnTo>
                  <a:lnTo>
                    <a:pt x="2988" y="691"/>
                  </a:lnTo>
                  <a:lnTo>
                    <a:pt x="3045" y="677"/>
                  </a:lnTo>
                  <a:lnTo>
                    <a:pt x="3101" y="663"/>
                  </a:lnTo>
                  <a:lnTo>
                    <a:pt x="3157" y="677"/>
                  </a:lnTo>
                  <a:lnTo>
                    <a:pt x="3200" y="705"/>
                  </a:lnTo>
                  <a:lnTo>
                    <a:pt x="3200" y="705"/>
                  </a:lnTo>
                  <a:lnTo>
                    <a:pt x="3256" y="762"/>
                  </a:lnTo>
                  <a:lnTo>
                    <a:pt x="3298" y="818"/>
                  </a:lnTo>
                  <a:lnTo>
                    <a:pt x="3312" y="874"/>
                  </a:lnTo>
                  <a:lnTo>
                    <a:pt x="3312" y="959"/>
                  </a:lnTo>
                  <a:lnTo>
                    <a:pt x="3312" y="959"/>
                  </a:lnTo>
                  <a:lnTo>
                    <a:pt x="3312" y="1142"/>
                  </a:lnTo>
                  <a:lnTo>
                    <a:pt x="3312" y="1072"/>
                  </a:lnTo>
                  <a:lnTo>
                    <a:pt x="3312" y="1072"/>
                  </a:lnTo>
                  <a:lnTo>
                    <a:pt x="2030" y="6216"/>
                  </a:lnTo>
                  <a:lnTo>
                    <a:pt x="2622" y="621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flipH="1">
              <a:off x="2368165" y="1325601"/>
              <a:ext cx="80873" cy="129334"/>
            </a:xfrm>
            <a:custGeom>
              <a:avLst/>
              <a:gdLst/>
              <a:ahLst/>
              <a:cxnLst/>
              <a:rect l="l" t="t" r="r" b="b"/>
              <a:pathLst>
                <a:path w="3905" h="6245" extrusionOk="0">
                  <a:moveTo>
                    <a:pt x="2608" y="6230"/>
                  </a:moveTo>
                  <a:lnTo>
                    <a:pt x="3905" y="1029"/>
                  </a:lnTo>
                  <a:lnTo>
                    <a:pt x="3891" y="1029"/>
                  </a:lnTo>
                  <a:lnTo>
                    <a:pt x="3891" y="1029"/>
                  </a:lnTo>
                  <a:lnTo>
                    <a:pt x="3905" y="1128"/>
                  </a:lnTo>
                  <a:lnTo>
                    <a:pt x="3905" y="874"/>
                  </a:lnTo>
                  <a:lnTo>
                    <a:pt x="3905" y="874"/>
                  </a:lnTo>
                  <a:lnTo>
                    <a:pt x="3891" y="775"/>
                  </a:lnTo>
                  <a:lnTo>
                    <a:pt x="3863" y="677"/>
                  </a:lnTo>
                  <a:lnTo>
                    <a:pt x="3820" y="564"/>
                  </a:lnTo>
                  <a:lnTo>
                    <a:pt x="3764" y="451"/>
                  </a:lnTo>
                  <a:lnTo>
                    <a:pt x="3693" y="353"/>
                  </a:lnTo>
                  <a:lnTo>
                    <a:pt x="3609" y="254"/>
                  </a:lnTo>
                  <a:lnTo>
                    <a:pt x="3510" y="169"/>
                  </a:lnTo>
                  <a:lnTo>
                    <a:pt x="3412" y="113"/>
                  </a:lnTo>
                  <a:lnTo>
                    <a:pt x="3412" y="113"/>
                  </a:lnTo>
                  <a:lnTo>
                    <a:pt x="3327" y="85"/>
                  </a:lnTo>
                  <a:lnTo>
                    <a:pt x="3242" y="71"/>
                  </a:lnTo>
                  <a:lnTo>
                    <a:pt x="3172" y="57"/>
                  </a:lnTo>
                  <a:lnTo>
                    <a:pt x="3101" y="71"/>
                  </a:lnTo>
                  <a:lnTo>
                    <a:pt x="2946" y="99"/>
                  </a:lnTo>
                  <a:lnTo>
                    <a:pt x="2791" y="155"/>
                  </a:lnTo>
                  <a:lnTo>
                    <a:pt x="2622" y="226"/>
                  </a:lnTo>
                  <a:lnTo>
                    <a:pt x="2439" y="282"/>
                  </a:lnTo>
                  <a:lnTo>
                    <a:pt x="2242" y="324"/>
                  </a:lnTo>
                  <a:lnTo>
                    <a:pt x="2143" y="338"/>
                  </a:lnTo>
                  <a:lnTo>
                    <a:pt x="2030" y="353"/>
                  </a:lnTo>
                  <a:lnTo>
                    <a:pt x="2030" y="353"/>
                  </a:lnTo>
                  <a:lnTo>
                    <a:pt x="1946" y="338"/>
                  </a:lnTo>
                  <a:lnTo>
                    <a:pt x="1875" y="324"/>
                  </a:lnTo>
                  <a:lnTo>
                    <a:pt x="1720" y="282"/>
                  </a:lnTo>
                  <a:lnTo>
                    <a:pt x="1565" y="226"/>
                  </a:lnTo>
                  <a:lnTo>
                    <a:pt x="1410" y="155"/>
                  </a:lnTo>
                  <a:lnTo>
                    <a:pt x="1269" y="85"/>
                  </a:lnTo>
                  <a:lnTo>
                    <a:pt x="1100" y="28"/>
                  </a:lnTo>
                  <a:lnTo>
                    <a:pt x="945" y="0"/>
                  </a:lnTo>
                  <a:lnTo>
                    <a:pt x="860" y="0"/>
                  </a:lnTo>
                  <a:lnTo>
                    <a:pt x="762" y="0"/>
                  </a:lnTo>
                  <a:lnTo>
                    <a:pt x="762" y="0"/>
                  </a:lnTo>
                  <a:lnTo>
                    <a:pt x="677" y="28"/>
                  </a:lnTo>
                  <a:lnTo>
                    <a:pt x="578" y="57"/>
                  </a:lnTo>
                  <a:lnTo>
                    <a:pt x="494" y="85"/>
                  </a:lnTo>
                  <a:lnTo>
                    <a:pt x="423" y="127"/>
                  </a:lnTo>
                  <a:lnTo>
                    <a:pt x="353" y="169"/>
                  </a:lnTo>
                  <a:lnTo>
                    <a:pt x="297" y="226"/>
                  </a:lnTo>
                  <a:lnTo>
                    <a:pt x="184" y="353"/>
                  </a:lnTo>
                  <a:lnTo>
                    <a:pt x="99" y="479"/>
                  </a:lnTo>
                  <a:lnTo>
                    <a:pt x="43" y="620"/>
                  </a:lnTo>
                  <a:lnTo>
                    <a:pt x="15" y="747"/>
                  </a:lnTo>
                  <a:lnTo>
                    <a:pt x="1" y="874"/>
                  </a:lnTo>
                  <a:lnTo>
                    <a:pt x="1" y="874"/>
                  </a:lnTo>
                  <a:lnTo>
                    <a:pt x="1" y="1128"/>
                  </a:lnTo>
                  <a:lnTo>
                    <a:pt x="1" y="1029"/>
                  </a:lnTo>
                  <a:lnTo>
                    <a:pt x="1" y="1029"/>
                  </a:lnTo>
                  <a:lnTo>
                    <a:pt x="1015" y="6244"/>
                  </a:lnTo>
                  <a:lnTo>
                    <a:pt x="1607" y="6244"/>
                  </a:lnTo>
                  <a:lnTo>
                    <a:pt x="593" y="1071"/>
                  </a:lnTo>
                  <a:lnTo>
                    <a:pt x="607" y="1071"/>
                  </a:lnTo>
                  <a:lnTo>
                    <a:pt x="607" y="1071"/>
                  </a:lnTo>
                  <a:lnTo>
                    <a:pt x="593" y="1142"/>
                  </a:lnTo>
                  <a:lnTo>
                    <a:pt x="593" y="959"/>
                  </a:lnTo>
                  <a:lnTo>
                    <a:pt x="593" y="959"/>
                  </a:lnTo>
                  <a:lnTo>
                    <a:pt x="607" y="888"/>
                  </a:lnTo>
                  <a:lnTo>
                    <a:pt x="621" y="832"/>
                  </a:lnTo>
                  <a:lnTo>
                    <a:pt x="649" y="775"/>
                  </a:lnTo>
                  <a:lnTo>
                    <a:pt x="691" y="733"/>
                  </a:lnTo>
                  <a:lnTo>
                    <a:pt x="762" y="691"/>
                  </a:lnTo>
                  <a:lnTo>
                    <a:pt x="846" y="677"/>
                  </a:lnTo>
                  <a:lnTo>
                    <a:pt x="959" y="663"/>
                  </a:lnTo>
                  <a:lnTo>
                    <a:pt x="1100" y="677"/>
                  </a:lnTo>
                  <a:lnTo>
                    <a:pt x="1100" y="677"/>
                  </a:lnTo>
                  <a:lnTo>
                    <a:pt x="1199" y="705"/>
                  </a:lnTo>
                  <a:lnTo>
                    <a:pt x="1311" y="747"/>
                  </a:lnTo>
                  <a:lnTo>
                    <a:pt x="1523" y="888"/>
                  </a:lnTo>
                  <a:lnTo>
                    <a:pt x="1636" y="959"/>
                  </a:lnTo>
                  <a:lnTo>
                    <a:pt x="1748" y="1015"/>
                  </a:lnTo>
                  <a:lnTo>
                    <a:pt x="1875" y="1057"/>
                  </a:lnTo>
                  <a:lnTo>
                    <a:pt x="2002" y="1071"/>
                  </a:lnTo>
                  <a:lnTo>
                    <a:pt x="2002" y="1071"/>
                  </a:lnTo>
                  <a:lnTo>
                    <a:pt x="2087" y="1071"/>
                  </a:lnTo>
                  <a:lnTo>
                    <a:pt x="2185" y="1057"/>
                  </a:lnTo>
                  <a:lnTo>
                    <a:pt x="2354" y="1001"/>
                  </a:lnTo>
                  <a:lnTo>
                    <a:pt x="2538" y="916"/>
                  </a:lnTo>
                  <a:lnTo>
                    <a:pt x="2693" y="832"/>
                  </a:lnTo>
                  <a:lnTo>
                    <a:pt x="2848" y="747"/>
                  </a:lnTo>
                  <a:lnTo>
                    <a:pt x="2975" y="691"/>
                  </a:lnTo>
                  <a:lnTo>
                    <a:pt x="3045" y="677"/>
                  </a:lnTo>
                  <a:lnTo>
                    <a:pt x="3101" y="663"/>
                  </a:lnTo>
                  <a:lnTo>
                    <a:pt x="3144" y="677"/>
                  </a:lnTo>
                  <a:lnTo>
                    <a:pt x="3186" y="705"/>
                  </a:lnTo>
                  <a:lnTo>
                    <a:pt x="3186" y="705"/>
                  </a:lnTo>
                  <a:lnTo>
                    <a:pt x="3257" y="761"/>
                  </a:lnTo>
                  <a:lnTo>
                    <a:pt x="3285" y="818"/>
                  </a:lnTo>
                  <a:lnTo>
                    <a:pt x="3299" y="874"/>
                  </a:lnTo>
                  <a:lnTo>
                    <a:pt x="3299" y="959"/>
                  </a:lnTo>
                  <a:lnTo>
                    <a:pt x="3299" y="959"/>
                  </a:lnTo>
                  <a:lnTo>
                    <a:pt x="3299" y="1142"/>
                  </a:lnTo>
                  <a:lnTo>
                    <a:pt x="3299" y="1071"/>
                  </a:lnTo>
                  <a:lnTo>
                    <a:pt x="3299" y="1071"/>
                  </a:lnTo>
                  <a:lnTo>
                    <a:pt x="2016" y="6230"/>
                  </a:lnTo>
                  <a:lnTo>
                    <a:pt x="2608" y="623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flipH="1">
              <a:off x="2020769" y="1493723"/>
              <a:ext cx="1251443" cy="1790007"/>
            </a:xfrm>
            <a:custGeom>
              <a:avLst/>
              <a:gdLst/>
              <a:ahLst/>
              <a:cxnLst/>
              <a:rect l="l" t="t" r="r" b="b"/>
              <a:pathLst>
                <a:path w="60427" h="86432" extrusionOk="0">
                  <a:moveTo>
                    <a:pt x="0" y="86432"/>
                  </a:moveTo>
                  <a:lnTo>
                    <a:pt x="60426" y="86432"/>
                  </a:lnTo>
                  <a:lnTo>
                    <a:pt x="60426" y="6034"/>
                  </a:lnTo>
                  <a:lnTo>
                    <a:pt x="60426" y="6034"/>
                  </a:lnTo>
                  <a:lnTo>
                    <a:pt x="60426" y="5724"/>
                  </a:lnTo>
                  <a:lnTo>
                    <a:pt x="60398" y="5428"/>
                  </a:lnTo>
                  <a:lnTo>
                    <a:pt x="60356" y="5117"/>
                  </a:lnTo>
                  <a:lnTo>
                    <a:pt x="60313" y="4821"/>
                  </a:lnTo>
                  <a:lnTo>
                    <a:pt x="60243" y="4525"/>
                  </a:lnTo>
                  <a:lnTo>
                    <a:pt x="60158" y="4244"/>
                  </a:lnTo>
                  <a:lnTo>
                    <a:pt x="60060" y="3962"/>
                  </a:lnTo>
                  <a:lnTo>
                    <a:pt x="59961" y="3694"/>
                  </a:lnTo>
                  <a:lnTo>
                    <a:pt x="59834" y="3426"/>
                  </a:lnTo>
                  <a:lnTo>
                    <a:pt x="59693" y="3158"/>
                  </a:lnTo>
                  <a:lnTo>
                    <a:pt x="59552" y="2905"/>
                  </a:lnTo>
                  <a:lnTo>
                    <a:pt x="59397" y="2665"/>
                  </a:lnTo>
                  <a:lnTo>
                    <a:pt x="59228" y="2425"/>
                  </a:lnTo>
                  <a:lnTo>
                    <a:pt x="59045" y="2200"/>
                  </a:lnTo>
                  <a:lnTo>
                    <a:pt x="58862" y="1974"/>
                  </a:lnTo>
                  <a:lnTo>
                    <a:pt x="58650" y="1763"/>
                  </a:lnTo>
                  <a:lnTo>
                    <a:pt x="58439" y="1566"/>
                  </a:lnTo>
                  <a:lnTo>
                    <a:pt x="58227" y="1382"/>
                  </a:lnTo>
                  <a:lnTo>
                    <a:pt x="58002" y="1199"/>
                  </a:lnTo>
                  <a:lnTo>
                    <a:pt x="57762" y="1030"/>
                  </a:lnTo>
                  <a:lnTo>
                    <a:pt x="57508" y="875"/>
                  </a:lnTo>
                  <a:lnTo>
                    <a:pt x="57269" y="720"/>
                  </a:lnTo>
                  <a:lnTo>
                    <a:pt x="57001" y="593"/>
                  </a:lnTo>
                  <a:lnTo>
                    <a:pt x="56733" y="466"/>
                  </a:lnTo>
                  <a:lnTo>
                    <a:pt x="56465" y="367"/>
                  </a:lnTo>
                  <a:lnTo>
                    <a:pt x="56183" y="269"/>
                  </a:lnTo>
                  <a:lnTo>
                    <a:pt x="55887" y="184"/>
                  </a:lnTo>
                  <a:lnTo>
                    <a:pt x="55606" y="114"/>
                  </a:lnTo>
                  <a:lnTo>
                    <a:pt x="55310" y="57"/>
                  </a:lnTo>
                  <a:lnTo>
                    <a:pt x="54999" y="29"/>
                  </a:lnTo>
                  <a:lnTo>
                    <a:pt x="54703" y="1"/>
                  </a:lnTo>
                  <a:lnTo>
                    <a:pt x="54393" y="1"/>
                  </a:lnTo>
                  <a:lnTo>
                    <a:pt x="6047" y="1"/>
                  </a:lnTo>
                  <a:lnTo>
                    <a:pt x="6047" y="1"/>
                  </a:lnTo>
                  <a:lnTo>
                    <a:pt x="5737" y="1"/>
                  </a:lnTo>
                  <a:lnTo>
                    <a:pt x="5427" y="29"/>
                  </a:lnTo>
                  <a:lnTo>
                    <a:pt x="5131" y="57"/>
                  </a:lnTo>
                  <a:lnTo>
                    <a:pt x="4835" y="114"/>
                  </a:lnTo>
                  <a:lnTo>
                    <a:pt x="4539" y="184"/>
                  </a:lnTo>
                  <a:lnTo>
                    <a:pt x="4257" y="269"/>
                  </a:lnTo>
                  <a:lnTo>
                    <a:pt x="3975" y="367"/>
                  </a:lnTo>
                  <a:lnTo>
                    <a:pt x="3707" y="466"/>
                  </a:lnTo>
                  <a:lnTo>
                    <a:pt x="3440" y="593"/>
                  </a:lnTo>
                  <a:lnTo>
                    <a:pt x="3172" y="720"/>
                  </a:lnTo>
                  <a:lnTo>
                    <a:pt x="2918" y="875"/>
                  </a:lnTo>
                  <a:lnTo>
                    <a:pt x="2678" y="1030"/>
                  </a:lnTo>
                  <a:lnTo>
                    <a:pt x="2439" y="1199"/>
                  </a:lnTo>
                  <a:lnTo>
                    <a:pt x="2213" y="1382"/>
                  </a:lnTo>
                  <a:lnTo>
                    <a:pt x="1988" y="1566"/>
                  </a:lnTo>
                  <a:lnTo>
                    <a:pt x="1776" y="1763"/>
                  </a:lnTo>
                  <a:lnTo>
                    <a:pt x="1579" y="1974"/>
                  </a:lnTo>
                  <a:lnTo>
                    <a:pt x="1382" y="2200"/>
                  </a:lnTo>
                  <a:lnTo>
                    <a:pt x="1213" y="2425"/>
                  </a:lnTo>
                  <a:lnTo>
                    <a:pt x="1043" y="2665"/>
                  </a:lnTo>
                  <a:lnTo>
                    <a:pt x="888" y="2905"/>
                  </a:lnTo>
                  <a:lnTo>
                    <a:pt x="733" y="3158"/>
                  </a:lnTo>
                  <a:lnTo>
                    <a:pt x="606" y="3426"/>
                  </a:lnTo>
                  <a:lnTo>
                    <a:pt x="480" y="3694"/>
                  </a:lnTo>
                  <a:lnTo>
                    <a:pt x="367" y="3962"/>
                  </a:lnTo>
                  <a:lnTo>
                    <a:pt x="282" y="4244"/>
                  </a:lnTo>
                  <a:lnTo>
                    <a:pt x="198" y="4525"/>
                  </a:lnTo>
                  <a:lnTo>
                    <a:pt x="127" y="4821"/>
                  </a:lnTo>
                  <a:lnTo>
                    <a:pt x="71" y="5117"/>
                  </a:lnTo>
                  <a:lnTo>
                    <a:pt x="43" y="5428"/>
                  </a:lnTo>
                  <a:lnTo>
                    <a:pt x="14" y="5724"/>
                  </a:lnTo>
                  <a:lnTo>
                    <a:pt x="0" y="6034"/>
                  </a:lnTo>
                  <a:lnTo>
                    <a:pt x="0" y="864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flipH="1">
              <a:off x="2873732" y="1629766"/>
              <a:ext cx="279378" cy="163485"/>
            </a:xfrm>
            <a:custGeom>
              <a:avLst/>
              <a:gdLst/>
              <a:ahLst/>
              <a:cxnLst/>
              <a:rect l="l" t="t" r="r" b="b"/>
              <a:pathLst>
                <a:path w="13490" h="7894" extrusionOk="0">
                  <a:moveTo>
                    <a:pt x="13489" y="7894"/>
                  </a:moveTo>
                  <a:lnTo>
                    <a:pt x="13489" y="4299"/>
                  </a:lnTo>
                  <a:lnTo>
                    <a:pt x="13489" y="4299"/>
                  </a:lnTo>
                  <a:lnTo>
                    <a:pt x="13475" y="4031"/>
                  </a:lnTo>
                  <a:lnTo>
                    <a:pt x="13447" y="3778"/>
                  </a:lnTo>
                  <a:lnTo>
                    <a:pt x="13391" y="3524"/>
                  </a:lnTo>
                  <a:lnTo>
                    <a:pt x="13334" y="3284"/>
                  </a:lnTo>
                  <a:lnTo>
                    <a:pt x="13250" y="3059"/>
                  </a:lnTo>
                  <a:lnTo>
                    <a:pt x="13151" y="2833"/>
                  </a:lnTo>
                  <a:lnTo>
                    <a:pt x="13038" y="2622"/>
                  </a:lnTo>
                  <a:lnTo>
                    <a:pt x="12897" y="2411"/>
                  </a:lnTo>
                  <a:lnTo>
                    <a:pt x="12756" y="2213"/>
                  </a:lnTo>
                  <a:lnTo>
                    <a:pt x="12601" y="2030"/>
                  </a:lnTo>
                  <a:lnTo>
                    <a:pt x="12418" y="1847"/>
                  </a:lnTo>
                  <a:lnTo>
                    <a:pt x="12235" y="1678"/>
                  </a:lnTo>
                  <a:lnTo>
                    <a:pt x="12037" y="1508"/>
                  </a:lnTo>
                  <a:lnTo>
                    <a:pt x="11826" y="1353"/>
                  </a:lnTo>
                  <a:lnTo>
                    <a:pt x="11615" y="1212"/>
                  </a:lnTo>
                  <a:lnTo>
                    <a:pt x="11375" y="1071"/>
                  </a:lnTo>
                  <a:lnTo>
                    <a:pt x="11135" y="945"/>
                  </a:lnTo>
                  <a:lnTo>
                    <a:pt x="10882" y="818"/>
                  </a:lnTo>
                  <a:lnTo>
                    <a:pt x="10628" y="705"/>
                  </a:lnTo>
                  <a:lnTo>
                    <a:pt x="10360" y="606"/>
                  </a:lnTo>
                  <a:lnTo>
                    <a:pt x="10078" y="508"/>
                  </a:lnTo>
                  <a:lnTo>
                    <a:pt x="9796" y="409"/>
                  </a:lnTo>
                  <a:lnTo>
                    <a:pt x="9514" y="339"/>
                  </a:lnTo>
                  <a:lnTo>
                    <a:pt x="9218" y="268"/>
                  </a:lnTo>
                  <a:lnTo>
                    <a:pt x="8922" y="198"/>
                  </a:lnTo>
                  <a:lnTo>
                    <a:pt x="8612" y="141"/>
                  </a:lnTo>
                  <a:lnTo>
                    <a:pt x="8302" y="99"/>
                  </a:lnTo>
                  <a:lnTo>
                    <a:pt x="7992" y="57"/>
                  </a:lnTo>
                  <a:lnTo>
                    <a:pt x="7682" y="28"/>
                  </a:lnTo>
                  <a:lnTo>
                    <a:pt x="7372" y="14"/>
                  </a:lnTo>
                  <a:lnTo>
                    <a:pt x="6738" y="0"/>
                  </a:lnTo>
                  <a:lnTo>
                    <a:pt x="6103" y="14"/>
                  </a:lnTo>
                  <a:lnTo>
                    <a:pt x="5793" y="28"/>
                  </a:lnTo>
                  <a:lnTo>
                    <a:pt x="5483" y="57"/>
                  </a:lnTo>
                  <a:lnTo>
                    <a:pt x="5173" y="99"/>
                  </a:lnTo>
                  <a:lnTo>
                    <a:pt x="4863" y="141"/>
                  </a:lnTo>
                  <a:lnTo>
                    <a:pt x="4567" y="198"/>
                  </a:lnTo>
                  <a:lnTo>
                    <a:pt x="4271" y="268"/>
                  </a:lnTo>
                  <a:lnTo>
                    <a:pt x="3975" y="339"/>
                  </a:lnTo>
                  <a:lnTo>
                    <a:pt x="3679" y="409"/>
                  </a:lnTo>
                  <a:lnTo>
                    <a:pt x="3397" y="508"/>
                  </a:lnTo>
                  <a:lnTo>
                    <a:pt x="3129" y="592"/>
                  </a:lnTo>
                  <a:lnTo>
                    <a:pt x="2861" y="705"/>
                  </a:lnTo>
                  <a:lnTo>
                    <a:pt x="2594" y="818"/>
                  </a:lnTo>
                  <a:lnTo>
                    <a:pt x="2354" y="945"/>
                  </a:lnTo>
                  <a:lnTo>
                    <a:pt x="2100" y="1071"/>
                  </a:lnTo>
                  <a:lnTo>
                    <a:pt x="1875" y="1212"/>
                  </a:lnTo>
                  <a:lnTo>
                    <a:pt x="1649" y="1353"/>
                  </a:lnTo>
                  <a:lnTo>
                    <a:pt x="1438" y="1508"/>
                  </a:lnTo>
                  <a:lnTo>
                    <a:pt x="1241" y="1678"/>
                  </a:lnTo>
                  <a:lnTo>
                    <a:pt x="1057" y="1847"/>
                  </a:lnTo>
                  <a:lnTo>
                    <a:pt x="888" y="2030"/>
                  </a:lnTo>
                  <a:lnTo>
                    <a:pt x="719" y="2213"/>
                  </a:lnTo>
                  <a:lnTo>
                    <a:pt x="578" y="2411"/>
                  </a:lnTo>
                  <a:lnTo>
                    <a:pt x="451" y="2622"/>
                  </a:lnTo>
                  <a:lnTo>
                    <a:pt x="338" y="2833"/>
                  </a:lnTo>
                  <a:lnTo>
                    <a:pt x="240" y="3059"/>
                  </a:lnTo>
                  <a:lnTo>
                    <a:pt x="155" y="3284"/>
                  </a:lnTo>
                  <a:lnTo>
                    <a:pt x="85" y="3524"/>
                  </a:lnTo>
                  <a:lnTo>
                    <a:pt x="42" y="3778"/>
                  </a:lnTo>
                  <a:lnTo>
                    <a:pt x="14" y="4031"/>
                  </a:lnTo>
                  <a:lnTo>
                    <a:pt x="0" y="4299"/>
                  </a:lnTo>
                  <a:lnTo>
                    <a:pt x="0" y="7894"/>
                  </a:lnTo>
                  <a:lnTo>
                    <a:pt x="13489" y="789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flipH="1">
              <a:off x="2981446" y="1739817"/>
              <a:ext cx="69793" cy="70062"/>
            </a:xfrm>
            <a:custGeom>
              <a:avLst/>
              <a:gdLst/>
              <a:ahLst/>
              <a:cxnLst/>
              <a:rect l="l" t="t" r="r" b="b"/>
              <a:pathLst>
                <a:path w="3370" h="3383" extrusionOk="0">
                  <a:moveTo>
                    <a:pt x="1170" y="85"/>
                  </a:moveTo>
                  <a:lnTo>
                    <a:pt x="1170" y="85"/>
                  </a:lnTo>
                  <a:lnTo>
                    <a:pt x="1339" y="42"/>
                  </a:lnTo>
                  <a:lnTo>
                    <a:pt x="1494" y="14"/>
                  </a:lnTo>
                  <a:lnTo>
                    <a:pt x="1664" y="0"/>
                  </a:lnTo>
                  <a:lnTo>
                    <a:pt x="1833" y="14"/>
                  </a:lnTo>
                  <a:lnTo>
                    <a:pt x="1988" y="28"/>
                  </a:lnTo>
                  <a:lnTo>
                    <a:pt x="2157" y="71"/>
                  </a:lnTo>
                  <a:lnTo>
                    <a:pt x="2312" y="127"/>
                  </a:lnTo>
                  <a:lnTo>
                    <a:pt x="2453" y="183"/>
                  </a:lnTo>
                  <a:lnTo>
                    <a:pt x="2594" y="268"/>
                  </a:lnTo>
                  <a:lnTo>
                    <a:pt x="2721" y="367"/>
                  </a:lnTo>
                  <a:lnTo>
                    <a:pt x="2848" y="465"/>
                  </a:lnTo>
                  <a:lnTo>
                    <a:pt x="2960" y="592"/>
                  </a:lnTo>
                  <a:lnTo>
                    <a:pt x="3059" y="719"/>
                  </a:lnTo>
                  <a:lnTo>
                    <a:pt x="3158" y="860"/>
                  </a:lnTo>
                  <a:lnTo>
                    <a:pt x="3228" y="1015"/>
                  </a:lnTo>
                  <a:lnTo>
                    <a:pt x="3285" y="1170"/>
                  </a:lnTo>
                  <a:lnTo>
                    <a:pt x="3285" y="1170"/>
                  </a:lnTo>
                  <a:lnTo>
                    <a:pt x="3341" y="1339"/>
                  </a:lnTo>
                  <a:lnTo>
                    <a:pt x="3369" y="1508"/>
                  </a:lnTo>
                  <a:lnTo>
                    <a:pt x="3369" y="1677"/>
                  </a:lnTo>
                  <a:lnTo>
                    <a:pt x="3369" y="1832"/>
                  </a:lnTo>
                  <a:lnTo>
                    <a:pt x="3341" y="2002"/>
                  </a:lnTo>
                  <a:lnTo>
                    <a:pt x="3313" y="2157"/>
                  </a:lnTo>
                  <a:lnTo>
                    <a:pt x="3256" y="2312"/>
                  </a:lnTo>
                  <a:lnTo>
                    <a:pt x="3186" y="2453"/>
                  </a:lnTo>
                  <a:lnTo>
                    <a:pt x="3101" y="2594"/>
                  </a:lnTo>
                  <a:lnTo>
                    <a:pt x="3017" y="2735"/>
                  </a:lnTo>
                  <a:lnTo>
                    <a:pt x="2904" y="2847"/>
                  </a:lnTo>
                  <a:lnTo>
                    <a:pt x="2791" y="2960"/>
                  </a:lnTo>
                  <a:lnTo>
                    <a:pt x="2664" y="3073"/>
                  </a:lnTo>
                  <a:lnTo>
                    <a:pt x="2523" y="3157"/>
                  </a:lnTo>
                  <a:lnTo>
                    <a:pt x="2368" y="3228"/>
                  </a:lnTo>
                  <a:lnTo>
                    <a:pt x="2199" y="3298"/>
                  </a:lnTo>
                  <a:lnTo>
                    <a:pt x="2199" y="3298"/>
                  </a:lnTo>
                  <a:lnTo>
                    <a:pt x="2030" y="3341"/>
                  </a:lnTo>
                  <a:lnTo>
                    <a:pt x="1875" y="3369"/>
                  </a:lnTo>
                  <a:lnTo>
                    <a:pt x="1706" y="3383"/>
                  </a:lnTo>
                  <a:lnTo>
                    <a:pt x="1537" y="3369"/>
                  </a:lnTo>
                  <a:lnTo>
                    <a:pt x="1382" y="3355"/>
                  </a:lnTo>
                  <a:lnTo>
                    <a:pt x="1213" y="3312"/>
                  </a:lnTo>
                  <a:lnTo>
                    <a:pt x="1057" y="3256"/>
                  </a:lnTo>
                  <a:lnTo>
                    <a:pt x="917" y="3186"/>
                  </a:lnTo>
                  <a:lnTo>
                    <a:pt x="776" y="3115"/>
                  </a:lnTo>
                  <a:lnTo>
                    <a:pt x="649" y="3016"/>
                  </a:lnTo>
                  <a:lnTo>
                    <a:pt x="522" y="2904"/>
                  </a:lnTo>
                  <a:lnTo>
                    <a:pt x="409" y="2791"/>
                  </a:lnTo>
                  <a:lnTo>
                    <a:pt x="310" y="2664"/>
                  </a:lnTo>
                  <a:lnTo>
                    <a:pt x="212" y="2523"/>
                  </a:lnTo>
                  <a:lnTo>
                    <a:pt x="141" y="2368"/>
                  </a:lnTo>
                  <a:lnTo>
                    <a:pt x="85" y="2213"/>
                  </a:lnTo>
                  <a:lnTo>
                    <a:pt x="85" y="2213"/>
                  </a:lnTo>
                  <a:lnTo>
                    <a:pt x="29" y="2044"/>
                  </a:lnTo>
                  <a:lnTo>
                    <a:pt x="0" y="1875"/>
                  </a:lnTo>
                  <a:lnTo>
                    <a:pt x="0" y="1706"/>
                  </a:lnTo>
                  <a:lnTo>
                    <a:pt x="0" y="1536"/>
                  </a:lnTo>
                  <a:lnTo>
                    <a:pt x="29" y="1381"/>
                  </a:lnTo>
                  <a:lnTo>
                    <a:pt x="57" y="1226"/>
                  </a:lnTo>
                  <a:lnTo>
                    <a:pt x="113" y="1071"/>
                  </a:lnTo>
                  <a:lnTo>
                    <a:pt x="184" y="916"/>
                  </a:lnTo>
                  <a:lnTo>
                    <a:pt x="268" y="775"/>
                  </a:lnTo>
                  <a:lnTo>
                    <a:pt x="353" y="648"/>
                  </a:lnTo>
                  <a:lnTo>
                    <a:pt x="465" y="522"/>
                  </a:lnTo>
                  <a:lnTo>
                    <a:pt x="578" y="409"/>
                  </a:lnTo>
                  <a:lnTo>
                    <a:pt x="705" y="310"/>
                  </a:lnTo>
                  <a:lnTo>
                    <a:pt x="846" y="226"/>
                  </a:lnTo>
                  <a:lnTo>
                    <a:pt x="1001" y="141"/>
                  </a:lnTo>
                  <a:lnTo>
                    <a:pt x="1170" y="85"/>
                  </a:lnTo>
                  <a:lnTo>
                    <a:pt x="1170" y="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flipH="1">
              <a:off x="3015907" y="1688436"/>
              <a:ext cx="81162" cy="80583"/>
            </a:xfrm>
            <a:custGeom>
              <a:avLst/>
              <a:gdLst/>
              <a:ahLst/>
              <a:cxnLst/>
              <a:rect l="l" t="t" r="r" b="b"/>
              <a:pathLst>
                <a:path w="3919" h="3891" extrusionOk="0">
                  <a:moveTo>
                    <a:pt x="3045" y="3891"/>
                  </a:moveTo>
                  <a:lnTo>
                    <a:pt x="3919" y="2989"/>
                  </a:lnTo>
                  <a:lnTo>
                    <a:pt x="1058" y="184"/>
                  </a:lnTo>
                  <a:lnTo>
                    <a:pt x="1058" y="184"/>
                  </a:lnTo>
                  <a:lnTo>
                    <a:pt x="959" y="99"/>
                  </a:lnTo>
                  <a:lnTo>
                    <a:pt x="846" y="43"/>
                  </a:lnTo>
                  <a:lnTo>
                    <a:pt x="733" y="14"/>
                  </a:lnTo>
                  <a:lnTo>
                    <a:pt x="607" y="0"/>
                  </a:lnTo>
                  <a:lnTo>
                    <a:pt x="494" y="14"/>
                  </a:lnTo>
                  <a:lnTo>
                    <a:pt x="381" y="57"/>
                  </a:lnTo>
                  <a:lnTo>
                    <a:pt x="268" y="113"/>
                  </a:lnTo>
                  <a:lnTo>
                    <a:pt x="170" y="198"/>
                  </a:lnTo>
                  <a:lnTo>
                    <a:pt x="170" y="198"/>
                  </a:lnTo>
                  <a:lnTo>
                    <a:pt x="170" y="198"/>
                  </a:lnTo>
                  <a:lnTo>
                    <a:pt x="99" y="296"/>
                  </a:lnTo>
                  <a:lnTo>
                    <a:pt x="43" y="395"/>
                  </a:lnTo>
                  <a:lnTo>
                    <a:pt x="0" y="522"/>
                  </a:lnTo>
                  <a:lnTo>
                    <a:pt x="0" y="635"/>
                  </a:lnTo>
                  <a:lnTo>
                    <a:pt x="0" y="762"/>
                  </a:lnTo>
                  <a:lnTo>
                    <a:pt x="43" y="874"/>
                  </a:lnTo>
                  <a:lnTo>
                    <a:pt x="99" y="973"/>
                  </a:lnTo>
                  <a:lnTo>
                    <a:pt x="184" y="1072"/>
                  </a:lnTo>
                  <a:lnTo>
                    <a:pt x="3045" y="38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flipH="1">
              <a:off x="2855342" y="1611085"/>
              <a:ext cx="316449" cy="200846"/>
            </a:xfrm>
            <a:custGeom>
              <a:avLst/>
              <a:gdLst/>
              <a:ahLst/>
              <a:cxnLst/>
              <a:rect l="l" t="t" r="r" b="b"/>
              <a:pathLst>
                <a:path w="15280" h="9698" extrusionOk="0">
                  <a:moveTo>
                    <a:pt x="7640" y="1790"/>
                  </a:moveTo>
                  <a:lnTo>
                    <a:pt x="7964" y="1804"/>
                  </a:lnTo>
                  <a:lnTo>
                    <a:pt x="8288" y="1818"/>
                  </a:lnTo>
                  <a:lnTo>
                    <a:pt x="8612" y="1833"/>
                  </a:lnTo>
                  <a:lnTo>
                    <a:pt x="8936" y="1875"/>
                  </a:lnTo>
                  <a:lnTo>
                    <a:pt x="9246" y="1917"/>
                  </a:lnTo>
                  <a:lnTo>
                    <a:pt x="9571" y="1959"/>
                  </a:lnTo>
                  <a:lnTo>
                    <a:pt x="9867" y="2030"/>
                  </a:lnTo>
                  <a:lnTo>
                    <a:pt x="10177" y="2100"/>
                  </a:lnTo>
                  <a:lnTo>
                    <a:pt x="10515" y="2199"/>
                  </a:lnTo>
                  <a:lnTo>
                    <a:pt x="10853" y="2312"/>
                  </a:lnTo>
                  <a:lnTo>
                    <a:pt x="11177" y="2425"/>
                  </a:lnTo>
                  <a:lnTo>
                    <a:pt x="11473" y="2565"/>
                  </a:lnTo>
                  <a:lnTo>
                    <a:pt x="11769" y="2721"/>
                  </a:lnTo>
                  <a:lnTo>
                    <a:pt x="12037" y="2876"/>
                  </a:lnTo>
                  <a:lnTo>
                    <a:pt x="12291" y="3045"/>
                  </a:lnTo>
                  <a:lnTo>
                    <a:pt x="12531" y="3242"/>
                  </a:lnTo>
                  <a:lnTo>
                    <a:pt x="12742" y="3439"/>
                  </a:lnTo>
                  <a:lnTo>
                    <a:pt x="12925" y="3651"/>
                  </a:lnTo>
                  <a:lnTo>
                    <a:pt x="13094" y="3876"/>
                  </a:lnTo>
                  <a:lnTo>
                    <a:pt x="13235" y="4116"/>
                  </a:lnTo>
                  <a:lnTo>
                    <a:pt x="13334" y="4370"/>
                  </a:lnTo>
                  <a:lnTo>
                    <a:pt x="13419" y="4637"/>
                  </a:lnTo>
                  <a:lnTo>
                    <a:pt x="13475" y="4905"/>
                  </a:lnTo>
                  <a:lnTo>
                    <a:pt x="13475" y="5046"/>
                  </a:lnTo>
                  <a:lnTo>
                    <a:pt x="13489" y="5201"/>
                  </a:lnTo>
                  <a:lnTo>
                    <a:pt x="13489" y="7893"/>
                  </a:lnTo>
                  <a:lnTo>
                    <a:pt x="1804" y="7893"/>
                  </a:lnTo>
                  <a:lnTo>
                    <a:pt x="1804" y="5201"/>
                  </a:lnTo>
                  <a:lnTo>
                    <a:pt x="1804" y="5046"/>
                  </a:lnTo>
                  <a:lnTo>
                    <a:pt x="1818" y="4905"/>
                  </a:lnTo>
                  <a:lnTo>
                    <a:pt x="1861" y="4637"/>
                  </a:lnTo>
                  <a:lnTo>
                    <a:pt x="1945" y="4370"/>
                  </a:lnTo>
                  <a:lnTo>
                    <a:pt x="2058" y="4116"/>
                  </a:lnTo>
                  <a:lnTo>
                    <a:pt x="2199" y="3876"/>
                  </a:lnTo>
                  <a:lnTo>
                    <a:pt x="2354" y="3651"/>
                  </a:lnTo>
                  <a:lnTo>
                    <a:pt x="2551" y="3439"/>
                  </a:lnTo>
                  <a:lnTo>
                    <a:pt x="2763" y="3242"/>
                  </a:lnTo>
                  <a:lnTo>
                    <a:pt x="2988" y="3045"/>
                  </a:lnTo>
                  <a:lnTo>
                    <a:pt x="3242" y="2876"/>
                  </a:lnTo>
                  <a:lnTo>
                    <a:pt x="3524" y="2721"/>
                  </a:lnTo>
                  <a:lnTo>
                    <a:pt x="3806" y="2565"/>
                  </a:lnTo>
                  <a:lnTo>
                    <a:pt x="4116" y="2425"/>
                  </a:lnTo>
                  <a:lnTo>
                    <a:pt x="4440" y="2312"/>
                  </a:lnTo>
                  <a:lnTo>
                    <a:pt x="4764" y="2199"/>
                  </a:lnTo>
                  <a:lnTo>
                    <a:pt x="5117" y="2100"/>
                  </a:lnTo>
                  <a:lnTo>
                    <a:pt x="5413" y="2030"/>
                  </a:lnTo>
                  <a:lnTo>
                    <a:pt x="5709" y="1973"/>
                  </a:lnTo>
                  <a:lnTo>
                    <a:pt x="6033" y="1917"/>
                  </a:lnTo>
                  <a:lnTo>
                    <a:pt x="6343" y="1875"/>
                  </a:lnTo>
                  <a:lnTo>
                    <a:pt x="6667" y="1833"/>
                  </a:lnTo>
                  <a:lnTo>
                    <a:pt x="6991" y="1818"/>
                  </a:lnTo>
                  <a:lnTo>
                    <a:pt x="7315" y="1804"/>
                  </a:lnTo>
                  <a:lnTo>
                    <a:pt x="7640" y="1790"/>
                  </a:lnTo>
                  <a:close/>
                  <a:moveTo>
                    <a:pt x="7259" y="0"/>
                  </a:moveTo>
                  <a:lnTo>
                    <a:pt x="6878" y="14"/>
                  </a:lnTo>
                  <a:lnTo>
                    <a:pt x="6512" y="57"/>
                  </a:lnTo>
                  <a:lnTo>
                    <a:pt x="6131" y="85"/>
                  </a:lnTo>
                  <a:lnTo>
                    <a:pt x="5751" y="141"/>
                  </a:lnTo>
                  <a:lnTo>
                    <a:pt x="5384" y="212"/>
                  </a:lnTo>
                  <a:lnTo>
                    <a:pt x="5018" y="282"/>
                  </a:lnTo>
                  <a:lnTo>
                    <a:pt x="4666" y="367"/>
                  </a:lnTo>
                  <a:lnTo>
                    <a:pt x="4172" y="508"/>
                  </a:lnTo>
                  <a:lnTo>
                    <a:pt x="3707" y="663"/>
                  </a:lnTo>
                  <a:lnTo>
                    <a:pt x="3256" y="846"/>
                  </a:lnTo>
                  <a:lnTo>
                    <a:pt x="2833" y="1043"/>
                  </a:lnTo>
                  <a:lnTo>
                    <a:pt x="2424" y="1269"/>
                  </a:lnTo>
                  <a:lnTo>
                    <a:pt x="2044" y="1522"/>
                  </a:lnTo>
                  <a:lnTo>
                    <a:pt x="1861" y="1649"/>
                  </a:lnTo>
                  <a:lnTo>
                    <a:pt x="1677" y="1790"/>
                  </a:lnTo>
                  <a:lnTo>
                    <a:pt x="1508" y="1931"/>
                  </a:lnTo>
                  <a:lnTo>
                    <a:pt x="1353" y="2072"/>
                  </a:lnTo>
                  <a:lnTo>
                    <a:pt x="1198" y="2227"/>
                  </a:lnTo>
                  <a:lnTo>
                    <a:pt x="1057" y="2396"/>
                  </a:lnTo>
                  <a:lnTo>
                    <a:pt x="916" y="2551"/>
                  </a:lnTo>
                  <a:lnTo>
                    <a:pt x="789" y="2721"/>
                  </a:lnTo>
                  <a:lnTo>
                    <a:pt x="663" y="2904"/>
                  </a:lnTo>
                  <a:lnTo>
                    <a:pt x="550" y="3087"/>
                  </a:lnTo>
                  <a:lnTo>
                    <a:pt x="451" y="3270"/>
                  </a:lnTo>
                  <a:lnTo>
                    <a:pt x="367" y="3453"/>
                  </a:lnTo>
                  <a:lnTo>
                    <a:pt x="282" y="3651"/>
                  </a:lnTo>
                  <a:lnTo>
                    <a:pt x="212" y="3862"/>
                  </a:lnTo>
                  <a:lnTo>
                    <a:pt x="141" y="4074"/>
                  </a:lnTo>
                  <a:lnTo>
                    <a:pt x="99" y="4285"/>
                  </a:lnTo>
                  <a:lnTo>
                    <a:pt x="56" y="4511"/>
                  </a:lnTo>
                  <a:lnTo>
                    <a:pt x="28" y="4722"/>
                  </a:lnTo>
                  <a:lnTo>
                    <a:pt x="14" y="4962"/>
                  </a:lnTo>
                  <a:lnTo>
                    <a:pt x="0" y="5201"/>
                  </a:lnTo>
                  <a:lnTo>
                    <a:pt x="0" y="8796"/>
                  </a:lnTo>
                  <a:lnTo>
                    <a:pt x="0" y="9698"/>
                  </a:lnTo>
                  <a:lnTo>
                    <a:pt x="15279" y="9698"/>
                  </a:lnTo>
                  <a:lnTo>
                    <a:pt x="15279" y="8796"/>
                  </a:lnTo>
                  <a:lnTo>
                    <a:pt x="15279" y="5201"/>
                  </a:lnTo>
                  <a:lnTo>
                    <a:pt x="15279" y="4962"/>
                  </a:lnTo>
                  <a:lnTo>
                    <a:pt x="15265" y="4722"/>
                  </a:lnTo>
                  <a:lnTo>
                    <a:pt x="15237" y="4511"/>
                  </a:lnTo>
                  <a:lnTo>
                    <a:pt x="15195" y="4285"/>
                  </a:lnTo>
                  <a:lnTo>
                    <a:pt x="15138" y="4074"/>
                  </a:lnTo>
                  <a:lnTo>
                    <a:pt x="15082" y="3862"/>
                  </a:lnTo>
                  <a:lnTo>
                    <a:pt x="15011" y="3651"/>
                  </a:lnTo>
                  <a:lnTo>
                    <a:pt x="14927" y="3453"/>
                  </a:lnTo>
                  <a:lnTo>
                    <a:pt x="14828" y="3270"/>
                  </a:lnTo>
                  <a:lnTo>
                    <a:pt x="14729" y="3087"/>
                  </a:lnTo>
                  <a:lnTo>
                    <a:pt x="14617" y="2904"/>
                  </a:lnTo>
                  <a:lnTo>
                    <a:pt x="14504" y="2721"/>
                  </a:lnTo>
                  <a:lnTo>
                    <a:pt x="14377" y="2551"/>
                  </a:lnTo>
                  <a:lnTo>
                    <a:pt x="14236" y="2396"/>
                  </a:lnTo>
                  <a:lnTo>
                    <a:pt x="14095" y="2227"/>
                  </a:lnTo>
                  <a:lnTo>
                    <a:pt x="13940" y="2072"/>
                  </a:lnTo>
                  <a:lnTo>
                    <a:pt x="13771" y="1931"/>
                  </a:lnTo>
                  <a:lnTo>
                    <a:pt x="13602" y="1790"/>
                  </a:lnTo>
                  <a:lnTo>
                    <a:pt x="13433" y="1649"/>
                  </a:lnTo>
                  <a:lnTo>
                    <a:pt x="13249" y="1522"/>
                  </a:lnTo>
                  <a:lnTo>
                    <a:pt x="12869" y="1269"/>
                  </a:lnTo>
                  <a:lnTo>
                    <a:pt x="12460" y="1043"/>
                  </a:lnTo>
                  <a:lnTo>
                    <a:pt x="12023" y="846"/>
                  </a:lnTo>
                  <a:lnTo>
                    <a:pt x="11572" y="663"/>
                  </a:lnTo>
                  <a:lnTo>
                    <a:pt x="11107" y="508"/>
                  </a:lnTo>
                  <a:lnTo>
                    <a:pt x="10628" y="367"/>
                  </a:lnTo>
                  <a:lnTo>
                    <a:pt x="10275" y="282"/>
                  </a:lnTo>
                  <a:lnTo>
                    <a:pt x="9909" y="212"/>
                  </a:lnTo>
                  <a:lnTo>
                    <a:pt x="9542" y="141"/>
                  </a:lnTo>
                  <a:lnTo>
                    <a:pt x="9162" y="99"/>
                  </a:lnTo>
                  <a:lnTo>
                    <a:pt x="8781" y="57"/>
                  </a:lnTo>
                  <a:lnTo>
                    <a:pt x="8401" y="28"/>
                  </a:lnTo>
                  <a:lnTo>
                    <a:pt x="80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flipH="1">
              <a:off x="2869362" y="1912910"/>
              <a:ext cx="279088" cy="163775"/>
            </a:xfrm>
            <a:custGeom>
              <a:avLst/>
              <a:gdLst/>
              <a:ahLst/>
              <a:cxnLst/>
              <a:rect l="l" t="t" r="r" b="b"/>
              <a:pathLst>
                <a:path w="13476" h="7908" extrusionOk="0">
                  <a:moveTo>
                    <a:pt x="13476" y="7908"/>
                  </a:moveTo>
                  <a:lnTo>
                    <a:pt x="13476" y="4299"/>
                  </a:lnTo>
                  <a:lnTo>
                    <a:pt x="13476" y="4299"/>
                  </a:lnTo>
                  <a:lnTo>
                    <a:pt x="13476" y="4046"/>
                  </a:lnTo>
                  <a:lnTo>
                    <a:pt x="13433" y="3792"/>
                  </a:lnTo>
                  <a:lnTo>
                    <a:pt x="13391" y="3538"/>
                  </a:lnTo>
                  <a:lnTo>
                    <a:pt x="13321" y="3299"/>
                  </a:lnTo>
                  <a:lnTo>
                    <a:pt x="13250" y="3073"/>
                  </a:lnTo>
                  <a:lnTo>
                    <a:pt x="13151" y="2848"/>
                  </a:lnTo>
                  <a:lnTo>
                    <a:pt x="13025" y="2636"/>
                  </a:lnTo>
                  <a:lnTo>
                    <a:pt x="12898" y="2425"/>
                  </a:lnTo>
                  <a:lnTo>
                    <a:pt x="12757" y="2228"/>
                  </a:lnTo>
                  <a:lnTo>
                    <a:pt x="12588" y="2044"/>
                  </a:lnTo>
                  <a:lnTo>
                    <a:pt x="12418" y="1861"/>
                  </a:lnTo>
                  <a:lnTo>
                    <a:pt x="12235" y="1692"/>
                  </a:lnTo>
                  <a:lnTo>
                    <a:pt x="12038" y="1523"/>
                  </a:lnTo>
                  <a:lnTo>
                    <a:pt x="11826" y="1368"/>
                  </a:lnTo>
                  <a:lnTo>
                    <a:pt x="11601" y="1227"/>
                  </a:lnTo>
                  <a:lnTo>
                    <a:pt x="11375" y="1086"/>
                  </a:lnTo>
                  <a:lnTo>
                    <a:pt x="11136" y="945"/>
                  </a:lnTo>
                  <a:lnTo>
                    <a:pt x="10882" y="832"/>
                  </a:lnTo>
                  <a:lnTo>
                    <a:pt x="10614" y="719"/>
                  </a:lnTo>
                  <a:lnTo>
                    <a:pt x="10346" y="607"/>
                  </a:lnTo>
                  <a:lnTo>
                    <a:pt x="10079" y="522"/>
                  </a:lnTo>
                  <a:lnTo>
                    <a:pt x="9797" y="423"/>
                  </a:lnTo>
                  <a:lnTo>
                    <a:pt x="9501" y="353"/>
                  </a:lnTo>
                  <a:lnTo>
                    <a:pt x="9219" y="282"/>
                  </a:lnTo>
                  <a:lnTo>
                    <a:pt x="8909" y="212"/>
                  </a:lnTo>
                  <a:lnTo>
                    <a:pt x="8613" y="156"/>
                  </a:lnTo>
                  <a:lnTo>
                    <a:pt x="8303" y="113"/>
                  </a:lnTo>
                  <a:lnTo>
                    <a:pt x="7993" y="71"/>
                  </a:lnTo>
                  <a:lnTo>
                    <a:pt x="7683" y="43"/>
                  </a:lnTo>
                  <a:lnTo>
                    <a:pt x="7372" y="29"/>
                  </a:lnTo>
                  <a:lnTo>
                    <a:pt x="6738" y="0"/>
                  </a:lnTo>
                  <a:lnTo>
                    <a:pt x="6104" y="29"/>
                  </a:lnTo>
                  <a:lnTo>
                    <a:pt x="5794" y="43"/>
                  </a:lnTo>
                  <a:lnTo>
                    <a:pt x="5484" y="71"/>
                  </a:lnTo>
                  <a:lnTo>
                    <a:pt x="5174" y="113"/>
                  </a:lnTo>
                  <a:lnTo>
                    <a:pt x="4863" y="156"/>
                  </a:lnTo>
                  <a:lnTo>
                    <a:pt x="4553" y="212"/>
                  </a:lnTo>
                  <a:lnTo>
                    <a:pt x="4257" y="282"/>
                  </a:lnTo>
                  <a:lnTo>
                    <a:pt x="3961" y="353"/>
                  </a:lnTo>
                  <a:lnTo>
                    <a:pt x="3680" y="423"/>
                  </a:lnTo>
                  <a:lnTo>
                    <a:pt x="3398" y="522"/>
                  </a:lnTo>
                  <a:lnTo>
                    <a:pt x="3116" y="607"/>
                  </a:lnTo>
                  <a:lnTo>
                    <a:pt x="2848" y="719"/>
                  </a:lnTo>
                  <a:lnTo>
                    <a:pt x="2594" y="832"/>
                  </a:lnTo>
                  <a:lnTo>
                    <a:pt x="2340" y="945"/>
                  </a:lnTo>
                  <a:lnTo>
                    <a:pt x="2101" y="1086"/>
                  </a:lnTo>
                  <a:lnTo>
                    <a:pt x="1875" y="1227"/>
                  </a:lnTo>
                  <a:lnTo>
                    <a:pt x="1650" y="1368"/>
                  </a:lnTo>
                  <a:lnTo>
                    <a:pt x="1438" y="1523"/>
                  </a:lnTo>
                  <a:lnTo>
                    <a:pt x="1241" y="1692"/>
                  </a:lnTo>
                  <a:lnTo>
                    <a:pt x="1058" y="1861"/>
                  </a:lnTo>
                  <a:lnTo>
                    <a:pt x="875" y="2044"/>
                  </a:lnTo>
                  <a:lnTo>
                    <a:pt x="720" y="2228"/>
                  </a:lnTo>
                  <a:lnTo>
                    <a:pt x="579" y="2425"/>
                  </a:lnTo>
                  <a:lnTo>
                    <a:pt x="438" y="2636"/>
                  </a:lnTo>
                  <a:lnTo>
                    <a:pt x="325" y="2848"/>
                  </a:lnTo>
                  <a:lnTo>
                    <a:pt x="226" y="3073"/>
                  </a:lnTo>
                  <a:lnTo>
                    <a:pt x="142" y="3299"/>
                  </a:lnTo>
                  <a:lnTo>
                    <a:pt x="85" y="3538"/>
                  </a:lnTo>
                  <a:lnTo>
                    <a:pt x="29" y="3792"/>
                  </a:lnTo>
                  <a:lnTo>
                    <a:pt x="1" y="4046"/>
                  </a:lnTo>
                  <a:lnTo>
                    <a:pt x="1" y="4299"/>
                  </a:lnTo>
                  <a:lnTo>
                    <a:pt x="1" y="7908"/>
                  </a:lnTo>
                  <a:lnTo>
                    <a:pt x="13476" y="790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flipH="1">
              <a:off x="2986126" y="2015651"/>
              <a:ext cx="69793" cy="70083"/>
            </a:xfrm>
            <a:custGeom>
              <a:avLst/>
              <a:gdLst/>
              <a:ahLst/>
              <a:cxnLst/>
              <a:rect l="l" t="t" r="r" b="b"/>
              <a:pathLst>
                <a:path w="3370" h="3384" extrusionOk="0">
                  <a:moveTo>
                    <a:pt x="3229" y="1016"/>
                  </a:moveTo>
                  <a:lnTo>
                    <a:pt x="3229" y="1016"/>
                  </a:lnTo>
                  <a:lnTo>
                    <a:pt x="3285" y="1185"/>
                  </a:lnTo>
                  <a:lnTo>
                    <a:pt x="3341" y="1340"/>
                  </a:lnTo>
                  <a:lnTo>
                    <a:pt x="3355" y="1509"/>
                  </a:lnTo>
                  <a:lnTo>
                    <a:pt x="3370" y="1678"/>
                  </a:lnTo>
                  <a:lnTo>
                    <a:pt x="3370" y="1833"/>
                  </a:lnTo>
                  <a:lnTo>
                    <a:pt x="3341" y="2002"/>
                  </a:lnTo>
                  <a:lnTo>
                    <a:pt x="3299" y="2158"/>
                  </a:lnTo>
                  <a:lnTo>
                    <a:pt x="3257" y="2313"/>
                  </a:lnTo>
                  <a:lnTo>
                    <a:pt x="3186" y="2454"/>
                  </a:lnTo>
                  <a:lnTo>
                    <a:pt x="3102" y="2594"/>
                  </a:lnTo>
                  <a:lnTo>
                    <a:pt x="3017" y="2735"/>
                  </a:lnTo>
                  <a:lnTo>
                    <a:pt x="2904" y="2862"/>
                  </a:lnTo>
                  <a:lnTo>
                    <a:pt x="2792" y="2975"/>
                  </a:lnTo>
                  <a:lnTo>
                    <a:pt x="2651" y="3074"/>
                  </a:lnTo>
                  <a:lnTo>
                    <a:pt x="2510" y="3158"/>
                  </a:lnTo>
                  <a:lnTo>
                    <a:pt x="2355" y="3243"/>
                  </a:lnTo>
                  <a:lnTo>
                    <a:pt x="2355" y="3243"/>
                  </a:lnTo>
                  <a:lnTo>
                    <a:pt x="2200" y="3299"/>
                  </a:lnTo>
                  <a:lnTo>
                    <a:pt x="2031" y="3341"/>
                  </a:lnTo>
                  <a:lnTo>
                    <a:pt x="1861" y="3370"/>
                  </a:lnTo>
                  <a:lnTo>
                    <a:pt x="1706" y="3384"/>
                  </a:lnTo>
                  <a:lnTo>
                    <a:pt x="1537" y="3370"/>
                  </a:lnTo>
                  <a:lnTo>
                    <a:pt x="1382" y="3356"/>
                  </a:lnTo>
                  <a:lnTo>
                    <a:pt x="1213" y="3313"/>
                  </a:lnTo>
                  <a:lnTo>
                    <a:pt x="1072" y="3257"/>
                  </a:lnTo>
                  <a:lnTo>
                    <a:pt x="917" y="3201"/>
                  </a:lnTo>
                  <a:lnTo>
                    <a:pt x="776" y="3116"/>
                  </a:lnTo>
                  <a:lnTo>
                    <a:pt x="649" y="3017"/>
                  </a:lnTo>
                  <a:lnTo>
                    <a:pt x="522" y="2919"/>
                  </a:lnTo>
                  <a:lnTo>
                    <a:pt x="410" y="2792"/>
                  </a:lnTo>
                  <a:lnTo>
                    <a:pt x="297" y="2665"/>
                  </a:lnTo>
                  <a:lnTo>
                    <a:pt x="212" y="2524"/>
                  </a:lnTo>
                  <a:lnTo>
                    <a:pt x="142" y="2369"/>
                  </a:lnTo>
                  <a:lnTo>
                    <a:pt x="142" y="2369"/>
                  </a:lnTo>
                  <a:lnTo>
                    <a:pt x="71" y="2200"/>
                  </a:lnTo>
                  <a:lnTo>
                    <a:pt x="29" y="2045"/>
                  </a:lnTo>
                  <a:lnTo>
                    <a:pt x="1" y="1876"/>
                  </a:lnTo>
                  <a:lnTo>
                    <a:pt x="1" y="1706"/>
                  </a:lnTo>
                  <a:lnTo>
                    <a:pt x="1" y="1551"/>
                  </a:lnTo>
                  <a:lnTo>
                    <a:pt x="29" y="1382"/>
                  </a:lnTo>
                  <a:lnTo>
                    <a:pt x="57" y="1227"/>
                  </a:lnTo>
                  <a:lnTo>
                    <a:pt x="114" y="1072"/>
                  </a:lnTo>
                  <a:lnTo>
                    <a:pt x="184" y="931"/>
                  </a:lnTo>
                  <a:lnTo>
                    <a:pt x="255" y="790"/>
                  </a:lnTo>
                  <a:lnTo>
                    <a:pt x="353" y="649"/>
                  </a:lnTo>
                  <a:lnTo>
                    <a:pt x="466" y="522"/>
                  </a:lnTo>
                  <a:lnTo>
                    <a:pt x="579" y="410"/>
                  </a:lnTo>
                  <a:lnTo>
                    <a:pt x="706" y="311"/>
                  </a:lnTo>
                  <a:lnTo>
                    <a:pt x="861" y="226"/>
                  </a:lnTo>
                  <a:lnTo>
                    <a:pt x="1016" y="142"/>
                  </a:lnTo>
                  <a:lnTo>
                    <a:pt x="1016" y="142"/>
                  </a:lnTo>
                  <a:lnTo>
                    <a:pt x="1171" y="86"/>
                  </a:lnTo>
                  <a:lnTo>
                    <a:pt x="1340" y="43"/>
                  </a:lnTo>
                  <a:lnTo>
                    <a:pt x="1495" y="15"/>
                  </a:lnTo>
                  <a:lnTo>
                    <a:pt x="1664" y="1"/>
                  </a:lnTo>
                  <a:lnTo>
                    <a:pt x="1833" y="15"/>
                  </a:lnTo>
                  <a:lnTo>
                    <a:pt x="1988" y="29"/>
                  </a:lnTo>
                  <a:lnTo>
                    <a:pt x="2143" y="71"/>
                  </a:lnTo>
                  <a:lnTo>
                    <a:pt x="2298" y="128"/>
                  </a:lnTo>
                  <a:lnTo>
                    <a:pt x="2453" y="184"/>
                  </a:lnTo>
                  <a:lnTo>
                    <a:pt x="2594" y="269"/>
                  </a:lnTo>
                  <a:lnTo>
                    <a:pt x="2721" y="367"/>
                  </a:lnTo>
                  <a:lnTo>
                    <a:pt x="2848" y="466"/>
                  </a:lnTo>
                  <a:lnTo>
                    <a:pt x="2961" y="593"/>
                  </a:lnTo>
                  <a:lnTo>
                    <a:pt x="3059" y="720"/>
                  </a:lnTo>
                  <a:lnTo>
                    <a:pt x="3158" y="861"/>
                  </a:lnTo>
                  <a:lnTo>
                    <a:pt x="3229" y="1016"/>
                  </a:lnTo>
                  <a:lnTo>
                    <a:pt x="3229" y="101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flipH="1">
              <a:off x="2941745" y="1963110"/>
              <a:ext cx="75343" cy="85843"/>
            </a:xfrm>
            <a:custGeom>
              <a:avLst/>
              <a:gdLst/>
              <a:ahLst/>
              <a:cxnLst/>
              <a:rect l="l" t="t" r="r" b="b"/>
              <a:pathLst>
                <a:path w="3638" h="4145" extrusionOk="0">
                  <a:moveTo>
                    <a:pt x="0" y="3355"/>
                  </a:moveTo>
                  <a:lnTo>
                    <a:pt x="987" y="4145"/>
                  </a:lnTo>
                  <a:lnTo>
                    <a:pt x="3496" y="1016"/>
                  </a:lnTo>
                  <a:lnTo>
                    <a:pt x="3496" y="1016"/>
                  </a:lnTo>
                  <a:lnTo>
                    <a:pt x="3567" y="903"/>
                  </a:lnTo>
                  <a:lnTo>
                    <a:pt x="3609" y="790"/>
                  </a:lnTo>
                  <a:lnTo>
                    <a:pt x="3637" y="677"/>
                  </a:lnTo>
                  <a:lnTo>
                    <a:pt x="3637" y="551"/>
                  </a:lnTo>
                  <a:lnTo>
                    <a:pt x="3609" y="438"/>
                  </a:lnTo>
                  <a:lnTo>
                    <a:pt x="3567" y="325"/>
                  </a:lnTo>
                  <a:lnTo>
                    <a:pt x="3496" y="226"/>
                  </a:lnTo>
                  <a:lnTo>
                    <a:pt x="3397" y="128"/>
                  </a:lnTo>
                  <a:lnTo>
                    <a:pt x="3397" y="128"/>
                  </a:lnTo>
                  <a:lnTo>
                    <a:pt x="3397" y="128"/>
                  </a:lnTo>
                  <a:lnTo>
                    <a:pt x="3299" y="57"/>
                  </a:lnTo>
                  <a:lnTo>
                    <a:pt x="3186" y="15"/>
                  </a:lnTo>
                  <a:lnTo>
                    <a:pt x="3059" y="1"/>
                  </a:lnTo>
                  <a:lnTo>
                    <a:pt x="2946" y="1"/>
                  </a:lnTo>
                  <a:lnTo>
                    <a:pt x="2820" y="29"/>
                  </a:lnTo>
                  <a:lnTo>
                    <a:pt x="2721" y="71"/>
                  </a:lnTo>
                  <a:lnTo>
                    <a:pt x="2608" y="142"/>
                  </a:lnTo>
                  <a:lnTo>
                    <a:pt x="2524" y="226"/>
                  </a:lnTo>
                  <a:lnTo>
                    <a:pt x="0" y="335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flipH="1">
              <a:off x="2850682" y="1894520"/>
              <a:ext cx="316449" cy="200556"/>
            </a:xfrm>
            <a:custGeom>
              <a:avLst/>
              <a:gdLst/>
              <a:ahLst/>
              <a:cxnLst/>
              <a:rect l="l" t="t" r="r" b="b"/>
              <a:pathLst>
                <a:path w="15280" h="9684" extrusionOk="0">
                  <a:moveTo>
                    <a:pt x="7964" y="1791"/>
                  </a:moveTo>
                  <a:lnTo>
                    <a:pt x="8289" y="1805"/>
                  </a:lnTo>
                  <a:lnTo>
                    <a:pt x="8613" y="1833"/>
                  </a:lnTo>
                  <a:lnTo>
                    <a:pt x="8937" y="1861"/>
                  </a:lnTo>
                  <a:lnTo>
                    <a:pt x="9247" y="1917"/>
                  </a:lnTo>
                  <a:lnTo>
                    <a:pt x="9557" y="1960"/>
                  </a:lnTo>
                  <a:lnTo>
                    <a:pt x="9867" y="2030"/>
                  </a:lnTo>
                  <a:lnTo>
                    <a:pt x="10177" y="2101"/>
                  </a:lnTo>
                  <a:lnTo>
                    <a:pt x="10516" y="2199"/>
                  </a:lnTo>
                  <a:lnTo>
                    <a:pt x="10854" y="2312"/>
                  </a:lnTo>
                  <a:lnTo>
                    <a:pt x="11164" y="2425"/>
                  </a:lnTo>
                  <a:lnTo>
                    <a:pt x="11474" y="2566"/>
                  </a:lnTo>
                  <a:lnTo>
                    <a:pt x="11756" y="2707"/>
                  </a:lnTo>
                  <a:lnTo>
                    <a:pt x="12038" y="2876"/>
                  </a:lnTo>
                  <a:lnTo>
                    <a:pt x="12292" y="3045"/>
                  </a:lnTo>
                  <a:lnTo>
                    <a:pt x="12517" y="3242"/>
                  </a:lnTo>
                  <a:lnTo>
                    <a:pt x="12728" y="3440"/>
                  </a:lnTo>
                  <a:lnTo>
                    <a:pt x="12926" y="3651"/>
                  </a:lnTo>
                  <a:lnTo>
                    <a:pt x="13095" y="3877"/>
                  </a:lnTo>
                  <a:lnTo>
                    <a:pt x="13222" y="4116"/>
                  </a:lnTo>
                  <a:lnTo>
                    <a:pt x="13335" y="4370"/>
                  </a:lnTo>
                  <a:lnTo>
                    <a:pt x="13419" y="4624"/>
                  </a:lnTo>
                  <a:lnTo>
                    <a:pt x="13461" y="4906"/>
                  </a:lnTo>
                  <a:lnTo>
                    <a:pt x="13476" y="5047"/>
                  </a:lnTo>
                  <a:lnTo>
                    <a:pt x="13476" y="5187"/>
                  </a:lnTo>
                  <a:lnTo>
                    <a:pt x="13476" y="7894"/>
                  </a:lnTo>
                  <a:lnTo>
                    <a:pt x="1791" y="7894"/>
                  </a:lnTo>
                  <a:lnTo>
                    <a:pt x="1791" y="5187"/>
                  </a:lnTo>
                  <a:lnTo>
                    <a:pt x="1805" y="5047"/>
                  </a:lnTo>
                  <a:lnTo>
                    <a:pt x="1819" y="4906"/>
                  </a:lnTo>
                  <a:lnTo>
                    <a:pt x="1861" y="4624"/>
                  </a:lnTo>
                  <a:lnTo>
                    <a:pt x="1946" y="4370"/>
                  </a:lnTo>
                  <a:lnTo>
                    <a:pt x="2044" y="4116"/>
                  </a:lnTo>
                  <a:lnTo>
                    <a:pt x="2185" y="3877"/>
                  </a:lnTo>
                  <a:lnTo>
                    <a:pt x="2354" y="3651"/>
                  </a:lnTo>
                  <a:lnTo>
                    <a:pt x="2538" y="3440"/>
                  </a:lnTo>
                  <a:lnTo>
                    <a:pt x="2749" y="3242"/>
                  </a:lnTo>
                  <a:lnTo>
                    <a:pt x="2989" y="3045"/>
                  </a:lnTo>
                  <a:lnTo>
                    <a:pt x="3242" y="2876"/>
                  </a:lnTo>
                  <a:lnTo>
                    <a:pt x="3510" y="2707"/>
                  </a:lnTo>
                  <a:lnTo>
                    <a:pt x="3806" y="2566"/>
                  </a:lnTo>
                  <a:lnTo>
                    <a:pt x="4116" y="2425"/>
                  </a:lnTo>
                  <a:lnTo>
                    <a:pt x="4426" y="2312"/>
                  </a:lnTo>
                  <a:lnTo>
                    <a:pt x="4765" y="2199"/>
                  </a:lnTo>
                  <a:lnTo>
                    <a:pt x="5103" y="2101"/>
                  </a:lnTo>
                  <a:lnTo>
                    <a:pt x="5399" y="2030"/>
                  </a:lnTo>
                  <a:lnTo>
                    <a:pt x="5709" y="1960"/>
                  </a:lnTo>
                  <a:lnTo>
                    <a:pt x="6019" y="1917"/>
                  </a:lnTo>
                  <a:lnTo>
                    <a:pt x="6343" y="1875"/>
                  </a:lnTo>
                  <a:lnTo>
                    <a:pt x="6653" y="1833"/>
                  </a:lnTo>
                  <a:lnTo>
                    <a:pt x="6978" y="1819"/>
                  </a:lnTo>
                  <a:lnTo>
                    <a:pt x="7316" y="1805"/>
                  </a:lnTo>
                  <a:lnTo>
                    <a:pt x="7640" y="1791"/>
                  </a:lnTo>
                  <a:close/>
                  <a:moveTo>
                    <a:pt x="7260" y="1"/>
                  </a:moveTo>
                  <a:lnTo>
                    <a:pt x="6879" y="15"/>
                  </a:lnTo>
                  <a:lnTo>
                    <a:pt x="6498" y="43"/>
                  </a:lnTo>
                  <a:lnTo>
                    <a:pt x="6132" y="85"/>
                  </a:lnTo>
                  <a:lnTo>
                    <a:pt x="5751" y="141"/>
                  </a:lnTo>
                  <a:lnTo>
                    <a:pt x="5385" y="198"/>
                  </a:lnTo>
                  <a:lnTo>
                    <a:pt x="5018" y="282"/>
                  </a:lnTo>
                  <a:lnTo>
                    <a:pt x="4652" y="367"/>
                  </a:lnTo>
                  <a:lnTo>
                    <a:pt x="4173" y="508"/>
                  </a:lnTo>
                  <a:lnTo>
                    <a:pt x="3708" y="663"/>
                  </a:lnTo>
                  <a:lnTo>
                    <a:pt x="3257" y="846"/>
                  </a:lnTo>
                  <a:lnTo>
                    <a:pt x="2820" y="1044"/>
                  </a:lnTo>
                  <a:lnTo>
                    <a:pt x="2411" y="1269"/>
                  </a:lnTo>
                  <a:lnTo>
                    <a:pt x="2030" y="1523"/>
                  </a:lnTo>
                  <a:lnTo>
                    <a:pt x="1847" y="1650"/>
                  </a:lnTo>
                  <a:lnTo>
                    <a:pt x="1678" y="1791"/>
                  </a:lnTo>
                  <a:lnTo>
                    <a:pt x="1509" y="1932"/>
                  </a:lnTo>
                  <a:lnTo>
                    <a:pt x="1340" y="2072"/>
                  </a:lnTo>
                  <a:lnTo>
                    <a:pt x="1199" y="2228"/>
                  </a:lnTo>
                  <a:lnTo>
                    <a:pt x="1044" y="2383"/>
                  </a:lnTo>
                  <a:lnTo>
                    <a:pt x="917" y="2552"/>
                  </a:lnTo>
                  <a:lnTo>
                    <a:pt x="776" y="2721"/>
                  </a:lnTo>
                  <a:lnTo>
                    <a:pt x="663" y="2904"/>
                  </a:lnTo>
                  <a:lnTo>
                    <a:pt x="550" y="3073"/>
                  </a:lnTo>
                  <a:lnTo>
                    <a:pt x="452" y="3271"/>
                  </a:lnTo>
                  <a:lnTo>
                    <a:pt x="353" y="3454"/>
                  </a:lnTo>
                  <a:lnTo>
                    <a:pt x="283" y="3651"/>
                  </a:lnTo>
                  <a:lnTo>
                    <a:pt x="198" y="3863"/>
                  </a:lnTo>
                  <a:lnTo>
                    <a:pt x="142" y="4074"/>
                  </a:lnTo>
                  <a:lnTo>
                    <a:pt x="85" y="4285"/>
                  </a:lnTo>
                  <a:lnTo>
                    <a:pt x="57" y="4497"/>
                  </a:lnTo>
                  <a:lnTo>
                    <a:pt x="15" y="4722"/>
                  </a:lnTo>
                  <a:lnTo>
                    <a:pt x="1" y="4962"/>
                  </a:lnTo>
                  <a:lnTo>
                    <a:pt x="1" y="5187"/>
                  </a:lnTo>
                  <a:lnTo>
                    <a:pt x="1" y="8796"/>
                  </a:lnTo>
                  <a:lnTo>
                    <a:pt x="1" y="9684"/>
                  </a:lnTo>
                  <a:lnTo>
                    <a:pt x="15280" y="9684"/>
                  </a:lnTo>
                  <a:lnTo>
                    <a:pt x="15280" y="8796"/>
                  </a:lnTo>
                  <a:lnTo>
                    <a:pt x="15280" y="5187"/>
                  </a:lnTo>
                  <a:lnTo>
                    <a:pt x="15280" y="4962"/>
                  </a:lnTo>
                  <a:lnTo>
                    <a:pt x="15252" y="4722"/>
                  </a:lnTo>
                  <a:lnTo>
                    <a:pt x="15223" y="4497"/>
                  </a:lnTo>
                  <a:lnTo>
                    <a:pt x="15181" y="4285"/>
                  </a:lnTo>
                  <a:lnTo>
                    <a:pt x="15139" y="4074"/>
                  </a:lnTo>
                  <a:lnTo>
                    <a:pt x="15068" y="3863"/>
                  </a:lnTo>
                  <a:lnTo>
                    <a:pt x="14998" y="3651"/>
                  </a:lnTo>
                  <a:lnTo>
                    <a:pt x="14913" y="3454"/>
                  </a:lnTo>
                  <a:lnTo>
                    <a:pt x="14829" y="3271"/>
                  </a:lnTo>
                  <a:lnTo>
                    <a:pt x="14730" y="3073"/>
                  </a:lnTo>
                  <a:lnTo>
                    <a:pt x="14617" y="2904"/>
                  </a:lnTo>
                  <a:lnTo>
                    <a:pt x="14490" y="2721"/>
                  </a:lnTo>
                  <a:lnTo>
                    <a:pt x="14364" y="2552"/>
                  </a:lnTo>
                  <a:lnTo>
                    <a:pt x="14223" y="2383"/>
                  </a:lnTo>
                  <a:lnTo>
                    <a:pt x="14082" y="2228"/>
                  </a:lnTo>
                  <a:lnTo>
                    <a:pt x="13927" y="2072"/>
                  </a:lnTo>
                  <a:lnTo>
                    <a:pt x="13772" y="1932"/>
                  </a:lnTo>
                  <a:lnTo>
                    <a:pt x="13602" y="1791"/>
                  </a:lnTo>
                  <a:lnTo>
                    <a:pt x="13433" y="1650"/>
                  </a:lnTo>
                  <a:lnTo>
                    <a:pt x="13250" y="1523"/>
                  </a:lnTo>
                  <a:lnTo>
                    <a:pt x="12855" y="1269"/>
                  </a:lnTo>
                  <a:lnTo>
                    <a:pt x="12447" y="1044"/>
                  </a:lnTo>
                  <a:lnTo>
                    <a:pt x="12024" y="846"/>
                  </a:lnTo>
                  <a:lnTo>
                    <a:pt x="11573" y="663"/>
                  </a:lnTo>
                  <a:lnTo>
                    <a:pt x="11108" y="508"/>
                  </a:lnTo>
                  <a:lnTo>
                    <a:pt x="10614" y="367"/>
                  </a:lnTo>
                  <a:lnTo>
                    <a:pt x="10262" y="282"/>
                  </a:lnTo>
                  <a:lnTo>
                    <a:pt x="9895" y="212"/>
                  </a:lnTo>
                  <a:lnTo>
                    <a:pt x="9529" y="141"/>
                  </a:lnTo>
                  <a:lnTo>
                    <a:pt x="9162" y="85"/>
                  </a:lnTo>
                  <a:lnTo>
                    <a:pt x="8782" y="57"/>
                  </a:lnTo>
                  <a:lnTo>
                    <a:pt x="8401" y="29"/>
                  </a:lnTo>
                  <a:lnTo>
                    <a:pt x="80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flipH="1">
              <a:off x="2837242" y="2371777"/>
              <a:ext cx="148905" cy="104233"/>
            </a:xfrm>
            <a:custGeom>
              <a:avLst/>
              <a:gdLst/>
              <a:ahLst/>
              <a:cxnLst/>
              <a:rect l="l" t="t" r="r" b="b"/>
              <a:pathLst>
                <a:path w="7190" h="5033" extrusionOk="0">
                  <a:moveTo>
                    <a:pt x="1" y="5033"/>
                  </a:moveTo>
                  <a:lnTo>
                    <a:pt x="1692" y="5033"/>
                  </a:lnTo>
                  <a:lnTo>
                    <a:pt x="1692" y="2454"/>
                  </a:lnTo>
                  <a:lnTo>
                    <a:pt x="1692" y="2454"/>
                  </a:lnTo>
                  <a:lnTo>
                    <a:pt x="1692" y="2355"/>
                  </a:lnTo>
                  <a:lnTo>
                    <a:pt x="1706" y="2270"/>
                  </a:lnTo>
                  <a:lnTo>
                    <a:pt x="1720" y="2186"/>
                  </a:lnTo>
                  <a:lnTo>
                    <a:pt x="1748" y="2115"/>
                  </a:lnTo>
                  <a:lnTo>
                    <a:pt x="1833" y="1960"/>
                  </a:lnTo>
                  <a:lnTo>
                    <a:pt x="1946" y="1833"/>
                  </a:lnTo>
                  <a:lnTo>
                    <a:pt x="2073" y="1735"/>
                  </a:lnTo>
                  <a:lnTo>
                    <a:pt x="2213" y="1650"/>
                  </a:lnTo>
                  <a:lnTo>
                    <a:pt x="2298" y="1622"/>
                  </a:lnTo>
                  <a:lnTo>
                    <a:pt x="2369" y="1608"/>
                  </a:lnTo>
                  <a:lnTo>
                    <a:pt x="2467" y="1594"/>
                  </a:lnTo>
                  <a:lnTo>
                    <a:pt x="2552" y="1580"/>
                  </a:lnTo>
                  <a:lnTo>
                    <a:pt x="4652" y="1580"/>
                  </a:lnTo>
                  <a:lnTo>
                    <a:pt x="4652" y="1580"/>
                  </a:lnTo>
                  <a:lnTo>
                    <a:pt x="4737" y="1594"/>
                  </a:lnTo>
                  <a:lnTo>
                    <a:pt x="4821" y="1608"/>
                  </a:lnTo>
                  <a:lnTo>
                    <a:pt x="4906" y="1622"/>
                  </a:lnTo>
                  <a:lnTo>
                    <a:pt x="4976" y="1650"/>
                  </a:lnTo>
                  <a:lnTo>
                    <a:pt x="5131" y="1735"/>
                  </a:lnTo>
                  <a:lnTo>
                    <a:pt x="5258" y="1833"/>
                  </a:lnTo>
                  <a:lnTo>
                    <a:pt x="5357" y="1960"/>
                  </a:lnTo>
                  <a:lnTo>
                    <a:pt x="5441" y="2115"/>
                  </a:lnTo>
                  <a:lnTo>
                    <a:pt x="5469" y="2186"/>
                  </a:lnTo>
                  <a:lnTo>
                    <a:pt x="5484" y="2270"/>
                  </a:lnTo>
                  <a:lnTo>
                    <a:pt x="5498" y="2355"/>
                  </a:lnTo>
                  <a:lnTo>
                    <a:pt x="5512" y="2454"/>
                  </a:lnTo>
                  <a:lnTo>
                    <a:pt x="5512" y="5033"/>
                  </a:lnTo>
                  <a:lnTo>
                    <a:pt x="7189" y="5033"/>
                  </a:lnTo>
                  <a:lnTo>
                    <a:pt x="7189" y="1622"/>
                  </a:lnTo>
                  <a:lnTo>
                    <a:pt x="7189" y="1622"/>
                  </a:lnTo>
                  <a:lnTo>
                    <a:pt x="7175" y="1467"/>
                  </a:lnTo>
                  <a:lnTo>
                    <a:pt x="7161" y="1298"/>
                  </a:lnTo>
                  <a:lnTo>
                    <a:pt x="7119" y="1143"/>
                  </a:lnTo>
                  <a:lnTo>
                    <a:pt x="7062" y="1002"/>
                  </a:lnTo>
                  <a:lnTo>
                    <a:pt x="6992" y="861"/>
                  </a:lnTo>
                  <a:lnTo>
                    <a:pt x="6907" y="720"/>
                  </a:lnTo>
                  <a:lnTo>
                    <a:pt x="6823" y="593"/>
                  </a:lnTo>
                  <a:lnTo>
                    <a:pt x="6710" y="480"/>
                  </a:lnTo>
                  <a:lnTo>
                    <a:pt x="6597" y="382"/>
                  </a:lnTo>
                  <a:lnTo>
                    <a:pt x="6470" y="283"/>
                  </a:lnTo>
                  <a:lnTo>
                    <a:pt x="6343" y="198"/>
                  </a:lnTo>
                  <a:lnTo>
                    <a:pt x="6202" y="128"/>
                  </a:lnTo>
                  <a:lnTo>
                    <a:pt x="6047" y="86"/>
                  </a:lnTo>
                  <a:lnTo>
                    <a:pt x="5892" y="43"/>
                  </a:lnTo>
                  <a:lnTo>
                    <a:pt x="5737" y="15"/>
                  </a:lnTo>
                  <a:lnTo>
                    <a:pt x="5568" y="1"/>
                  </a:lnTo>
                  <a:lnTo>
                    <a:pt x="1622" y="1"/>
                  </a:lnTo>
                  <a:lnTo>
                    <a:pt x="1622" y="1"/>
                  </a:lnTo>
                  <a:lnTo>
                    <a:pt x="1466" y="15"/>
                  </a:lnTo>
                  <a:lnTo>
                    <a:pt x="1297" y="43"/>
                  </a:lnTo>
                  <a:lnTo>
                    <a:pt x="1142" y="86"/>
                  </a:lnTo>
                  <a:lnTo>
                    <a:pt x="1001" y="128"/>
                  </a:lnTo>
                  <a:lnTo>
                    <a:pt x="860" y="198"/>
                  </a:lnTo>
                  <a:lnTo>
                    <a:pt x="719" y="283"/>
                  </a:lnTo>
                  <a:lnTo>
                    <a:pt x="593" y="382"/>
                  </a:lnTo>
                  <a:lnTo>
                    <a:pt x="480" y="480"/>
                  </a:lnTo>
                  <a:lnTo>
                    <a:pt x="381" y="593"/>
                  </a:lnTo>
                  <a:lnTo>
                    <a:pt x="282" y="720"/>
                  </a:lnTo>
                  <a:lnTo>
                    <a:pt x="198" y="861"/>
                  </a:lnTo>
                  <a:lnTo>
                    <a:pt x="127" y="1002"/>
                  </a:lnTo>
                  <a:lnTo>
                    <a:pt x="85" y="1143"/>
                  </a:lnTo>
                  <a:lnTo>
                    <a:pt x="43" y="1298"/>
                  </a:lnTo>
                  <a:lnTo>
                    <a:pt x="15" y="1467"/>
                  </a:lnTo>
                  <a:lnTo>
                    <a:pt x="1" y="1622"/>
                  </a:lnTo>
                  <a:lnTo>
                    <a:pt x="1" y="50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flipH="1">
              <a:off x="2810692" y="2473669"/>
              <a:ext cx="202026" cy="34751"/>
            </a:xfrm>
            <a:custGeom>
              <a:avLst/>
              <a:gdLst/>
              <a:ahLst/>
              <a:cxnLst/>
              <a:rect l="l" t="t" r="r" b="b"/>
              <a:pathLst>
                <a:path w="9755" h="1678" extrusionOk="0">
                  <a:moveTo>
                    <a:pt x="424" y="0"/>
                  </a:moveTo>
                  <a:lnTo>
                    <a:pt x="9346" y="0"/>
                  </a:lnTo>
                  <a:lnTo>
                    <a:pt x="9346" y="0"/>
                  </a:lnTo>
                  <a:lnTo>
                    <a:pt x="9431" y="14"/>
                  </a:lnTo>
                  <a:lnTo>
                    <a:pt x="9501" y="28"/>
                  </a:lnTo>
                  <a:lnTo>
                    <a:pt x="9571" y="71"/>
                  </a:lnTo>
                  <a:lnTo>
                    <a:pt x="9642" y="127"/>
                  </a:lnTo>
                  <a:lnTo>
                    <a:pt x="9684" y="183"/>
                  </a:lnTo>
                  <a:lnTo>
                    <a:pt x="9727" y="254"/>
                  </a:lnTo>
                  <a:lnTo>
                    <a:pt x="9755" y="338"/>
                  </a:lnTo>
                  <a:lnTo>
                    <a:pt x="9755" y="423"/>
                  </a:lnTo>
                  <a:lnTo>
                    <a:pt x="9755" y="1255"/>
                  </a:lnTo>
                  <a:lnTo>
                    <a:pt x="9755" y="1255"/>
                  </a:lnTo>
                  <a:lnTo>
                    <a:pt x="9755" y="1339"/>
                  </a:lnTo>
                  <a:lnTo>
                    <a:pt x="9727" y="1410"/>
                  </a:lnTo>
                  <a:lnTo>
                    <a:pt x="9684" y="1494"/>
                  </a:lnTo>
                  <a:lnTo>
                    <a:pt x="9642" y="1551"/>
                  </a:lnTo>
                  <a:lnTo>
                    <a:pt x="9571" y="1607"/>
                  </a:lnTo>
                  <a:lnTo>
                    <a:pt x="9501" y="1635"/>
                  </a:lnTo>
                  <a:lnTo>
                    <a:pt x="9431" y="1663"/>
                  </a:lnTo>
                  <a:lnTo>
                    <a:pt x="9346" y="1677"/>
                  </a:lnTo>
                  <a:lnTo>
                    <a:pt x="424" y="1677"/>
                  </a:lnTo>
                  <a:lnTo>
                    <a:pt x="424" y="1677"/>
                  </a:lnTo>
                  <a:lnTo>
                    <a:pt x="339" y="1663"/>
                  </a:lnTo>
                  <a:lnTo>
                    <a:pt x="255" y="1635"/>
                  </a:lnTo>
                  <a:lnTo>
                    <a:pt x="184" y="1607"/>
                  </a:lnTo>
                  <a:lnTo>
                    <a:pt x="128" y="1551"/>
                  </a:lnTo>
                  <a:lnTo>
                    <a:pt x="71" y="1494"/>
                  </a:lnTo>
                  <a:lnTo>
                    <a:pt x="29" y="1410"/>
                  </a:lnTo>
                  <a:lnTo>
                    <a:pt x="15" y="1339"/>
                  </a:lnTo>
                  <a:lnTo>
                    <a:pt x="1" y="1255"/>
                  </a:lnTo>
                  <a:lnTo>
                    <a:pt x="1" y="423"/>
                  </a:lnTo>
                  <a:lnTo>
                    <a:pt x="1" y="423"/>
                  </a:lnTo>
                  <a:lnTo>
                    <a:pt x="15" y="338"/>
                  </a:lnTo>
                  <a:lnTo>
                    <a:pt x="29" y="254"/>
                  </a:lnTo>
                  <a:lnTo>
                    <a:pt x="71" y="183"/>
                  </a:lnTo>
                  <a:lnTo>
                    <a:pt x="128" y="127"/>
                  </a:lnTo>
                  <a:lnTo>
                    <a:pt x="184" y="71"/>
                  </a:lnTo>
                  <a:lnTo>
                    <a:pt x="255" y="28"/>
                  </a:lnTo>
                  <a:lnTo>
                    <a:pt x="339" y="14"/>
                  </a:lnTo>
                  <a:lnTo>
                    <a:pt x="424" y="0"/>
                  </a:lnTo>
                  <a:lnTo>
                    <a:pt x="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flipH="1">
              <a:off x="2810692" y="2473669"/>
              <a:ext cx="202026" cy="15491"/>
            </a:xfrm>
            <a:custGeom>
              <a:avLst/>
              <a:gdLst/>
              <a:ahLst/>
              <a:cxnLst/>
              <a:rect l="l" t="t" r="r" b="b"/>
              <a:pathLst>
                <a:path w="9755" h="748" extrusionOk="0">
                  <a:moveTo>
                    <a:pt x="424" y="0"/>
                  </a:moveTo>
                  <a:lnTo>
                    <a:pt x="9346" y="0"/>
                  </a:lnTo>
                  <a:lnTo>
                    <a:pt x="9346" y="0"/>
                  </a:lnTo>
                  <a:lnTo>
                    <a:pt x="9431" y="14"/>
                  </a:lnTo>
                  <a:lnTo>
                    <a:pt x="9501" y="28"/>
                  </a:lnTo>
                  <a:lnTo>
                    <a:pt x="9571" y="71"/>
                  </a:lnTo>
                  <a:lnTo>
                    <a:pt x="9642" y="127"/>
                  </a:lnTo>
                  <a:lnTo>
                    <a:pt x="9684" y="183"/>
                  </a:lnTo>
                  <a:lnTo>
                    <a:pt x="9727" y="254"/>
                  </a:lnTo>
                  <a:lnTo>
                    <a:pt x="9755" y="338"/>
                  </a:lnTo>
                  <a:lnTo>
                    <a:pt x="9755" y="423"/>
                  </a:lnTo>
                  <a:lnTo>
                    <a:pt x="9755" y="747"/>
                  </a:lnTo>
                  <a:lnTo>
                    <a:pt x="1" y="747"/>
                  </a:lnTo>
                  <a:lnTo>
                    <a:pt x="1" y="423"/>
                  </a:lnTo>
                  <a:lnTo>
                    <a:pt x="1" y="423"/>
                  </a:lnTo>
                  <a:lnTo>
                    <a:pt x="15" y="338"/>
                  </a:lnTo>
                  <a:lnTo>
                    <a:pt x="29" y="254"/>
                  </a:lnTo>
                  <a:lnTo>
                    <a:pt x="71" y="183"/>
                  </a:lnTo>
                  <a:lnTo>
                    <a:pt x="128" y="127"/>
                  </a:lnTo>
                  <a:lnTo>
                    <a:pt x="184" y="71"/>
                  </a:lnTo>
                  <a:lnTo>
                    <a:pt x="255" y="28"/>
                  </a:lnTo>
                  <a:lnTo>
                    <a:pt x="339" y="14"/>
                  </a:lnTo>
                  <a:lnTo>
                    <a:pt x="424" y="0"/>
                  </a:lnTo>
                  <a:lnTo>
                    <a:pt x="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flipH="1">
              <a:off x="2894465" y="2275166"/>
              <a:ext cx="34461" cy="96633"/>
            </a:xfrm>
            <a:custGeom>
              <a:avLst/>
              <a:gdLst/>
              <a:ahLst/>
              <a:cxnLst/>
              <a:rect l="l" t="t" r="r" b="b"/>
              <a:pathLst>
                <a:path w="1664" h="4666" extrusionOk="0">
                  <a:moveTo>
                    <a:pt x="0" y="4666"/>
                  </a:moveTo>
                  <a:lnTo>
                    <a:pt x="1663" y="4666"/>
                  </a:lnTo>
                  <a:lnTo>
                    <a:pt x="1663" y="0"/>
                  </a:lnTo>
                  <a:lnTo>
                    <a:pt x="0" y="0"/>
                  </a:lnTo>
                  <a:lnTo>
                    <a:pt x="0" y="46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flipH="1">
              <a:off x="2882204" y="2244225"/>
              <a:ext cx="58692" cy="58692"/>
            </a:xfrm>
            <a:custGeom>
              <a:avLst/>
              <a:gdLst/>
              <a:ahLst/>
              <a:cxnLst/>
              <a:rect l="l" t="t" r="r" b="b"/>
              <a:pathLst>
                <a:path w="2834" h="2834" extrusionOk="0">
                  <a:moveTo>
                    <a:pt x="1410" y="2834"/>
                  </a:moveTo>
                  <a:lnTo>
                    <a:pt x="1410" y="2834"/>
                  </a:lnTo>
                  <a:lnTo>
                    <a:pt x="1551" y="2834"/>
                  </a:lnTo>
                  <a:lnTo>
                    <a:pt x="1692" y="2805"/>
                  </a:lnTo>
                  <a:lnTo>
                    <a:pt x="1833" y="2777"/>
                  </a:lnTo>
                  <a:lnTo>
                    <a:pt x="1960" y="2721"/>
                  </a:lnTo>
                  <a:lnTo>
                    <a:pt x="2086" y="2664"/>
                  </a:lnTo>
                  <a:lnTo>
                    <a:pt x="2199" y="2594"/>
                  </a:lnTo>
                  <a:lnTo>
                    <a:pt x="2312" y="2509"/>
                  </a:lnTo>
                  <a:lnTo>
                    <a:pt x="2411" y="2425"/>
                  </a:lnTo>
                  <a:lnTo>
                    <a:pt x="2509" y="2326"/>
                  </a:lnTo>
                  <a:lnTo>
                    <a:pt x="2580" y="2213"/>
                  </a:lnTo>
                  <a:lnTo>
                    <a:pt x="2664" y="2101"/>
                  </a:lnTo>
                  <a:lnTo>
                    <a:pt x="2721" y="1974"/>
                  </a:lnTo>
                  <a:lnTo>
                    <a:pt x="2763" y="1847"/>
                  </a:lnTo>
                  <a:lnTo>
                    <a:pt x="2805" y="1706"/>
                  </a:lnTo>
                  <a:lnTo>
                    <a:pt x="2819" y="1565"/>
                  </a:lnTo>
                  <a:lnTo>
                    <a:pt x="2833" y="1424"/>
                  </a:lnTo>
                  <a:lnTo>
                    <a:pt x="2833" y="1424"/>
                  </a:lnTo>
                  <a:lnTo>
                    <a:pt x="2819" y="1283"/>
                  </a:lnTo>
                  <a:lnTo>
                    <a:pt x="2805" y="1142"/>
                  </a:lnTo>
                  <a:lnTo>
                    <a:pt x="2763" y="1001"/>
                  </a:lnTo>
                  <a:lnTo>
                    <a:pt x="2721" y="874"/>
                  </a:lnTo>
                  <a:lnTo>
                    <a:pt x="2664" y="747"/>
                  </a:lnTo>
                  <a:lnTo>
                    <a:pt x="2580" y="635"/>
                  </a:lnTo>
                  <a:lnTo>
                    <a:pt x="2509" y="522"/>
                  </a:lnTo>
                  <a:lnTo>
                    <a:pt x="2411" y="423"/>
                  </a:lnTo>
                  <a:lnTo>
                    <a:pt x="2312" y="325"/>
                  </a:lnTo>
                  <a:lnTo>
                    <a:pt x="2199" y="240"/>
                  </a:lnTo>
                  <a:lnTo>
                    <a:pt x="2086" y="170"/>
                  </a:lnTo>
                  <a:lnTo>
                    <a:pt x="1960" y="113"/>
                  </a:lnTo>
                  <a:lnTo>
                    <a:pt x="1833" y="71"/>
                  </a:lnTo>
                  <a:lnTo>
                    <a:pt x="1692" y="29"/>
                  </a:lnTo>
                  <a:lnTo>
                    <a:pt x="1551" y="15"/>
                  </a:lnTo>
                  <a:lnTo>
                    <a:pt x="1410" y="0"/>
                  </a:lnTo>
                  <a:lnTo>
                    <a:pt x="1410" y="0"/>
                  </a:lnTo>
                  <a:lnTo>
                    <a:pt x="1269" y="15"/>
                  </a:lnTo>
                  <a:lnTo>
                    <a:pt x="1128" y="29"/>
                  </a:lnTo>
                  <a:lnTo>
                    <a:pt x="987" y="71"/>
                  </a:lnTo>
                  <a:lnTo>
                    <a:pt x="860" y="113"/>
                  </a:lnTo>
                  <a:lnTo>
                    <a:pt x="733" y="170"/>
                  </a:lnTo>
                  <a:lnTo>
                    <a:pt x="620" y="240"/>
                  </a:lnTo>
                  <a:lnTo>
                    <a:pt x="508" y="325"/>
                  </a:lnTo>
                  <a:lnTo>
                    <a:pt x="409" y="423"/>
                  </a:lnTo>
                  <a:lnTo>
                    <a:pt x="324" y="522"/>
                  </a:lnTo>
                  <a:lnTo>
                    <a:pt x="240" y="635"/>
                  </a:lnTo>
                  <a:lnTo>
                    <a:pt x="169" y="747"/>
                  </a:lnTo>
                  <a:lnTo>
                    <a:pt x="113" y="874"/>
                  </a:lnTo>
                  <a:lnTo>
                    <a:pt x="57" y="1001"/>
                  </a:lnTo>
                  <a:lnTo>
                    <a:pt x="28" y="1142"/>
                  </a:lnTo>
                  <a:lnTo>
                    <a:pt x="0" y="1283"/>
                  </a:lnTo>
                  <a:lnTo>
                    <a:pt x="0" y="1424"/>
                  </a:lnTo>
                  <a:lnTo>
                    <a:pt x="0" y="1424"/>
                  </a:lnTo>
                  <a:lnTo>
                    <a:pt x="0" y="1565"/>
                  </a:lnTo>
                  <a:lnTo>
                    <a:pt x="28" y="1706"/>
                  </a:lnTo>
                  <a:lnTo>
                    <a:pt x="57" y="1847"/>
                  </a:lnTo>
                  <a:lnTo>
                    <a:pt x="113" y="1974"/>
                  </a:lnTo>
                  <a:lnTo>
                    <a:pt x="169" y="2101"/>
                  </a:lnTo>
                  <a:lnTo>
                    <a:pt x="240" y="2213"/>
                  </a:lnTo>
                  <a:lnTo>
                    <a:pt x="324" y="2326"/>
                  </a:lnTo>
                  <a:lnTo>
                    <a:pt x="409" y="2425"/>
                  </a:lnTo>
                  <a:lnTo>
                    <a:pt x="508" y="2509"/>
                  </a:lnTo>
                  <a:lnTo>
                    <a:pt x="620" y="2594"/>
                  </a:lnTo>
                  <a:lnTo>
                    <a:pt x="733" y="2664"/>
                  </a:lnTo>
                  <a:lnTo>
                    <a:pt x="860" y="2721"/>
                  </a:lnTo>
                  <a:lnTo>
                    <a:pt x="987" y="2777"/>
                  </a:lnTo>
                  <a:lnTo>
                    <a:pt x="1128" y="2805"/>
                  </a:lnTo>
                  <a:lnTo>
                    <a:pt x="1269" y="2834"/>
                  </a:lnTo>
                  <a:lnTo>
                    <a:pt x="1410" y="2834"/>
                  </a:lnTo>
                  <a:lnTo>
                    <a:pt x="1410" y="283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flipH="1">
              <a:off x="2904095" y="2250645"/>
              <a:ext cx="26592" cy="26592"/>
            </a:xfrm>
            <a:custGeom>
              <a:avLst/>
              <a:gdLst/>
              <a:ahLst/>
              <a:cxnLst/>
              <a:rect l="l" t="t" r="r" b="b"/>
              <a:pathLst>
                <a:path w="1284" h="1284" extrusionOk="0">
                  <a:moveTo>
                    <a:pt x="649" y="1283"/>
                  </a:moveTo>
                  <a:lnTo>
                    <a:pt x="649" y="1283"/>
                  </a:lnTo>
                  <a:lnTo>
                    <a:pt x="776" y="1269"/>
                  </a:lnTo>
                  <a:lnTo>
                    <a:pt x="889" y="1227"/>
                  </a:lnTo>
                  <a:lnTo>
                    <a:pt x="1001" y="1170"/>
                  </a:lnTo>
                  <a:lnTo>
                    <a:pt x="1100" y="1100"/>
                  </a:lnTo>
                  <a:lnTo>
                    <a:pt x="1185" y="1001"/>
                  </a:lnTo>
                  <a:lnTo>
                    <a:pt x="1241" y="888"/>
                  </a:lnTo>
                  <a:lnTo>
                    <a:pt x="1269" y="776"/>
                  </a:lnTo>
                  <a:lnTo>
                    <a:pt x="1283" y="635"/>
                  </a:lnTo>
                  <a:lnTo>
                    <a:pt x="1283" y="635"/>
                  </a:lnTo>
                  <a:lnTo>
                    <a:pt x="1269" y="508"/>
                  </a:lnTo>
                  <a:lnTo>
                    <a:pt x="1241" y="395"/>
                  </a:lnTo>
                  <a:lnTo>
                    <a:pt x="1185" y="282"/>
                  </a:lnTo>
                  <a:lnTo>
                    <a:pt x="1100" y="184"/>
                  </a:lnTo>
                  <a:lnTo>
                    <a:pt x="1001" y="113"/>
                  </a:lnTo>
                  <a:lnTo>
                    <a:pt x="889" y="43"/>
                  </a:lnTo>
                  <a:lnTo>
                    <a:pt x="776" y="15"/>
                  </a:lnTo>
                  <a:lnTo>
                    <a:pt x="649" y="1"/>
                  </a:lnTo>
                  <a:lnTo>
                    <a:pt x="649" y="1"/>
                  </a:lnTo>
                  <a:lnTo>
                    <a:pt x="522" y="15"/>
                  </a:lnTo>
                  <a:lnTo>
                    <a:pt x="395" y="43"/>
                  </a:lnTo>
                  <a:lnTo>
                    <a:pt x="283" y="113"/>
                  </a:lnTo>
                  <a:lnTo>
                    <a:pt x="198" y="184"/>
                  </a:lnTo>
                  <a:lnTo>
                    <a:pt x="113" y="282"/>
                  </a:lnTo>
                  <a:lnTo>
                    <a:pt x="57" y="395"/>
                  </a:lnTo>
                  <a:lnTo>
                    <a:pt x="15" y="508"/>
                  </a:lnTo>
                  <a:lnTo>
                    <a:pt x="1" y="635"/>
                  </a:lnTo>
                  <a:lnTo>
                    <a:pt x="1" y="635"/>
                  </a:lnTo>
                  <a:lnTo>
                    <a:pt x="15" y="776"/>
                  </a:lnTo>
                  <a:lnTo>
                    <a:pt x="57" y="888"/>
                  </a:lnTo>
                  <a:lnTo>
                    <a:pt x="113" y="1001"/>
                  </a:lnTo>
                  <a:lnTo>
                    <a:pt x="198" y="1100"/>
                  </a:lnTo>
                  <a:lnTo>
                    <a:pt x="283" y="1170"/>
                  </a:lnTo>
                  <a:lnTo>
                    <a:pt x="395" y="1227"/>
                  </a:lnTo>
                  <a:lnTo>
                    <a:pt x="522" y="1269"/>
                  </a:lnTo>
                  <a:lnTo>
                    <a:pt x="649" y="1283"/>
                  </a:lnTo>
                  <a:lnTo>
                    <a:pt x="649" y="12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flipH="1">
              <a:off x="2588538" y="2371777"/>
              <a:ext cx="148615" cy="104233"/>
            </a:xfrm>
            <a:custGeom>
              <a:avLst/>
              <a:gdLst/>
              <a:ahLst/>
              <a:cxnLst/>
              <a:rect l="l" t="t" r="r" b="b"/>
              <a:pathLst>
                <a:path w="7176" h="5033" extrusionOk="0">
                  <a:moveTo>
                    <a:pt x="1" y="5033"/>
                  </a:moveTo>
                  <a:lnTo>
                    <a:pt x="1678" y="5033"/>
                  </a:lnTo>
                  <a:lnTo>
                    <a:pt x="1678" y="2454"/>
                  </a:lnTo>
                  <a:lnTo>
                    <a:pt x="1678" y="2454"/>
                  </a:lnTo>
                  <a:lnTo>
                    <a:pt x="1678" y="2355"/>
                  </a:lnTo>
                  <a:lnTo>
                    <a:pt x="1692" y="2270"/>
                  </a:lnTo>
                  <a:lnTo>
                    <a:pt x="1720" y="2186"/>
                  </a:lnTo>
                  <a:lnTo>
                    <a:pt x="1748" y="2115"/>
                  </a:lnTo>
                  <a:lnTo>
                    <a:pt x="1819" y="1960"/>
                  </a:lnTo>
                  <a:lnTo>
                    <a:pt x="1932" y="1833"/>
                  </a:lnTo>
                  <a:lnTo>
                    <a:pt x="2059" y="1735"/>
                  </a:lnTo>
                  <a:lnTo>
                    <a:pt x="2200" y="1650"/>
                  </a:lnTo>
                  <a:lnTo>
                    <a:pt x="2284" y="1622"/>
                  </a:lnTo>
                  <a:lnTo>
                    <a:pt x="2369" y="1608"/>
                  </a:lnTo>
                  <a:lnTo>
                    <a:pt x="2453" y="1594"/>
                  </a:lnTo>
                  <a:lnTo>
                    <a:pt x="2538" y="1580"/>
                  </a:lnTo>
                  <a:lnTo>
                    <a:pt x="4638" y="1580"/>
                  </a:lnTo>
                  <a:lnTo>
                    <a:pt x="4638" y="1580"/>
                  </a:lnTo>
                  <a:lnTo>
                    <a:pt x="4723" y="1594"/>
                  </a:lnTo>
                  <a:lnTo>
                    <a:pt x="4807" y="1608"/>
                  </a:lnTo>
                  <a:lnTo>
                    <a:pt x="4892" y="1622"/>
                  </a:lnTo>
                  <a:lnTo>
                    <a:pt x="4976" y="1650"/>
                  </a:lnTo>
                  <a:lnTo>
                    <a:pt x="5117" y="1735"/>
                  </a:lnTo>
                  <a:lnTo>
                    <a:pt x="5244" y="1833"/>
                  </a:lnTo>
                  <a:lnTo>
                    <a:pt x="5357" y="1960"/>
                  </a:lnTo>
                  <a:lnTo>
                    <a:pt x="5427" y="2115"/>
                  </a:lnTo>
                  <a:lnTo>
                    <a:pt x="5455" y="2186"/>
                  </a:lnTo>
                  <a:lnTo>
                    <a:pt x="5484" y="2270"/>
                  </a:lnTo>
                  <a:lnTo>
                    <a:pt x="5498" y="2355"/>
                  </a:lnTo>
                  <a:lnTo>
                    <a:pt x="5498" y="2454"/>
                  </a:lnTo>
                  <a:lnTo>
                    <a:pt x="5498" y="5033"/>
                  </a:lnTo>
                  <a:lnTo>
                    <a:pt x="7175" y="5033"/>
                  </a:lnTo>
                  <a:lnTo>
                    <a:pt x="7175" y="1622"/>
                  </a:lnTo>
                  <a:lnTo>
                    <a:pt x="7175" y="1622"/>
                  </a:lnTo>
                  <a:lnTo>
                    <a:pt x="7175" y="1467"/>
                  </a:lnTo>
                  <a:lnTo>
                    <a:pt x="7147" y="1298"/>
                  </a:lnTo>
                  <a:lnTo>
                    <a:pt x="7105" y="1143"/>
                  </a:lnTo>
                  <a:lnTo>
                    <a:pt x="7048" y="1002"/>
                  </a:lnTo>
                  <a:lnTo>
                    <a:pt x="6978" y="861"/>
                  </a:lnTo>
                  <a:lnTo>
                    <a:pt x="6907" y="720"/>
                  </a:lnTo>
                  <a:lnTo>
                    <a:pt x="6809" y="593"/>
                  </a:lnTo>
                  <a:lnTo>
                    <a:pt x="6710" y="480"/>
                  </a:lnTo>
                  <a:lnTo>
                    <a:pt x="6583" y="382"/>
                  </a:lnTo>
                  <a:lnTo>
                    <a:pt x="6470" y="283"/>
                  </a:lnTo>
                  <a:lnTo>
                    <a:pt x="6329" y="198"/>
                  </a:lnTo>
                  <a:lnTo>
                    <a:pt x="6188" y="128"/>
                  </a:lnTo>
                  <a:lnTo>
                    <a:pt x="6033" y="86"/>
                  </a:lnTo>
                  <a:lnTo>
                    <a:pt x="5878" y="43"/>
                  </a:lnTo>
                  <a:lnTo>
                    <a:pt x="5723" y="15"/>
                  </a:lnTo>
                  <a:lnTo>
                    <a:pt x="5554" y="1"/>
                  </a:lnTo>
                  <a:lnTo>
                    <a:pt x="1622" y="1"/>
                  </a:lnTo>
                  <a:lnTo>
                    <a:pt x="1622" y="1"/>
                  </a:lnTo>
                  <a:lnTo>
                    <a:pt x="1452" y="15"/>
                  </a:lnTo>
                  <a:lnTo>
                    <a:pt x="1283" y="43"/>
                  </a:lnTo>
                  <a:lnTo>
                    <a:pt x="1128" y="86"/>
                  </a:lnTo>
                  <a:lnTo>
                    <a:pt x="987" y="128"/>
                  </a:lnTo>
                  <a:lnTo>
                    <a:pt x="846" y="198"/>
                  </a:lnTo>
                  <a:lnTo>
                    <a:pt x="705" y="283"/>
                  </a:lnTo>
                  <a:lnTo>
                    <a:pt x="593" y="382"/>
                  </a:lnTo>
                  <a:lnTo>
                    <a:pt x="466" y="480"/>
                  </a:lnTo>
                  <a:lnTo>
                    <a:pt x="367" y="593"/>
                  </a:lnTo>
                  <a:lnTo>
                    <a:pt x="268" y="720"/>
                  </a:lnTo>
                  <a:lnTo>
                    <a:pt x="198" y="861"/>
                  </a:lnTo>
                  <a:lnTo>
                    <a:pt x="128" y="1002"/>
                  </a:lnTo>
                  <a:lnTo>
                    <a:pt x="71" y="1143"/>
                  </a:lnTo>
                  <a:lnTo>
                    <a:pt x="29" y="1298"/>
                  </a:lnTo>
                  <a:lnTo>
                    <a:pt x="1" y="1467"/>
                  </a:lnTo>
                  <a:lnTo>
                    <a:pt x="1" y="1622"/>
                  </a:lnTo>
                  <a:lnTo>
                    <a:pt x="1" y="503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flipH="1">
              <a:off x="2561987" y="2473669"/>
              <a:ext cx="202026" cy="34751"/>
            </a:xfrm>
            <a:custGeom>
              <a:avLst/>
              <a:gdLst/>
              <a:ahLst/>
              <a:cxnLst/>
              <a:rect l="l" t="t" r="r" b="b"/>
              <a:pathLst>
                <a:path w="9755" h="1678" extrusionOk="0">
                  <a:moveTo>
                    <a:pt x="424" y="0"/>
                  </a:moveTo>
                  <a:lnTo>
                    <a:pt x="9346" y="0"/>
                  </a:lnTo>
                  <a:lnTo>
                    <a:pt x="9346" y="0"/>
                  </a:lnTo>
                  <a:lnTo>
                    <a:pt x="9431" y="14"/>
                  </a:lnTo>
                  <a:lnTo>
                    <a:pt x="9501" y="28"/>
                  </a:lnTo>
                  <a:lnTo>
                    <a:pt x="9572" y="71"/>
                  </a:lnTo>
                  <a:lnTo>
                    <a:pt x="9642" y="127"/>
                  </a:lnTo>
                  <a:lnTo>
                    <a:pt x="9684" y="183"/>
                  </a:lnTo>
                  <a:lnTo>
                    <a:pt x="9727" y="254"/>
                  </a:lnTo>
                  <a:lnTo>
                    <a:pt x="9755" y="338"/>
                  </a:lnTo>
                  <a:lnTo>
                    <a:pt x="9755" y="423"/>
                  </a:lnTo>
                  <a:lnTo>
                    <a:pt x="9755" y="1255"/>
                  </a:lnTo>
                  <a:lnTo>
                    <a:pt x="9755" y="1255"/>
                  </a:lnTo>
                  <a:lnTo>
                    <a:pt x="9755" y="1339"/>
                  </a:lnTo>
                  <a:lnTo>
                    <a:pt x="9727" y="1410"/>
                  </a:lnTo>
                  <a:lnTo>
                    <a:pt x="9684" y="1494"/>
                  </a:lnTo>
                  <a:lnTo>
                    <a:pt x="9642" y="1551"/>
                  </a:lnTo>
                  <a:lnTo>
                    <a:pt x="9572" y="1607"/>
                  </a:lnTo>
                  <a:lnTo>
                    <a:pt x="9501" y="1635"/>
                  </a:lnTo>
                  <a:lnTo>
                    <a:pt x="9431" y="1663"/>
                  </a:lnTo>
                  <a:lnTo>
                    <a:pt x="9346" y="1677"/>
                  </a:lnTo>
                  <a:lnTo>
                    <a:pt x="424" y="1677"/>
                  </a:lnTo>
                  <a:lnTo>
                    <a:pt x="424" y="1677"/>
                  </a:lnTo>
                  <a:lnTo>
                    <a:pt x="339" y="1663"/>
                  </a:lnTo>
                  <a:lnTo>
                    <a:pt x="269" y="1635"/>
                  </a:lnTo>
                  <a:lnTo>
                    <a:pt x="198" y="1607"/>
                  </a:lnTo>
                  <a:lnTo>
                    <a:pt x="128" y="1551"/>
                  </a:lnTo>
                  <a:lnTo>
                    <a:pt x="86" y="1494"/>
                  </a:lnTo>
                  <a:lnTo>
                    <a:pt x="43" y="1410"/>
                  </a:lnTo>
                  <a:lnTo>
                    <a:pt x="15" y="1339"/>
                  </a:lnTo>
                  <a:lnTo>
                    <a:pt x="1" y="1255"/>
                  </a:lnTo>
                  <a:lnTo>
                    <a:pt x="1" y="423"/>
                  </a:lnTo>
                  <a:lnTo>
                    <a:pt x="1" y="423"/>
                  </a:lnTo>
                  <a:lnTo>
                    <a:pt x="15" y="338"/>
                  </a:lnTo>
                  <a:lnTo>
                    <a:pt x="43" y="254"/>
                  </a:lnTo>
                  <a:lnTo>
                    <a:pt x="86" y="183"/>
                  </a:lnTo>
                  <a:lnTo>
                    <a:pt x="128" y="127"/>
                  </a:lnTo>
                  <a:lnTo>
                    <a:pt x="198" y="71"/>
                  </a:lnTo>
                  <a:lnTo>
                    <a:pt x="269" y="28"/>
                  </a:lnTo>
                  <a:lnTo>
                    <a:pt x="339" y="14"/>
                  </a:lnTo>
                  <a:lnTo>
                    <a:pt x="424" y="0"/>
                  </a:lnTo>
                  <a:lnTo>
                    <a:pt x="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flipH="1">
              <a:off x="2561987" y="2473669"/>
              <a:ext cx="202026" cy="15491"/>
            </a:xfrm>
            <a:custGeom>
              <a:avLst/>
              <a:gdLst/>
              <a:ahLst/>
              <a:cxnLst/>
              <a:rect l="l" t="t" r="r" b="b"/>
              <a:pathLst>
                <a:path w="9755" h="748" extrusionOk="0">
                  <a:moveTo>
                    <a:pt x="424" y="0"/>
                  </a:moveTo>
                  <a:lnTo>
                    <a:pt x="9346" y="0"/>
                  </a:lnTo>
                  <a:lnTo>
                    <a:pt x="9346" y="0"/>
                  </a:lnTo>
                  <a:lnTo>
                    <a:pt x="9431" y="14"/>
                  </a:lnTo>
                  <a:lnTo>
                    <a:pt x="9501" y="28"/>
                  </a:lnTo>
                  <a:lnTo>
                    <a:pt x="9572" y="71"/>
                  </a:lnTo>
                  <a:lnTo>
                    <a:pt x="9642" y="127"/>
                  </a:lnTo>
                  <a:lnTo>
                    <a:pt x="9684" y="183"/>
                  </a:lnTo>
                  <a:lnTo>
                    <a:pt x="9727" y="254"/>
                  </a:lnTo>
                  <a:lnTo>
                    <a:pt x="9755" y="338"/>
                  </a:lnTo>
                  <a:lnTo>
                    <a:pt x="9755" y="423"/>
                  </a:lnTo>
                  <a:lnTo>
                    <a:pt x="9755" y="747"/>
                  </a:lnTo>
                  <a:lnTo>
                    <a:pt x="1" y="747"/>
                  </a:lnTo>
                  <a:lnTo>
                    <a:pt x="1" y="423"/>
                  </a:lnTo>
                  <a:lnTo>
                    <a:pt x="1" y="423"/>
                  </a:lnTo>
                  <a:lnTo>
                    <a:pt x="15" y="338"/>
                  </a:lnTo>
                  <a:lnTo>
                    <a:pt x="43" y="254"/>
                  </a:lnTo>
                  <a:lnTo>
                    <a:pt x="86" y="183"/>
                  </a:lnTo>
                  <a:lnTo>
                    <a:pt x="128" y="127"/>
                  </a:lnTo>
                  <a:lnTo>
                    <a:pt x="198" y="71"/>
                  </a:lnTo>
                  <a:lnTo>
                    <a:pt x="269" y="28"/>
                  </a:lnTo>
                  <a:lnTo>
                    <a:pt x="339" y="14"/>
                  </a:lnTo>
                  <a:lnTo>
                    <a:pt x="424" y="0"/>
                  </a:lnTo>
                  <a:lnTo>
                    <a:pt x="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flipH="1">
              <a:off x="2645760" y="2275166"/>
              <a:ext cx="34172" cy="96633"/>
            </a:xfrm>
            <a:custGeom>
              <a:avLst/>
              <a:gdLst/>
              <a:ahLst/>
              <a:cxnLst/>
              <a:rect l="l" t="t" r="r" b="b"/>
              <a:pathLst>
                <a:path w="1650" h="4666" extrusionOk="0">
                  <a:moveTo>
                    <a:pt x="0" y="4666"/>
                  </a:moveTo>
                  <a:lnTo>
                    <a:pt x="1649" y="4666"/>
                  </a:lnTo>
                  <a:lnTo>
                    <a:pt x="1649" y="0"/>
                  </a:lnTo>
                  <a:lnTo>
                    <a:pt x="0" y="0"/>
                  </a:lnTo>
                  <a:lnTo>
                    <a:pt x="0" y="46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flipH="1">
              <a:off x="2633499" y="2244225"/>
              <a:ext cx="58692" cy="58692"/>
            </a:xfrm>
            <a:custGeom>
              <a:avLst/>
              <a:gdLst/>
              <a:ahLst/>
              <a:cxnLst/>
              <a:rect l="l" t="t" r="r" b="b"/>
              <a:pathLst>
                <a:path w="2834" h="2834" extrusionOk="0">
                  <a:moveTo>
                    <a:pt x="1410" y="2834"/>
                  </a:moveTo>
                  <a:lnTo>
                    <a:pt x="1410" y="2834"/>
                  </a:lnTo>
                  <a:lnTo>
                    <a:pt x="1565" y="2834"/>
                  </a:lnTo>
                  <a:lnTo>
                    <a:pt x="1706" y="2805"/>
                  </a:lnTo>
                  <a:lnTo>
                    <a:pt x="1833" y="2777"/>
                  </a:lnTo>
                  <a:lnTo>
                    <a:pt x="1974" y="2721"/>
                  </a:lnTo>
                  <a:lnTo>
                    <a:pt x="2086" y="2664"/>
                  </a:lnTo>
                  <a:lnTo>
                    <a:pt x="2213" y="2594"/>
                  </a:lnTo>
                  <a:lnTo>
                    <a:pt x="2312" y="2509"/>
                  </a:lnTo>
                  <a:lnTo>
                    <a:pt x="2411" y="2425"/>
                  </a:lnTo>
                  <a:lnTo>
                    <a:pt x="2509" y="2326"/>
                  </a:lnTo>
                  <a:lnTo>
                    <a:pt x="2594" y="2213"/>
                  </a:lnTo>
                  <a:lnTo>
                    <a:pt x="2664" y="2101"/>
                  </a:lnTo>
                  <a:lnTo>
                    <a:pt x="2721" y="1974"/>
                  </a:lnTo>
                  <a:lnTo>
                    <a:pt x="2763" y="1847"/>
                  </a:lnTo>
                  <a:lnTo>
                    <a:pt x="2805" y="1706"/>
                  </a:lnTo>
                  <a:lnTo>
                    <a:pt x="2819" y="1565"/>
                  </a:lnTo>
                  <a:lnTo>
                    <a:pt x="2833" y="1424"/>
                  </a:lnTo>
                  <a:lnTo>
                    <a:pt x="2833" y="1424"/>
                  </a:lnTo>
                  <a:lnTo>
                    <a:pt x="2819" y="1283"/>
                  </a:lnTo>
                  <a:lnTo>
                    <a:pt x="2805" y="1142"/>
                  </a:lnTo>
                  <a:lnTo>
                    <a:pt x="2763" y="1001"/>
                  </a:lnTo>
                  <a:lnTo>
                    <a:pt x="2721" y="874"/>
                  </a:lnTo>
                  <a:lnTo>
                    <a:pt x="2664" y="747"/>
                  </a:lnTo>
                  <a:lnTo>
                    <a:pt x="2594" y="635"/>
                  </a:lnTo>
                  <a:lnTo>
                    <a:pt x="2509" y="522"/>
                  </a:lnTo>
                  <a:lnTo>
                    <a:pt x="2411" y="423"/>
                  </a:lnTo>
                  <a:lnTo>
                    <a:pt x="2312" y="325"/>
                  </a:lnTo>
                  <a:lnTo>
                    <a:pt x="2213" y="240"/>
                  </a:lnTo>
                  <a:lnTo>
                    <a:pt x="2086" y="170"/>
                  </a:lnTo>
                  <a:lnTo>
                    <a:pt x="1974" y="113"/>
                  </a:lnTo>
                  <a:lnTo>
                    <a:pt x="1833" y="71"/>
                  </a:lnTo>
                  <a:lnTo>
                    <a:pt x="1706" y="29"/>
                  </a:lnTo>
                  <a:lnTo>
                    <a:pt x="1565" y="15"/>
                  </a:lnTo>
                  <a:lnTo>
                    <a:pt x="1410" y="0"/>
                  </a:lnTo>
                  <a:lnTo>
                    <a:pt x="1410" y="0"/>
                  </a:lnTo>
                  <a:lnTo>
                    <a:pt x="1269" y="15"/>
                  </a:lnTo>
                  <a:lnTo>
                    <a:pt x="1128" y="29"/>
                  </a:lnTo>
                  <a:lnTo>
                    <a:pt x="1001" y="71"/>
                  </a:lnTo>
                  <a:lnTo>
                    <a:pt x="860" y="113"/>
                  </a:lnTo>
                  <a:lnTo>
                    <a:pt x="747" y="170"/>
                  </a:lnTo>
                  <a:lnTo>
                    <a:pt x="621" y="240"/>
                  </a:lnTo>
                  <a:lnTo>
                    <a:pt x="522" y="325"/>
                  </a:lnTo>
                  <a:lnTo>
                    <a:pt x="409" y="423"/>
                  </a:lnTo>
                  <a:lnTo>
                    <a:pt x="325" y="522"/>
                  </a:lnTo>
                  <a:lnTo>
                    <a:pt x="240" y="635"/>
                  </a:lnTo>
                  <a:lnTo>
                    <a:pt x="169" y="747"/>
                  </a:lnTo>
                  <a:lnTo>
                    <a:pt x="113" y="874"/>
                  </a:lnTo>
                  <a:lnTo>
                    <a:pt x="57" y="1001"/>
                  </a:lnTo>
                  <a:lnTo>
                    <a:pt x="29" y="1142"/>
                  </a:lnTo>
                  <a:lnTo>
                    <a:pt x="0" y="1283"/>
                  </a:lnTo>
                  <a:lnTo>
                    <a:pt x="0" y="1424"/>
                  </a:lnTo>
                  <a:lnTo>
                    <a:pt x="0" y="1424"/>
                  </a:lnTo>
                  <a:lnTo>
                    <a:pt x="0" y="1565"/>
                  </a:lnTo>
                  <a:lnTo>
                    <a:pt x="29" y="1706"/>
                  </a:lnTo>
                  <a:lnTo>
                    <a:pt x="57" y="1847"/>
                  </a:lnTo>
                  <a:lnTo>
                    <a:pt x="113" y="1974"/>
                  </a:lnTo>
                  <a:lnTo>
                    <a:pt x="169" y="2101"/>
                  </a:lnTo>
                  <a:lnTo>
                    <a:pt x="240" y="2213"/>
                  </a:lnTo>
                  <a:lnTo>
                    <a:pt x="325" y="2326"/>
                  </a:lnTo>
                  <a:lnTo>
                    <a:pt x="409" y="2425"/>
                  </a:lnTo>
                  <a:lnTo>
                    <a:pt x="522" y="2509"/>
                  </a:lnTo>
                  <a:lnTo>
                    <a:pt x="621" y="2594"/>
                  </a:lnTo>
                  <a:lnTo>
                    <a:pt x="747" y="2664"/>
                  </a:lnTo>
                  <a:lnTo>
                    <a:pt x="860" y="2721"/>
                  </a:lnTo>
                  <a:lnTo>
                    <a:pt x="1001" y="2777"/>
                  </a:lnTo>
                  <a:lnTo>
                    <a:pt x="1128" y="2805"/>
                  </a:lnTo>
                  <a:lnTo>
                    <a:pt x="1269" y="2834"/>
                  </a:lnTo>
                  <a:lnTo>
                    <a:pt x="1410" y="2834"/>
                  </a:lnTo>
                  <a:lnTo>
                    <a:pt x="1410" y="283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flipH="1">
              <a:off x="2655100" y="2250645"/>
              <a:ext cx="26882" cy="26592"/>
            </a:xfrm>
            <a:custGeom>
              <a:avLst/>
              <a:gdLst/>
              <a:ahLst/>
              <a:cxnLst/>
              <a:rect l="l" t="t" r="r" b="b"/>
              <a:pathLst>
                <a:path w="1298" h="1284" extrusionOk="0">
                  <a:moveTo>
                    <a:pt x="649" y="1283"/>
                  </a:moveTo>
                  <a:lnTo>
                    <a:pt x="649" y="1283"/>
                  </a:lnTo>
                  <a:lnTo>
                    <a:pt x="776" y="1269"/>
                  </a:lnTo>
                  <a:lnTo>
                    <a:pt x="903" y="1227"/>
                  </a:lnTo>
                  <a:lnTo>
                    <a:pt x="1001" y="1170"/>
                  </a:lnTo>
                  <a:lnTo>
                    <a:pt x="1100" y="1100"/>
                  </a:lnTo>
                  <a:lnTo>
                    <a:pt x="1185" y="1001"/>
                  </a:lnTo>
                  <a:lnTo>
                    <a:pt x="1241" y="888"/>
                  </a:lnTo>
                  <a:lnTo>
                    <a:pt x="1283" y="776"/>
                  </a:lnTo>
                  <a:lnTo>
                    <a:pt x="1297" y="635"/>
                  </a:lnTo>
                  <a:lnTo>
                    <a:pt x="1297" y="635"/>
                  </a:lnTo>
                  <a:lnTo>
                    <a:pt x="1283" y="508"/>
                  </a:lnTo>
                  <a:lnTo>
                    <a:pt x="1241" y="395"/>
                  </a:lnTo>
                  <a:lnTo>
                    <a:pt x="1185" y="282"/>
                  </a:lnTo>
                  <a:lnTo>
                    <a:pt x="1100" y="184"/>
                  </a:lnTo>
                  <a:lnTo>
                    <a:pt x="1001" y="113"/>
                  </a:lnTo>
                  <a:lnTo>
                    <a:pt x="903" y="43"/>
                  </a:lnTo>
                  <a:lnTo>
                    <a:pt x="776" y="15"/>
                  </a:lnTo>
                  <a:lnTo>
                    <a:pt x="649" y="1"/>
                  </a:lnTo>
                  <a:lnTo>
                    <a:pt x="649" y="1"/>
                  </a:lnTo>
                  <a:lnTo>
                    <a:pt x="522" y="15"/>
                  </a:lnTo>
                  <a:lnTo>
                    <a:pt x="395" y="43"/>
                  </a:lnTo>
                  <a:lnTo>
                    <a:pt x="297" y="113"/>
                  </a:lnTo>
                  <a:lnTo>
                    <a:pt x="198" y="184"/>
                  </a:lnTo>
                  <a:lnTo>
                    <a:pt x="113" y="282"/>
                  </a:lnTo>
                  <a:lnTo>
                    <a:pt x="57" y="395"/>
                  </a:lnTo>
                  <a:lnTo>
                    <a:pt x="15" y="508"/>
                  </a:lnTo>
                  <a:lnTo>
                    <a:pt x="1" y="635"/>
                  </a:lnTo>
                  <a:lnTo>
                    <a:pt x="1" y="635"/>
                  </a:lnTo>
                  <a:lnTo>
                    <a:pt x="15" y="776"/>
                  </a:lnTo>
                  <a:lnTo>
                    <a:pt x="57" y="888"/>
                  </a:lnTo>
                  <a:lnTo>
                    <a:pt x="113" y="1001"/>
                  </a:lnTo>
                  <a:lnTo>
                    <a:pt x="198" y="1100"/>
                  </a:lnTo>
                  <a:lnTo>
                    <a:pt x="297" y="1170"/>
                  </a:lnTo>
                  <a:lnTo>
                    <a:pt x="395" y="1227"/>
                  </a:lnTo>
                  <a:lnTo>
                    <a:pt x="522" y="1269"/>
                  </a:lnTo>
                  <a:lnTo>
                    <a:pt x="649" y="1283"/>
                  </a:lnTo>
                  <a:lnTo>
                    <a:pt x="649" y="128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flipH="1">
              <a:off x="2356774" y="2421418"/>
              <a:ext cx="148594" cy="103923"/>
            </a:xfrm>
            <a:custGeom>
              <a:avLst/>
              <a:gdLst/>
              <a:ahLst/>
              <a:cxnLst/>
              <a:rect l="l" t="t" r="r" b="b"/>
              <a:pathLst>
                <a:path w="7175" h="5018" extrusionOk="0">
                  <a:moveTo>
                    <a:pt x="0" y="0"/>
                  </a:moveTo>
                  <a:lnTo>
                    <a:pt x="1678" y="0"/>
                  </a:lnTo>
                  <a:lnTo>
                    <a:pt x="1678" y="2580"/>
                  </a:lnTo>
                  <a:lnTo>
                    <a:pt x="1678" y="2580"/>
                  </a:lnTo>
                  <a:lnTo>
                    <a:pt x="1678" y="2664"/>
                  </a:lnTo>
                  <a:lnTo>
                    <a:pt x="1692" y="2749"/>
                  </a:lnTo>
                  <a:lnTo>
                    <a:pt x="1720" y="2833"/>
                  </a:lnTo>
                  <a:lnTo>
                    <a:pt x="1748" y="2918"/>
                  </a:lnTo>
                  <a:lnTo>
                    <a:pt x="1818" y="3059"/>
                  </a:lnTo>
                  <a:lnTo>
                    <a:pt x="1931" y="3186"/>
                  </a:lnTo>
                  <a:lnTo>
                    <a:pt x="2058" y="3298"/>
                  </a:lnTo>
                  <a:lnTo>
                    <a:pt x="2199" y="3369"/>
                  </a:lnTo>
                  <a:lnTo>
                    <a:pt x="2284" y="3397"/>
                  </a:lnTo>
                  <a:lnTo>
                    <a:pt x="2368" y="3425"/>
                  </a:lnTo>
                  <a:lnTo>
                    <a:pt x="2453" y="3439"/>
                  </a:lnTo>
                  <a:lnTo>
                    <a:pt x="2537" y="3439"/>
                  </a:lnTo>
                  <a:lnTo>
                    <a:pt x="4637" y="3439"/>
                  </a:lnTo>
                  <a:lnTo>
                    <a:pt x="4637" y="3439"/>
                  </a:lnTo>
                  <a:lnTo>
                    <a:pt x="4722" y="3439"/>
                  </a:lnTo>
                  <a:lnTo>
                    <a:pt x="4807" y="3425"/>
                  </a:lnTo>
                  <a:lnTo>
                    <a:pt x="4891" y="3397"/>
                  </a:lnTo>
                  <a:lnTo>
                    <a:pt x="4976" y="3369"/>
                  </a:lnTo>
                  <a:lnTo>
                    <a:pt x="5117" y="3298"/>
                  </a:lnTo>
                  <a:lnTo>
                    <a:pt x="5244" y="3186"/>
                  </a:lnTo>
                  <a:lnTo>
                    <a:pt x="5356" y="3059"/>
                  </a:lnTo>
                  <a:lnTo>
                    <a:pt x="5427" y="2918"/>
                  </a:lnTo>
                  <a:lnTo>
                    <a:pt x="5455" y="2833"/>
                  </a:lnTo>
                  <a:lnTo>
                    <a:pt x="5483" y="2749"/>
                  </a:lnTo>
                  <a:lnTo>
                    <a:pt x="5497" y="2664"/>
                  </a:lnTo>
                  <a:lnTo>
                    <a:pt x="5497" y="2580"/>
                  </a:lnTo>
                  <a:lnTo>
                    <a:pt x="5497" y="0"/>
                  </a:lnTo>
                  <a:lnTo>
                    <a:pt x="7175" y="0"/>
                  </a:lnTo>
                  <a:lnTo>
                    <a:pt x="7175" y="3397"/>
                  </a:lnTo>
                  <a:lnTo>
                    <a:pt x="7175" y="3397"/>
                  </a:lnTo>
                  <a:lnTo>
                    <a:pt x="7175" y="3566"/>
                  </a:lnTo>
                  <a:lnTo>
                    <a:pt x="7146" y="3721"/>
                  </a:lnTo>
                  <a:lnTo>
                    <a:pt x="7104" y="3876"/>
                  </a:lnTo>
                  <a:lnTo>
                    <a:pt x="7048" y="4031"/>
                  </a:lnTo>
                  <a:lnTo>
                    <a:pt x="6977" y="4172"/>
                  </a:lnTo>
                  <a:lnTo>
                    <a:pt x="6907" y="4299"/>
                  </a:lnTo>
                  <a:lnTo>
                    <a:pt x="6808" y="4426"/>
                  </a:lnTo>
                  <a:lnTo>
                    <a:pt x="6709" y="4539"/>
                  </a:lnTo>
                  <a:lnTo>
                    <a:pt x="6583" y="4652"/>
                  </a:lnTo>
                  <a:lnTo>
                    <a:pt x="6470" y="4750"/>
                  </a:lnTo>
                  <a:lnTo>
                    <a:pt x="6329" y="4821"/>
                  </a:lnTo>
                  <a:lnTo>
                    <a:pt x="6188" y="4891"/>
                  </a:lnTo>
                  <a:lnTo>
                    <a:pt x="6047" y="4948"/>
                  </a:lnTo>
                  <a:lnTo>
                    <a:pt x="5892" y="4990"/>
                  </a:lnTo>
                  <a:lnTo>
                    <a:pt x="5723" y="5018"/>
                  </a:lnTo>
                  <a:lnTo>
                    <a:pt x="5554" y="5018"/>
                  </a:lnTo>
                  <a:lnTo>
                    <a:pt x="1621" y="5018"/>
                  </a:lnTo>
                  <a:lnTo>
                    <a:pt x="1621" y="5018"/>
                  </a:lnTo>
                  <a:lnTo>
                    <a:pt x="1452" y="5018"/>
                  </a:lnTo>
                  <a:lnTo>
                    <a:pt x="1283" y="4990"/>
                  </a:lnTo>
                  <a:lnTo>
                    <a:pt x="1142" y="4948"/>
                  </a:lnTo>
                  <a:lnTo>
                    <a:pt x="987" y="4891"/>
                  </a:lnTo>
                  <a:lnTo>
                    <a:pt x="846" y="4821"/>
                  </a:lnTo>
                  <a:lnTo>
                    <a:pt x="705" y="4750"/>
                  </a:lnTo>
                  <a:lnTo>
                    <a:pt x="592" y="4652"/>
                  </a:lnTo>
                  <a:lnTo>
                    <a:pt x="465" y="4539"/>
                  </a:lnTo>
                  <a:lnTo>
                    <a:pt x="367" y="4426"/>
                  </a:lnTo>
                  <a:lnTo>
                    <a:pt x="268" y="4299"/>
                  </a:lnTo>
                  <a:lnTo>
                    <a:pt x="198" y="4172"/>
                  </a:lnTo>
                  <a:lnTo>
                    <a:pt x="127" y="4031"/>
                  </a:lnTo>
                  <a:lnTo>
                    <a:pt x="71" y="3876"/>
                  </a:lnTo>
                  <a:lnTo>
                    <a:pt x="28" y="3721"/>
                  </a:lnTo>
                  <a:lnTo>
                    <a:pt x="0" y="3566"/>
                  </a:lnTo>
                  <a:lnTo>
                    <a:pt x="0" y="339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flipH="1">
              <a:off x="2330203" y="2389007"/>
              <a:ext cx="201736" cy="34751"/>
            </a:xfrm>
            <a:custGeom>
              <a:avLst/>
              <a:gdLst/>
              <a:ahLst/>
              <a:cxnLst/>
              <a:rect l="l" t="t" r="r" b="b"/>
              <a:pathLst>
                <a:path w="9741" h="1678" extrusionOk="0">
                  <a:moveTo>
                    <a:pt x="409" y="1678"/>
                  </a:moveTo>
                  <a:lnTo>
                    <a:pt x="9332" y="1678"/>
                  </a:lnTo>
                  <a:lnTo>
                    <a:pt x="9332" y="1678"/>
                  </a:lnTo>
                  <a:lnTo>
                    <a:pt x="9416" y="1664"/>
                  </a:lnTo>
                  <a:lnTo>
                    <a:pt x="9487" y="1636"/>
                  </a:lnTo>
                  <a:lnTo>
                    <a:pt x="9557" y="1607"/>
                  </a:lnTo>
                  <a:lnTo>
                    <a:pt x="9627" y="1551"/>
                  </a:lnTo>
                  <a:lnTo>
                    <a:pt x="9670" y="1481"/>
                  </a:lnTo>
                  <a:lnTo>
                    <a:pt x="9712" y="1410"/>
                  </a:lnTo>
                  <a:lnTo>
                    <a:pt x="9740" y="1340"/>
                  </a:lnTo>
                  <a:lnTo>
                    <a:pt x="9740" y="1255"/>
                  </a:lnTo>
                  <a:lnTo>
                    <a:pt x="9740" y="423"/>
                  </a:lnTo>
                  <a:lnTo>
                    <a:pt x="9740" y="423"/>
                  </a:lnTo>
                  <a:lnTo>
                    <a:pt x="9740" y="339"/>
                  </a:lnTo>
                  <a:lnTo>
                    <a:pt x="9712" y="254"/>
                  </a:lnTo>
                  <a:lnTo>
                    <a:pt x="9670" y="184"/>
                  </a:lnTo>
                  <a:lnTo>
                    <a:pt x="9627" y="127"/>
                  </a:lnTo>
                  <a:lnTo>
                    <a:pt x="9557" y="71"/>
                  </a:lnTo>
                  <a:lnTo>
                    <a:pt x="9487" y="29"/>
                  </a:lnTo>
                  <a:lnTo>
                    <a:pt x="9416" y="15"/>
                  </a:lnTo>
                  <a:lnTo>
                    <a:pt x="9332" y="1"/>
                  </a:lnTo>
                  <a:lnTo>
                    <a:pt x="409" y="1"/>
                  </a:lnTo>
                  <a:lnTo>
                    <a:pt x="409" y="1"/>
                  </a:lnTo>
                  <a:lnTo>
                    <a:pt x="325" y="15"/>
                  </a:lnTo>
                  <a:lnTo>
                    <a:pt x="254" y="29"/>
                  </a:lnTo>
                  <a:lnTo>
                    <a:pt x="184" y="71"/>
                  </a:lnTo>
                  <a:lnTo>
                    <a:pt x="113" y="127"/>
                  </a:lnTo>
                  <a:lnTo>
                    <a:pt x="71" y="184"/>
                  </a:lnTo>
                  <a:lnTo>
                    <a:pt x="29" y="254"/>
                  </a:lnTo>
                  <a:lnTo>
                    <a:pt x="1" y="339"/>
                  </a:lnTo>
                  <a:lnTo>
                    <a:pt x="1" y="423"/>
                  </a:lnTo>
                  <a:lnTo>
                    <a:pt x="1" y="1255"/>
                  </a:lnTo>
                  <a:lnTo>
                    <a:pt x="1" y="1255"/>
                  </a:lnTo>
                  <a:lnTo>
                    <a:pt x="1" y="1340"/>
                  </a:lnTo>
                  <a:lnTo>
                    <a:pt x="29" y="1410"/>
                  </a:lnTo>
                  <a:lnTo>
                    <a:pt x="71" y="1481"/>
                  </a:lnTo>
                  <a:lnTo>
                    <a:pt x="113" y="1551"/>
                  </a:lnTo>
                  <a:lnTo>
                    <a:pt x="184" y="1607"/>
                  </a:lnTo>
                  <a:lnTo>
                    <a:pt x="254" y="1636"/>
                  </a:lnTo>
                  <a:lnTo>
                    <a:pt x="325" y="1664"/>
                  </a:lnTo>
                  <a:lnTo>
                    <a:pt x="409" y="1678"/>
                  </a:lnTo>
                  <a:lnTo>
                    <a:pt x="409" y="167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flipH="1">
              <a:off x="2330203" y="2408268"/>
              <a:ext cx="201736" cy="15491"/>
            </a:xfrm>
            <a:custGeom>
              <a:avLst/>
              <a:gdLst/>
              <a:ahLst/>
              <a:cxnLst/>
              <a:rect l="l" t="t" r="r" b="b"/>
              <a:pathLst>
                <a:path w="9741" h="748" extrusionOk="0">
                  <a:moveTo>
                    <a:pt x="409" y="748"/>
                  </a:moveTo>
                  <a:lnTo>
                    <a:pt x="9332" y="748"/>
                  </a:lnTo>
                  <a:lnTo>
                    <a:pt x="9332" y="748"/>
                  </a:lnTo>
                  <a:lnTo>
                    <a:pt x="9416" y="734"/>
                  </a:lnTo>
                  <a:lnTo>
                    <a:pt x="9487" y="706"/>
                  </a:lnTo>
                  <a:lnTo>
                    <a:pt x="9557" y="677"/>
                  </a:lnTo>
                  <a:lnTo>
                    <a:pt x="9627" y="621"/>
                  </a:lnTo>
                  <a:lnTo>
                    <a:pt x="9670" y="551"/>
                  </a:lnTo>
                  <a:lnTo>
                    <a:pt x="9712" y="480"/>
                  </a:lnTo>
                  <a:lnTo>
                    <a:pt x="9740" y="410"/>
                  </a:lnTo>
                  <a:lnTo>
                    <a:pt x="9740" y="325"/>
                  </a:lnTo>
                  <a:lnTo>
                    <a:pt x="9740" y="1"/>
                  </a:lnTo>
                  <a:lnTo>
                    <a:pt x="1" y="1"/>
                  </a:lnTo>
                  <a:lnTo>
                    <a:pt x="1" y="325"/>
                  </a:lnTo>
                  <a:lnTo>
                    <a:pt x="1" y="325"/>
                  </a:lnTo>
                  <a:lnTo>
                    <a:pt x="1" y="410"/>
                  </a:lnTo>
                  <a:lnTo>
                    <a:pt x="29" y="480"/>
                  </a:lnTo>
                  <a:lnTo>
                    <a:pt x="71" y="551"/>
                  </a:lnTo>
                  <a:lnTo>
                    <a:pt x="113" y="621"/>
                  </a:lnTo>
                  <a:lnTo>
                    <a:pt x="184" y="677"/>
                  </a:lnTo>
                  <a:lnTo>
                    <a:pt x="254" y="706"/>
                  </a:lnTo>
                  <a:lnTo>
                    <a:pt x="325" y="734"/>
                  </a:lnTo>
                  <a:lnTo>
                    <a:pt x="409" y="748"/>
                  </a:lnTo>
                  <a:lnTo>
                    <a:pt x="409" y="74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flipH="1">
              <a:off x="2413996" y="2525319"/>
              <a:ext cx="34461" cy="96654"/>
            </a:xfrm>
            <a:custGeom>
              <a:avLst/>
              <a:gdLst/>
              <a:ahLst/>
              <a:cxnLst/>
              <a:rect l="l" t="t" r="r" b="b"/>
              <a:pathLst>
                <a:path w="1664" h="4667" extrusionOk="0">
                  <a:moveTo>
                    <a:pt x="1" y="4666"/>
                  </a:moveTo>
                  <a:lnTo>
                    <a:pt x="1664" y="4666"/>
                  </a:lnTo>
                  <a:lnTo>
                    <a:pt x="1664" y="1"/>
                  </a:lnTo>
                  <a:lnTo>
                    <a:pt x="1" y="1"/>
                  </a:lnTo>
                  <a:lnTo>
                    <a:pt x="1" y="466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flipH="1">
              <a:off x="2401736" y="2594221"/>
              <a:ext cx="58692" cy="58692"/>
            </a:xfrm>
            <a:custGeom>
              <a:avLst/>
              <a:gdLst/>
              <a:ahLst/>
              <a:cxnLst/>
              <a:rect l="l" t="t" r="r" b="b"/>
              <a:pathLst>
                <a:path w="2834" h="2834" extrusionOk="0">
                  <a:moveTo>
                    <a:pt x="1410" y="2834"/>
                  </a:moveTo>
                  <a:lnTo>
                    <a:pt x="1410" y="2834"/>
                  </a:lnTo>
                  <a:lnTo>
                    <a:pt x="1565" y="2834"/>
                  </a:lnTo>
                  <a:lnTo>
                    <a:pt x="1706" y="2805"/>
                  </a:lnTo>
                  <a:lnTo>
                    <a:pt x="1833" y="2777"/>
                  </a:lnTo>
                  <a:lnTo>
                    <a:pt x="1974" y="2721"/>
                  </a:lnTo>
                  <a:lnTo>
                    <a:pt x="2087" y="2664"/>
                  </a:lnTo>
                  <a:lnTo>
                    <a:pt x="2214" y="2594"/>
                  </a:lnTo>
                  <a:lnTo>
                    <a:pt x="2312" y="2509"/>
                  </a:lnTo>
                  <a:lnTo>
                    <a:pt x="2411" y="2425"/>
                  </a:lnTo>
                  <a:lnTo>
                    <a:pt x="2510" y="2326"/>
                  </a:lnTo>
                  <a:lnTo>
                    <a:pt x="2594" y="2213"/>
                  </a:lnTo>
                  <a:lnTo>
                    <a:pt x="2665" y="2101"/>
                  </a:lnTo>
                  <a:lnTo>
                    <a:pt x="2721" y="1974"/>
                  </a:lnTo>
                  <a:lnTo>
                    <a:pt x="2763" y="1847"/>
                  </a:lnTo>
                  <a:lnTo>
                    <a:pt x="2806" y="1706"/>
                  </a:lnTo>
                  <a:lnTo>
                    <a:pt x="2820" y="1565"/>
                  </a:lnTo>
                  <a:lnTo>
                    <a:pt x="2834" y="1424"/>
                  </a:lnTo>
                  <a:lnTo>
                    <a:pt x="2834" y="1424"/>
                  </a:lnTo>
                  <a:lnTo>
                    <a:pt x="2820" y="1283"/>
                  </a:lnTo>
                  <a:lnTo>
                    <a:pt x="2806" y="1142"/>
                  </a:lnTo>
                  <a:lnTo>
                    <a:pt x="2763" y="1001"/>
                  </a:lnTo>
                  <a:lnTo>
                    <a:pt x="2721" y="874"/>
                  </a:lnTo>
                  <a:lnTo>
                    <a:pt x="2665" y="747"/>
                  </a:lnTo>
                  <a:lnTo>
                    <a:pt x="2594" y="635"/>
                  </a:lnTo>
                  <a:lnTo>
                    <a:pt x="2510" y="522"/>
                  </a:lnTo>
                  <a:lnTo>
                    <a:pt x="2411" y="423"/>
                  </a:lnTo>
                  <a:lnTo>
                    <a:pt x="2312" y="325"/>
                  </a:lnTo>
                  <a:lnTo>
                    <a:pt x="2214" y="240"/>
                  </a:lnTo>
                  <a:lnTo>
                    <a:pt x="2087" y="170"/>
                  </a:lnTo>
                  <a:lnTo>
                    <a:pt x="1974" y="113"/>
                  </a:lnTo>
                  <a:lnTo>
                    <a:pt x="1833" y="71"/>
                  </a:lnTo>
                  <a:lnTo>
                    <a:pt x="1706" y="29"/>
                  </a:lnTo>
                  <a:lnTo>
                    <a:pt x="1565" y="15"/>
                  </a:lnTo>
                  <a:lnTo>
                    <a:pt x="1410" y="0"/>
                  </a:lnTo>
                  <a:lnTo>
                    <a:pt x="1410" y="0"/>
                  </a:lnTo>
                  <a:lnTo>
                    <a:pt x="1269" y="15"/>
                  </a:lnTo>
                  <a:lnTo>
                    <a:pt x="1128" y="29"/>
                  </a:lnTo>
                  <a:lnTo>
                    <a:pt x="1002" y="71"/>
                  </a:lnTo>
                  <a:lnTo>
                    <a:pt x="861" y="113"/>
                  </a:lnTo>
                  <a:lnTo>
                    <a:pt x="748" y="170"/>
                  </a:lnTo>
                  <a:lnTo>
                    <a:pt x="621" y="240"/>
                  </a:lnTo>
                  <a:lnTo>
                    <a:pt x="522" y="325"/>
                  </a:lnTo>
                  <a:lnTo>
                    <a:pt x="410" y="423"/>
                  </a:lnTo>
                  <a:lnTo>
                    <a:pt x="325" y="522"/>
                  </a:lnTo>
                  <a:lnTo>
                    <a:pt x="240" y="635"/>
                  </a:lnTo>
                  <a:lnTo>
                    <a:pt x="170" y="747"/>
                  </a:lnTo>
                  <a:lnTo>
                    <a:pt x="114" y="874"/>
                  </a:lnTo>
                  <a:lnTo>
                    <a:pt x="57" y="1001"/>
                  </a:lnTo>
                  <a:lnTo>
                    <a:pt x="29" y="1142"/>
                  </a:lnTo>
                  <a:lnTo>
                    <a:pt x="1" y="1283"/>
                  </a:lnTo>
                  <a:lnTo>
                    <a:pt x="1" y="1424"/>
                  </a:lnTo>
                  <a:lnTo>
                    <a:pt x="1" y="1424"/>
                  </a:lnTo>
                  <a:lnTo>
                    <a:pt x="1" y="1565"/>
                  </a:lnTo>
                  <a:lnTo>
                    <a:pt x="29" y="1706"/>
                  </a:lnTo>
                  <a:lnTo>
                    <a:pt x="57" y="1847"/>
                  </a:lnTo>
                  <a:lnTo>
                    <a:pt x="114" y="1974"/>
                  </a:lnTo>
                  <a:lnTo>
                    <a:pt x="170" y="2101"/>
                  </a:lnTo>
                  <a:lnTo>
                    <a:pt x="240" y="2213"/>
                  </a:lnTo>
                  <a:lnTo>
                    <a:pt x="325" y="2326"/>
                  </a:lnTo>
                  <a:lnTo>
                    <a:pt x="410" y="2425"/>
                  </a:lnTo>
                  <a:lnTo>
                    <a:pt x="522" y="2509"/>
                  </a:lnTo>
                  <a:lnTo>
                    <a:pt x="621" y="2594"/>
                  </a:lnTo>
                  <a:lnTo>
                    <a:pt x="748" y="2664"/>
                  </a:lnTo>
                  <a:lnTo>
                    <a:pt x="861" y="2721"/>
                  </a:lnTo>
                  <a:lnTo>
                    <a:pt x="1002" y="2777"/>
                  </a:lnTo>
                  <a:lnTo>
                    <a:pt x="1128" y="2805"/>
                  </a:lnTo>
                  <a:lnTo>
                    <a:pt x="1269" y="2834"/>
                  </a:lnTo>
                  <a:lnTo>
                    <a:pt x="1410" y="2834"/>
                  </a:lnTo>
                  <a:lnTo>
                    <a:pt x="1410" y="283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flipH="1">
              <a:off x="2423336" y="2620191"/>
              <a:ext cx="26861" cy="26592"/>
            </a:xfrm>
            <a:custGeom>
              <a:avLst/>
              <a:gdLst/>
              <a:ahLst/>
              <a:cxnLst/>
              <a:rect l="l" t="t" r="r" b="b"/>
              <a:pathLst>
                <a:path w="1297" h="1284" extrusionOk="0">
                  <a:moveTo>
                    <a:pt x="649" y="1284"/>
                  </a:moveTo>
                  <a:lnTo>
                    <a:pt x="649" y="1284"/>
                  </a:lnTo>
                  <a:lnTo>
                    <a:pt x="775" y="1269"/>
                  </a:lnTo>
                  <a:lnTo>
                    <a:pt x="902" y="1227"/>
                  </a:lnTo>
                  <a:lnTo>
                    <a:pt x="1015" y="1171"/>
                  </a:lnTo>
                  <a:lnTo>
                    <a:pt x="1100" y="1086"/>
                  </a:lnTo>
                  <a:lnTo>
                    <a:pt x="1184" y="1002"/>
                  </a:lnTo>
                  <a:lnTo>
                    <a:pt x="1241" y="889"/>
                  </a:lnTo>
                  <a:lnTo>
                    <a:pt x="1283" y="762"/>
                  </a:lnTo>
                  <a:lnTo>
                    <a:pt x="1297" y="635"/>
                  </a:lnTo>
                  <a:lnTo>
                    <a:pt x="1297" y="635"/>
                  </a:lnTo>
                  <a:lnTo>
                    <a:pt x="1283" y="508"/>
                  </a:lnTo>
                  <a:lnTo>
                    <a:pt x="1241" y="381"/>
                  </a:lnTo>
                  <a:lnTo>
                    <a:pt x="1184" y="283"/>
                  </a:lnTo>
                  <a:lnTo>
                    <a:pt x="1100" y="184"/>
                  </a:lnTo>
                  <a:lnTo>
                    <a:pt x="1015" y="100"/>
                  </a:lnTo>
                  <a:lnTo>
                    <a:pt x="902" y="43"/>
                  </a:lnTo>
                  <a:lnTo>
                    <a:pt x="775" y="15"/>
                  </a:lnTo>
                  <a:lnTo>
                    <a:pt x="649" y="1"/>
                  </a:lnTo>
                  <a:lnTo>
                    <a:pt x="649" y="1"/>
                  </a:lnTo>
                  <a:lnTo>
                    <a:pt x="522" y="15"/>
                  </a:lnTo>
                  <a:lnTo>
                    <a:pt x="395" y="43"/>
                  </a:lnTo>
                  <a:lnTo>
                    <a:pt x="296" y="100"/>
                  </a:lnTo>
                  <a:lnTo>
                    <a:pt x="198" y="184"/>
                  </a:lnTo>
                  <a:lnTo>
                    <a:pt x="113" y="283"/>
                  </a:lnTo>
                  <a:lnTo>
                    <a:pt x="57" y="381"/>
                  </a:lnTo>
                  <a:lnTo>
                    <a:pt x="14" y="508"/>
                  </a:lnTo>
                  <a:lnTo>
                    <a:pt x="0" y="635"/>
                  </a:lnTo>
                  <a:lnTo>
                    <a:pt x="0" y="635"/>
                  </a:lnTo>
                  <a:lnTo>
                    <a:pt x="14" y="762"/>
                  </a:lnTo>
                  <a:lnTo>
                    <a:pt x="57" y="889"/>
                  </a:lnTo>
                  <a:lnTo>
                    <a:pt x="113" y="1002"/>
                  </a:lnTo>
                  <a:lnTo>
                    <a:pt x="198" y="1086"/>
                  </a:lnTo>
                  <a:lnTo>
                    <a:pt x="296" y="1171"/>
                  </a:lnTo>
                  <a:lnTo>
                    <a:pt x="395" y="1227"/>
                  </a:lnTo>
                  <a:lnTo>
                    <a:pt x="522" y="1269"/>
                  </a:lnTo>
                  <a:lnTo>
                    <a:pt x="649" y="1284"/>
                  </a:lnTo>
                  <a:lnTo>
                    <a:pt x="649" y="12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flipH="1">
              <a:off x="2625319" y="1617505"/>
              <a:ext cx="120304" cy="120284"/>
            </a:xfrm>
            <a:custGeom>
              <a:avLst/>
              <a:gdLst/>
              <a:ahLst/>
              <a:cxnLst/>
              <a:rect l="l" t="t" r="r" b="b"/>
              <a:pathLst>
                <a:path w="5809" h="5808" extrusionOk="0">
                  <a:moveTo>
                    <a:pt x="2905" y="5807"/>
                  </a:moveTo>
                  <a:lnTo>
                    <a:pt x="2905" y="5807"/>
                  </a:lnTo>
                  <a:lnTo>
                    <a:pt x="3201" y="5779"/>
                  </a:lnTo>
                  <a:lnTo>
                    <a:pt x="3482" y="5737"/>
                  </a:lnTo>
                  <a:lnTo>
                    <a:pt x="3764" y="5666"/>
                  </a:lnTo>
                  <a:lnTo>
                    <a:pt x="4032" y="5568"/>
                  </a:lnTo>
                  <a:lnTo>
                    <a:pt x="4286" y="5455"/>
                  </a:lnTo>
                  <a:lnTo>
                    <a:pt x="4525" y="5300"/>
                  </a:lnTo>
                  <a:lnTo>
                    <a:pt x="4751" y="5131"/>
                  </a:lnTo>
                  <a:lnTo>
                    <a:pt x="4948" y="4948"/>
                  </a:lnTo>
                  <a:lnTo>
                    <a:pt x="5146" y="4736"/>
                  </a:lnTo>
                  <a:lnTo>
                    <a:pt x="5301" y="4525"/>
                  </a:lnTo>
                  <a:lnTo>
                    <a:pt x="5456" y="4285"/>
                  </a:lnTo>
                  <a:lnTo>
                    <a:pt x="5583" y="4031"/>
                  </a:lnTo>
                  <a:lnTo>
                    <a:pt x="5667" y="3764"/>
                  </a:lnTo>
                  <a:lnTo>
                    <a:pt x="5752" y="3482"/>
                  </a:lnTo>
                  <a:lnTo>
                    <a:pt x="5794" y="3200"/>
                  </a:lnTo>
                  <a:lnTo>
                    <a:pt x="5808" y="2904"/>
                  </a:lnTo>
                  <a:lnTo>
                    <a:pt x="5808" y="2904"/>
                  </a:lnTo>
                  <a:lnTo>
                    <a:pt x="5794" y="2608"/>
                  </a:lnTo>
                  <a:lnTo>
                    <a:pt x="5752" y="2312"/>
                  </a:lnTo>
                  <a:lnTo>
                    <a:pt x="5667" y="2044"/>
                  </a:lnTo>
                  <a:lnTo>
                    <a:pt x="5583" y="1776"/>
                  </a:lnTo>
                  <a:lnTo>
                    <a:pt x="5456" y="1523"/>
                  </a:lnTo>
                  <a:lnTo>
                    <a:pt x="5301" y="1283"/>
                  </a:lnTo>
                  <a:lnTo>
                    <a:pt x="5146" y="1057"/>
                  </a:lnTo>
                  <a:lnTo>
                    <a:pt x="4948" y="846"/>
                  </a:lnTo>
                  <a:lnTo>
                    <a:pt x="4751" y="663"/>
                  </a:lnTo>
                  <a:lnTo>
                    <a:pt x="4525" y="494"/>
                  </a:lnTo>
                  <a:lnTo>
                    <a:pt x="4286" y="353"/>
                  </a:lnTo>
                  <a:lnTo>
                    <a:pt x="4032" y="226"/>
                  </a:lnTo>
                  <a:lnTo>
                    <a:pt x="3764" y="127"/>
                  </a:lnTo>
                  <a:lnTo>
                    <a:pt x="3482" y="57"/>
                  </a:lnTo>
                  <a:lnTo>
                    <a:pt x="3201" y="14"/>
                  </a:lnTo>
                  <a:lnTo>
                    <a:pt x="2905" y="0"/>
                  </a:lnTo>
                  <a:lnTo>
                    <a:pt x="2905" y="0"/>
                  </a:lnTo>
                  <a:lnTo>
                    <a:pt x="2609" y="14"/>
                  </a:lnTo>
                  <a:lnTo>
                    <a:pt x="2313" y="57"/>
                  </a:lnTo>
                  <a:lnTo>
                    <a:pt x="2045" y="127"/>
                  </a:lnTo>
                  <a:lnTo>
                    <a:pt x="1777" y="226"/>
                  </a:lnTo>
                  <a:lnTo>
                    <a:pt x="1523" y="353"/>
                  </a:lnTo>
                  <a:lnTo>
                    <a:pt x="1284" y="494"/>
                  </a:lnTo>
                  <a:lnTo>
                    <a:pt x="1058" y="663"/>
                  </a:lnTo>
                  <a:lnTo>
                    <a:pt x="847" y="846"/>
                  </a:lnTo>
                  <a:lnTo>
                    <a:pt x="663" y="1057"/>
                  </a:lnTo>
                  <a:lnTo>
                    <a:pt x="494" y="1283"/>
                  </a:lnTo>
                  <a:lnTo>
                    <a:pt x="353" y="1523"/>
                  </a:lnTo>
                  <a:lnTo>
                    <a:pt x="226" y="1776"/>
                  </a:lnTo>
                  <a:lnTo>
                    <a:pt x="128" y="2044"/>
                  </a:lnTo>
                  <a:lnTo>
                    <a:pt x="57" y="2312"/>
                  </a:lnTo>
                  <a:lnTo>
                    <a:pt x="15" y="2608"/>
                  </a:lnTo>
                  <a:lnTo>
                    <a:pt x="1" y="2904"/>
                  </a:lnTo>
                  <a:lnTo>
                    <a:pt x="1" y="2904"/>
                  </a:lnTo>
                  <a:lnTo>
                    <a:pt x="15" y="3200"/>
                  </a:lnTo>
                  <a:lnTo>
                    <a:pt x="57" y="3482"/>
                  </a:lnTo>
                  <a:lnTo>
                    <a:pt x="128" y="3764"/>
                  </a:lnTo>
                  <a:lnTo>
                    <a:pt x="226" y="4031"/>
                  </a:lnTo>
                  <a:lnTo>
                    <a:pt x="353" y="4285"/>
                  </a:lnTo>
                  <a:lnTo>
                    <a:pt x="494" y="4525"/>
                  </a:lnTo>
                  <a:lnTo>
                    <a:pt x="663" y="4736"/>
                  </a:lnTo>
                  <a:lnTo>
                    <a:pt x="847" y="4948"/>
                  </a:lnTo>
                  <a:lnTo>
                    <a:pt x="1058" y="5131"/>
                  </a:lnTo>
                  <a:lnTo>
                    <a:pt x="1284" y="5300"/>
                  </a:lnTo>
                  <a:lnTo>
                    <a:pt x="1523" y="5455"/>
                  </a:lnTo>
                  <a:lnTo>
                    <a:pt x="1777" y="5568"/>
                  </a:lnTo>
                  <a:lnTo>
                    <a:pt x="2045" y="5666"/>
                  </a:lnTo>
                  <a:lnTo>
                    <a:pt x="2313" y="5737"/>
                  </a:lnTo>
                  <a:lnTo>
                    <a:pt x="2609" y="5779"/>
                  </a:lnTo>
                  <a:lnTo>
                    <a:pt x="2905" y="5807"/>
                  </a:lnTo>
                  <a:lnTo>
                    <a:pt x="2905" y="58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flipH="1">
              <a:off x="2642549" y="1634425"/>
              <a:ext cx="85843" cy="86133"/>
            </a:xfrm>
            <a:custGeom>
              <a:avLst/>
              <a:gdLst/>
              <a:ahLst/>
              <a:cxnLst/>
              <a:rect l="l" t="t" r="r" b="b"/>
              <a:pathLst>
                <a:path w="4145" h="4159" extrusionOk="0">
                  <a:moveTo>
                    <a:pt x="2073" y="4159"/>
                  </a:moveTo>
                  <a:lnTo>
                    <a:pt x="2073" y="4159"/>
                  </a:lnTo>
                  <a:lnTo>
                    <a:pt x="2284" y="4145"/>
                  </a:lnTo>
                  <a:lnTo>
                    <a:pt x="2481" y="4117"/>
                  </a:lnTo>
                  <a:lnTo>
                    <a:pt x="2693" y="4060"/>
                  </a:lnTo>
                  <a:lnTo>
                    <a:pt x="2876" y="3990"/>
                  </a:lnTo>
                  <a:lnTo>
                    <a:pt x="3059" y="3905"/>
                  </a:lnTo>
                  <a:lnTo>
                    <a:pt x="3228" y="3806"/>
                  </a:lnTo>
                  <a:lnTo>
                    <a:pt x="3383" y="3680"/>
                  </a:lnTo>
                  <a:lnTo>
                    <a:pt x="3538" y="3553"/>
                  </a:lnTo>
                  <a:lnTo>
                    <a:pt x="3665" y="3398"/>
                  </a:lnTo>
                  <a:lnTo>
                    <a:pt x="3792" y="3243"/>
                  </a:lnTo>
                  <a:lnTo>
                    <a:pt x="3891" y="3074"/>
                  </a:lnTo>
                  <a:lnTo>
                    <a:pt x="3989" y="2890"/>
                  </a:lnTo>
                  <a:lnTo>
                    <a:pt x="4046" y="2693"/>
                  </a:lnTo>
                  <a:lnTo>
                    <a:pt x="4102" y="2496"/>
                  </a:lnTo>
                  <a:lnTo>
                    <a:pt x="4130" y="2298"/>
                  </a:lnTo>
                  <a:lnTo>
                    <a:pt x="4145" y="2087"/>
                  </a:lnTo>
                  <a:lnTo>
                    <a:pt x="4145" y="2087"/>
                  </a:lnTo>
                  <a:lnTo>
                    <a:pt x="4130" y="1875"/>
                  </a:lnTo>
                  <a:lnTo>
                    <a:pt x="4102" y="1664"/>
                  </a:lnTo>
                  <a:lnTo>
                    <a:pt x="4046" y="1467"/>
                  </a:lnTo>
                  <a:lnTo>
                    <a:pt x="3989" y="1269"/>
                  </a:lnTo>
                  <a:lnTo>
                    <a:pt x="3891" y="1100"/>
                  </a:lnTo>
                  <a:lnTo>
                    <a:pt x="3792" y="917"/>
                  </a:lnTo>
                  <a:lnTo>
                    <a:pt x="3665" y="762"/>
                  </a:lnTo>
                  <a:lnTo>
                    <a:pt x="3538" y="621"/>
                  </a:lnTo>
                  <a:lnTo>
                    <a:pt x="3383" y="480"/>
                  </a:lnTo>
                  <a:lnTo>
                    <a:pt x="3228" y="367"/>
                  </a:lnTo>
                  <a:lnTo>
                    <a:pt x="3059" y="254"/>
                  </a:lnTo>
                  <a:lnTo>
                    <a:pt x="2876" y="170"/>
                  </a:lnTo>
                  <a:lnTo>
                    <a:pt x="2693" y="99"/>
                  </a:lnTo>
                  <a:lnTo>
                    <a:pt x="2481" y="43"/>
                  </a:lnTo>
                  <a:lnTo>
                    <a:pt x="2284" y="15"/>
                  </a:lnTo>
                  <a:lnTo>
                    <a:pt x="2073" y="1"/>
                  </a:lnTo>
                  <a:lnTo>
                    <a:pt x="2073" y="1"/>
                  </a:lnTo>
                  <a:lnTo>
                    <a:pt x="1861" y="15"/>
                  </a:lnTo>
                  <a:lnTo>
                    <a:pt x="1650" y="43"/>
                  </a:lnTo>
                  <a:lnTo>
                    <a:pt x="1452" y="99"/>
                  </a:lnTo>
                  <a:lnTo>
                    <a:pt x="1269" y="170"/>
                  </a:lnTo>
                  <a:lnTo>
                    <a:pt x="1086" y="254"/>
                  </a:lnTo>
                  <a:lnTo>
                    <a:pt x="917" y="367"/>
                  </a:lnTo>
                  <a:lnTo>
                    <a:pt x="748" y="480"/>
                  </a:lnTo>
                  <a:lnTo>
                    <a:pt x="607" y="621"/>
                  </a:lnTo>
                  <a:lnTo>
                    <a:pt x="466" y="762"/>
                  </a:lnTo>
                  <a:lnTo>
                    <a:pt x="353" y="917"/>
                  </a:lnTo>
                  <a:lnTo>
                    <a:pt x="240" y="1100"/>
                  </a:lnTo>
                  <a:lnTo>
                    <a:pt x="156" y="1269"/>
                  </a:lnTo>
                  <a:lnTo>
                    <a:pt x="85" y="1467"/>
                  </a:lnTo>
                  <a:lnTo>
                    <a:pt x="43" y="1664"/>
                  </a:lnTo>
                  <a:lnTo>
                    <a:pt x="1" y="1875"/>
                  </a:lnTo>
                  <a:lnTo>
                    <a:pt x="1" y="2087"/>
                  </a:lnTo>
                  <a:lnTo>
                    <a:pt x="1" y="2087"/>
                  </a:lnTo>
                  <a:lnTo>
                    <a:pt x="1" y="2298"/>
                  </a:lnTo>
                  <a:lnTo>
                    <a:pt x="43" y="2496"/>
                  </a:lnTo>
                  <a:lnTo>
                    <a:pt x="85" y="2693"/>
                  </a:lnTo>
                  <a:lnTo>
                    <a:pt x="156" y="2890"/>
                  </a:lnTo>
                  <a:lnTo>
                    <a:pt x="240" y="3074"/>
                  </a:lnTo>
                  <a:lnTo>
                    <a:pt x="353" y="3243"/>
                  </a:lnTo>
                  <a:lnTo>
                    <a:pt x="466" y="3398"/>
                  </a:lnTo>
                  <a:lnTo>
                    <a:pt x="607" y="3553"/>
                  </a:lnTo>
                  <a:lnTo>
                    <a:pt x="748" y="3680"/>
                  </a:lnTo>
                  <a:lnTo>
                    <a:pt x="917" y="3806"/>
                  </a:lnTo>
                  <a:lnTo>
                    <a:pt x="1086" y="3905"/>
                  </a:lnTo>
                  <a:lnTo>
                    <a:pt x="1269" y="3990"/>
                  </a:lnTo>
                  <a:lnTo>
                    <a:pt x="1452" y="4060"/>
                  </a:lnTo>
                  <a:lnTo>
                    <a:pt x="1650" y="4117"/>
                  </a:lnTo>
                  <a:lnTo>
                    <a:pt x="1861" y="4145"/>
                  </a:lnTo>
                  <a:lnTo>
                    <a:pt x="2073" y="4159"/>
                  </a:lnTo>
                  <a:lnTo>
                    <a:pt x="2073" y="41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flipH="1">
              <a:off x="2680780" y="1651076"/>
              <a:ext cx="33012" cy="32701"/>
            </a:xfrm>
            <a:custGeom>
              <a:avLst/>
              <a:gdLst/>
              <a:ahLst/>
              <a:cxnLst/>
              <a:rect l="l" t="t" r="r" b="b"/>
              <a:pathLst>
                <a:path w="1594" h="1579" extrusionOk="0">
                  <a:moveTo>
                    <a:pt x="804" y="1579"/>
                  </a:moveTo>
                  <a:lnTo>
                    <a:pt x="804" y="1579"/>
                  </a:lnTo>
                  <a:lnTo>
                    <a:pt x="959" y="1565"/>
                  </a:lnTo>
                  <a:lnTo>
                    <a:pt x="1100" y="1522"/>
                  </a:lnTo>
                  <a:lnTo>
                    <a:pt x="1241" y="1452"/>
                  </a:lnTo>
                  <a:lnTo>
                    <a:pt x="1353" y="1353"/>
                  </a:lnTo>
                  <a:lnTo>
                    <a:pt x="1452" y="1241"/>
                  </a:lnTo>
                  <a:lnTo>
                    <a:pt x="1523" y="1100"/>
                  </a:lnTo>
                  <a:lnTo>
                    <a:pt x="1579" y="959"/>
                  </a:lnTo>
                  <a:lnTo>
                    <a:pt x="1593" y="790"/>
                  </a:lnTo>
                  <a:lnTo>
                    <a:pt x="1593" y="790"/>
                  </a:lnTo>
                  <a:lnTo>
                    <a:pt x="1579" y="634"/>
                  </a:lnTo>
                  <a:lnTo>
                    <a:pt x="1523" y="479"/>
                  </a:lnTo>
                  <a:lnTo>
                    <a:pt x="1452" y="353"/>
                  </a:lnTo>
                  <a:lnTo>
                    <a:pt x="1353" y="240"/>
                  </a:lnTo>
                  <a:lnTo>
                    <a:pt x="1241" y="141"/>
                  </a:lnTo>
                  <a:lnTo>
                    <a:pt x="1100" y="57"/>
                  </a:lnTo>
                  <a:lnTo>
                    <a:pt x="959" y="14"/>
                  </a:lnTo>
                  <a:lnTo>
                    <a:pt x="804" y="0"/>
                  </a:lnTo>
                  <a:lnTo>
                    <a:pt x="804" y="0"/>
                  </a:lnTo>
                  <a:lnTo>
                    <a:pt x="635" y="14"/>
                  </a:lnTo>
                  <a:lnTo>
                    <a:pt x="494" y="57"/>
                  </a:lnTo>
                  <a:lnTo>
                    <a:pt x="353" y="141"/>
                  </a:lnTo>
                  <a:lnTo>
                    <a:pt x="240" y="240"/>
                  </a:lnTo>
                  <a:lnTo>
                    <a:pt x="141" y="353"/>
                  </a:lnTo>
                  <a:lnTo>
                    <a:pt x="71" y="479"/>
                  </a:lnTo>
                  <a:lnTo>
                    <a:pt x="28" y="634"/>
                  </a:lnTo>
                  <a:lnTo>
                    <a:pt x="0" y="790"/>
                  </a:lnTo>
                  <a:lnTo>
                    <a:pt x="0" y="790"/>
                  </a:lnTo>
                  <a:lnTo>
                    <a:pt x="28" y="959"/>
                  </a:lnTo>
                  <a:lnTo>
                    <a:pt x="71" y="1100"/>
                  </a:lnTo>
                  <a:lnTo>
                    <a:pt x="141" y="1241"/>
                  </a:lnTo>
                  <a:lnTo>
                    <a:pt x="240" y="1353"/>
                  </a:lnTo>
                  <a:lnTo>
                    <a:pt x="353" y="1452"/>
                  </a:lnTo>
                  <a:lnTo>
                    <a:pt x="494" y="1522"/>
                  </a:lnTo>
                  <a:lnTo>
                    <a:pt x="635" y="1565"/>
                  </a:lnTo>
                  <a:lnTo>
                    <a:pt x="804" y="1579"/>
                  </a:lnTo>
                  <a:lnTo>
                    <a:pt x="804" y="15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flipH="1">
              <a:off x="2625319" y="1799068"/>
              <a:ext cx="120304" cy="120284"/>
            </a:xfrm>
            <a:custGeom>
              <a:avLst/>
              <a:gdLst/>
              <a:ahLst/>
              <a:cxnLst/>
              <a:rect l="l" t="t" r="r" b="b"/>
              <a:pathLst>
                <a:path w="5809" h="5808" extrusionOk="0">
                  <a:moveTo>
                    <a:pt x="2905" y="5808"/>
                  </a:moveTo>
                  <a:lnTo>
                    <a:pt x="2905" y="5808"/>
                  </a:lnTo>
                  <a:lnTo>
                    <a:pt x="3201" y="5793"/>
                  </a:lnTo>
                  <a:lnTo>
                    <a:pt x="3482" y="5751"/>
                  </a:lnTo>
                  <a:lnTo>
                    <a:pt x="3764" y="5681"/>
                  </a:lnTo>
                  <a:lnTo>
                    <a:pt x="4032" y="5582"/>
                  </a:lnTo>
                  <a:lnTo>
                    <a:pt x="4286" y="5455"/>
                  </a:lnTo>
                  <a:lnTo>
                    <a:pt x="4525" y="5314"/>
                  </a:lnTo>
                  <a:lnTo>
                    <a:pt x="4751" y="5145"/>
                  </a:lnTo>
                  <a:lnTo>
                    <a:pt x="4948" y="4948"/>
                  </a:lnTo>
                  <a:lnTo>
                    <a:pt x="5146" y="4750"/>
                  </a:lnTo>
                  <a:lnTo>
                    <a:pt x="5301" y="4525"/>
                  </a:lnTo>
                  <a:lnTo>
                    <a:pt x="5456" y="4285"/>
                  </a:lnTo>
                  <a:lnTo>
                    <a:pt x="5583" y="4032"/>
                  </a:lnTo>
                  <a:lnTo>
                    <a:pt x="5667" y="3764"/>
                  </a:lnTo>
                  <a:lnTo>
                    <a:pt x="5752" y="3482"/>
                  </a:lnTo>
                  <a:lnTo>
                    <a:pt x="5794" y="3200"/>
                  </a:lnTo>
                  <a:lnTo>
                    <a:pt x="5808" y="2904"/>
                  </a:lnTo>
                  <a:lnTo>
                    <a:pt x="5808" y="2904"/>
                  </a:lnTo>
                  <a:lnTo>
                    <a:pt x="5794" y="2608"/>
                  </a:lnTo>
                  <a:lnTo>
                    <a:pt x="5752" y="2326"/>
                  </a:lnTo>
                  <a:lnTo>
                    <a:pt x="5667" y="2044"/>
                  </a:lnTo>
                  <a:lnTo>
                    <a:pt x="5583" y="1776"/>
                  </a:lnTo>
                  <a:lnTo>
                    <a:pt x="5456" y="1523"/>
                  </a:lnTo>
                  <a:lnTo>
                    <a:pt x="5301" y="1283"/>
                  </a:lnTo>
                  <a:lnTo>
                    <a:pt x="5146" y="1058"/>
                  </a:lnTo>
                  <a:lnTo>
                    <a:pt x="4948" y="846"/>
                  </a:lnTo>
                  <a:lnTo>
                    <a:pt x="4751" y="663"/>
                  </a:lnTo>
                  <a:lnTo>
                    <a:pt x="4525" y="494"/>
                  </a:lnTo>
                  <a:lnTo>
                    <a:pt x="4286" y="353"/>
                  </a:lnTo>
                  <a:lnTo>
                    <a:pt x="4032" y="226"/>
                  </a:lnTo>
                  <a:lnTo>
                    <a:pt x="3764" y="127"/>
                  </a:lnTo>
                  <a:lnTo>
                    <a:pt x="3482" y="57"/>
                  </a:lnTo>
                  <a:lnTo>
                    <a:pt x="3201" y="15"/>
                  </a:lnTo>
                  <a:lnTo>
                    <a:pt x="2905" y="0"/>
                  </a:lnTo>
                  <a:lnTo>
                    <a:pt x="2905" y="0"/>
                  </a:lnTo>
                  <a:lnTo>
                    <a:pt x="2609" y="15"/>
                  </a:lnTo>
                  <a:lnTo>
                    <a:pt x="2313" y="57"/>
                  </a:lnTo>
                  <a:lnTo>
                    <a:pt x="2045" y="127"/>
                  </a:lnTo>
                  <a:lnTo>
                    <a:pt x="1777" y="226"/>
                  </a:lnTo>
                  <a:lnTo>
                    <a:pt x="1523" y="353"/>
                  </a:lnTo>
                  <a:lnTo>
                    <a:pt x="1284" y="494"/>
                  </a:lnTo>
                  <a:lnTo>
                    <a:pt x="1058" y="663"/>
                  </a:lnTo>
                  <a:lnTo>
                    <a:pt x="847" y="846"/>
                  </a:lnTo>
                  <a:lnTo>
                    <a:pt x="663" y="1058"/>
                  </a:lnTo>
                  <a:lnTo>
                    <a:pt x="494" y="1283"/>
                  </a:lnTo>
                  <a:lnTo>
                    <a:pt x="353" y="1523"/>
                  </a:lnTo>
                  <a:lnTo>
                    <a:pt x="226" y="1776"/>
                  </a:lnTo>
                  <a:lnTo>
                    <a:pt x="128" y="2044"/>
                  </a:lnTo>
                  <a:lnTo>
                    <a:pt x="57" y="2326"/>
                  </a:lnTo>
                  <a:lnTo>
                    <a:pt x="15" y="2608"/>
                  </a:lnTo>
                  <a:lnTo>
                    <a:pt x="1" y="2904"/>
                  </a:lnTo>
                  <a:lnTo>
                    <a:pt x="1" y="2904"/>
                  </a:lnTo>
                  <a:lnTo>
                    <a:pt x="15" y="3200"/>
                  </a:lnTo>
                  <a:lnTo>
                    <a:pt x="57" y="3482"/>
                  </a:lnTo>
                  <a:lnTo>
                    <a:pt x="128" y="3764"/>
                  </a:lnTo>
                  <a:lnTo>
                    <a:pt x="226" y="4032"/>
                  </a:lnTo>
                  <a:lnTo>
                    <a:pt x="353" y="4285"/>
                  </a:lnTo>
                  <a:lnTo>
                    <a:pt x="494" y="4525"/>
                  </a:lnTo>
                  <a:lnTo>
                    <a:pt x="663" y="4750"/>
                  </a:lnTo>
                  <a:lnTo>
                    <a:pt x="847" y="4948"/>
                  </a:lnTo>
                  <a:lnTo>
                    <a:pt x="1058" y="5145"/>
                  </a:lnTo>
                  <a:lnTo>
                    <a:pt x="1284" y="5314"/>
                  </a:lnTo>
                  <a:lnTo>
                    <a:pt x="1523" y="5455"/>
                  </a:lnTo>
                  <a:lnTo>
                    <a:pt x="1777" y="5582"/>
                  </a:lnTo>
                  <a:lnTo>
                    <a:pt x="2045" y="5681"/>
                  </a:lnTo>
                  <a:lnTo>
                    <a:pt x="2313" y="5751"/>
                  </a:lnTo>
                  <a:lnTo>
                    <a:pt x="2609" y="5793"/>
                  </a:lnTo>
                  <a:lnTo>
                    <a:pt x="2905" y="5808"/>
                  </a:lnTo>
                  <a:lnTo>
                    <a:pt x="2905" y="58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flipH="1">
              <a:off x="2642549" y="1816299"/>
              <a:ext cx="85843" cy="85822"/>
            </a:xfrm>
            <a:custGeom>
              <a:avLst/>
              <a:gdLst/>
              <a:ahLst/>
              <a:cxnLst/>
              <a:rect l="l" t="t" r="r" b="b"/>
              <a:pathLst>
                <a:path w="4145" h="4144" extrusionOk="0">
                  <a:moveTo>
                    <a:pt x="2073" y="4144"/>
                  </a:moveTo>
                  <a:lnTo>
                    <a:pt x="2073" y="4144"/>
                  </a:lnTo>
                  <a:lnTo>
                    <a:pt x="2284" y="4130"/>
                  </a:lnTo>
                  <a:lnTo>
                    <a:pt x="2481" y="4102"/>
                  </a:lnTo>
                  <a:lnTo>
                    <a:pt x="2693" y="4059"/>
                  </a:lnTo>
                  <a:lnTo>
                    <a:pt x="2876" y="3989"/>
                  </a:lnTo>
                  <a:lnTo>
                    <a:pt x="3059" y="3890"/>
                  </a:lnTo>
                  <a:lnTo>
                    <a:pt x="3228" y="3792"/>
                  </a:lnTo>
                  <a:lnTo>
                    <a:pt x="3383" y="3665"/>
                  </a:lnTo>
                  <a:lnTo>
                    <a:pt x="3538" y="3538"/>
                  </a:lnTo>
                  <a:lnTo>
                    <a:pt x="3665" y="3397"/>
                  </a:lnTo>
                  <a:lnTo>
                    <a:pt x="3792" y="3228"/>
                  </a:lnTo>
                  <a:lnTo>
                    <a:pt x="3891" y="3059"/>
                  </a:lnTo>
                  <a:lnTo>
                    <a:pt x="3989" y="2875"/>
                  </a:lnTo>
                  <a:lnTo>
                    <a:pt x="4046" y="2692"/>
                  </a:lnTo>
                  <a:lnTo>
                    <a:pt x="4102" y="2495"/>
                  </a:lnTo>
                  <a:lnTo>
                    <a:pt x="4130" y="2283"/>
                  </a:lnTo>
                  <a:lnTo>
                    <a:pt x="4145" y="2072"/>
                  </a:lnTo>
                  <a:lnTo>
                    <a:pt x="4145" y="2072"/>
                  </a:lnTo>
                  <a:lnTo>
                    <a:pt x="4130" y="1861"/>
                  </a:lnTo>
                  <a:lnTo>
                    <a:pt x="4102" y="1649"/>
                  </a:lnTo>
                  <a:lnTo>
                    <a:pt x="4046" y="1452"/>
                  </a:lnTo>
                  <a:lnTo>
                    <a:pt x="3989" y="1269"/>
                  </a:lnTo>
                  <a:lnTo>
                    <a:pt x="3891" y="1085"/>
                  </a:lnTo>
                  <a:lnTo>
                    <a:pt x="3792" y="916"/>
                  </a:lnTo>
                  <a:lnTo>
                    <a:pt x="3665" y="747"/>
                  </a:lnTo>
                  <a:lnTo>
                    <a:pt x="3538" y="606"/>
                  </a:lnTo>
                  <a:lnTo>
                    <a:pt x="3383" y="465"/>
                  </a:lnTo>
                  <a:lnTo>
                    <a:pt x="3228" y="352"/>
                  </a:lnTo>
                  <a:lnTo>
                    <a:pt x="3059" y="240"/>
                  </a:lnTo>
                  <a:lnTo>
                    <a:pt x="2876" y="155"/>
                  </a:lnTo>
                  <a:lnTo>
                    <a:pt x="2693" y="85"/>
                  </a:lnTo>
                  <a:lnTo>
                    <a:pt x="2481" y="42"/>
                  </a:lnTo>
                  <a:lnTo>
                    <a:pt x="2284" y="0"/>
                  </a:lnTo>
                  <a:lnTo>
                    <a:pt x="2073" y="0"/>
                  </a:lnTo>
                  <a:lnTo>
                    <a:pt x="2073" y="0"/>
                  </a:lnTo>
                  <a:lnTo>
                    <a:pt x="1861" y="0"/>
                  </a:lnTo>
                  <a:lnTo>
                    <a:pt x="1650" y="42"/>
                  </a:lnTo>
                  <a:lnTo>
                    <a:pt x="1452" y="85"/>
                  </a:lnTo>
                  <a:lnTo>
                    <a:pt x="1269" y="155"/>
                  </a:lnTo>
                  <a:lnTo>
                    <a:pt x="1086" y="240"/>
                  </a:lnTo>
                  <a:lnTo>
                    <a:pt x="917" y="352"/>
                  </a:lnTo>
                  <a:lnTo>
                    <a:pt x="748" y="465"/>
                  </a:lnTo>
                  <a:lnTo>
                    <a:pt x="607" y="606"/>
                  </a:lnTo>
                  <a:lnTo>
                    <a:pt x="466" y="747"/>
                  </a:lnTo>
                  <a:lnTo>
                    <a:pt x="353" y="916"/>
                  </a:lnTo>
                  <a:lnTo>
                    <a:pt x="240" y="1085"/>
                  </a:lnTo>
                  <a:lnTo>
                    <a:pt x="156" y="1269"/>
                  </a:lnTo>
                  <a:lnTo>
                    <a:pt x="85" y="1452"/>
                  </a:lnTo>
                  <a:lnTo>
                    <a:pt x="43" y="1649"/>
                  </a:lnTo>
                  <a:lnTo>
                    <a:pt x="1" y="1861"/>
                  </a:lnTo>
                  <a:lnTo>
                    <a:pt x="1" y="2072"/>
                  </a:lnTo>
                  <a:lnTo>
                    <a:pt x="1" y="2072"/>
                  </a:lnTo>
                  <a:lnTo>
                    <a:pt x="1" y="2283"/>
                  </a:lnTo>
                  <a:lnTo>
                    <a:pt x="43" y="2495"/>
                  </a:lnTo>
                  <a:lnTo>
                    <a:pt x="85" y="2692"/>
                  </a:lnTo>
                  <a:lnTo>
                    <a:pt x="156" y="2875"/>
                  </a:lnTo>
                  <a:lnTo>
                    <a:pt x="240" y="3059"/>
                  </a:lnTo>
                  <a:lnTo>
                    <a:pt x="353" y="3228"/>
                  </a:lnTo>
                  <a:lnTo>
                    <a:pt x="466" y="3397"/>
                  </a:lnTo>
                  <a:lnTo>
                    <a:pt x="607" y="3538"/>
                  </a:lnTo>
                  <a:lnTo>
                    <a:pt x="748" y="3665"/>
                  </a:lnTo>
                  <a:lnTo>
                    <a:pt x="917" y="3792"/>
                  </a:lnTo>
                  <a:lnTo>
                    <a:pt x="1086" y="3890"/>
                  </a:lnTo>
                  <a:lnTo>
                    <a:pt x="1269" y="3989"/>
                  </a:lnTo>
                  <a:lnTo>
                    <a:pt x="1452" y="4059"/>
                  </a:lnTo>
                  <a:lnTo>
                    <a:pt x="1650" y="4102"/>
                  </a:lnTo>
                  <a:lnTo>
                    <a:pt x="1861" y="4130"/>
                  </a:lnTo>
                  <a:lnTo>
                    <a:pt x="2073" y="4144"/>
                  </a:lnTo>
                  <a:lnTo>
                    <a:pt x="2073" y="4144"/>
                  </a:lnTo>
                  <a:close/>
                </a:path>
              </a:pathLst>
            </a:custGeom>
            <a:solidFill>
              <a:srgbClr val="9E2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flipH="1">
              <a:off x="2680780" y="1832639"/>
              <a:ext cx="33012" cy="33012"/>
            </a:xfrm>
            <a:custGeom>
              <a:avLst/>
              <a:gdLst/>
              <a:ahLst/>
              <a:cxnLst/>
              <a:rect l="l" t="t" r="r" b="b"/>
              <a:pathLst>
                <a:path w="1594" h="1594" extrusionOk="0">
                  <a:moveTo>
                    <a:pt x="804" y="1593"/>
                  </a:moveTo>
                  <a:lnTo>
                    <a:pt x="804" y="1593"/>
                  </a:lnTo>
                  <a:lnTo>
                    <a:pt x="959" y="1579"/>
                  </a:lnTo>
                  <a:lnTo>
                    <a:pt x="1100" y="1523"/>
                  </a:lnTo>
                  <a:lnTo>
                    <a:pt x="1241" y="1452"/>
                  </a:lnTo>
                  <a:lnTo>
                    <a:pt x="1353" y="1353"/>
                  </a:lnTo>
                  <a:lnTo>
                    <a:pt x="1452" y="1241"/>
                  </a:lnTo>
                  <a:lnTo>
                    <a:pt x="1523" y="1100"/>
                  </a:lnTo>
                  <a:lnTo>
                    <a:pt x="1579" y="959"/>
                  </a:lnTo>
                  <a:lnTo>
                    <a:pt x="1593" y="804"/>
                  </a:lnTo>
                  <a:lnTo>
                    <a:pt x="1593" y="804"/>
                  </a:lnTo>
                  <a:lnTo>
                    <a:pt x="1579" y="635"/>
                  </a:lnTo>
                  <a:lnTo>
                    <a:pt x="1523" y="494"/>
                  </a:lnTo>
                  <a:lnTo>
                    <a:pt x="1452" y="353"/>
                  </a:lnTo>
                  <a:lnTo>
                    <a:pt x="1353" y="240"/>
                  </a:lnTo>
                  <a:lnTo>
                    <a:pt x="1241" y="141"/>
                  </a:lnTo>
                  <a:lnTo>
                    <a:pt x="1100" y="71"/>
                  </a:lnTo>
                  <a:lnTo>
                    <a:pt x="959" y="14"/>
                  </a:lnTo>
                  <a:lnTo>
                    <a:pt x="804" y="0"/>
                  </a:lnTo>
                  <a:lnTo>
                    <a:pt x="804" y="0"/>
                  </a:lnTo>
                  <a:lnTo>
                    <a:pt x="635" y="14"/>
                  </a:lnTo>
                  <a:lnTo>
                    <a:pt x="494" y="71"/>
                  </a:lnTo>
                  <a:lnTo>
                    <a:pt x="353" y="141"/>
                  </a:lnTo>
                  <a:lnTo>
                    <a:pt x="240" y="240"/>
                  </a:lnTo>
                  <a:lnTo>
                    <a:pt x="141" y="353"/>
                  </a:lnTo>
                  <a:lnTo>
                    <a:pt x="71" y="494"/>
                  </a:lnTo>
                  <a:lnTo>
                    <a:pt x="28" y="635"/>
                  </a:lnTo>
                  <a:lnTo>
                    <a:pt x="0" y="804"/>
                  </a:lnTo>
                  <a:lnTo>
                    <a:pt x="0" y="804"/>
                  </a:lnTo>
                  <a:lnTo>
                    <a:pt x="28" y="959"/>
                  </a:lnTo>
                  <a:lnTo>
                    <a:pt x="71" y="1100"/>
                  </a:lnTo>
                  <a:lnTo>
                    <a:pt x="141" y="1241"/>
                  </a:lnTo>
                  <a:lnTo>
                    <a:pt x="240" y="1353"/>
                  </a:lnTo>
                  <a:lnTo>
                    <a:pt x="353" y="1452"/>
                  </a:lnTo>
                  <a:lnTo>
                    <a:pt x="494" y="1523"/>
                  </a:lnTo>
                  <a:lnTo>
                    <a:pt x="635" y="1579"/>
                  </a:lnTo>
                  <a:lnTo>
                    <a:pt x="804" y="1593"/>
                  </a:lnTo>
                  <a:lnTo>
                    <a:pt x="804" y="15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flipH="1">
              <a:off x="2460986" y="1617505"/>
              <a:ext cx="120284" cy="120284"/>
            </a:xfrm>
            <a:custGeom>
              <a:avLst/>
              <a:gdLst/>
              <a:ahLst/>
              <a:cxnLst/>
              <a:rect l="l" t="t" r="r" b="b"/>
              <a:pathLst>
                <a:path w="5808" h="5808" extrusionOk="0">
                  <a:moveTo>
                    <a:pt x="2904" y="5807"/>
                  </a:moveTo>
                  <a:lnTo>
                    <a:pt x="2904" y="5807"/>
                  </a:lnTo>
                  <a:lnTo>
                    <a:pt x="3200" y="5779"/>
                  </a:lnTo>
                  <a:lnTo>
                    <a:pt x="3496" y="5737"/>
                  </a:lnTo>
                  <a:lnTo>
                    <a:pt x="3778" y="5666"/>
                  </a:lnTo>
                  <a:lnTo>
                    <a:pt x="4032" y="5568"/>
                  </a:lnTo>
                  <a:lnTo>
                    <a:pt x="4285" y="5455"/>
                  </a:lnTo>
                  <a:lnTo>
                    <a:pt x="4525" y="5300"/>
                  </a:lnTo>
                  <a:lnTo>
                    <a:pt x="4751" y="5131"/>
                  </a:lnTo>
                  <a:lnTo>
                    <a:pt x="4962" y="4948"/>
                  </a:lnTo>
                  <a:lnTo>
                    <a:pt x="5145" y="4736"/>
                  </a:lnTo>
                  <a:lnTo>
                    <a:pt x="5314" y="4525"/>
                  </a:lnTo>
                  <a:lnTo>
                    <a:pt x="5455" y="4285"/>
                  </a:lnTo>
                  <a:lnTo>
                    <a:pt x="5582" y="4031"/>
                  </a:lnTo>
                  <a:lnTo>
                    <a:pt x="5681" y="3764"/>
                  </a:lnTo>
                  <a:lnTo>
                    <a:pt x="5751" y="3482"/>
                  </a:lnTo>
                  <a:lnTo>
                    <a:pt x="5794" y="3200"/>
                  </a:lnTo>
                  <a:lnTo>
                    <a:pt x="5808" y="2904"/>
                  </a:lnTo>
                  <a:lnTo>
                    <a:pt x="5808" y="2904"/>
                  </a:lnTo>
                  <a:lnTo>
                    <a:pt x="5794" y="2608"/>
                  </a:lnTo>
                  <a:lnTo>
                    <a:pt x="5751" y="2312"/>
                  </a:lnTo>
                  <a:lnTo>
                    <a:pt x="5681" y="2044"/>
                  </a:lnTo>
                  <a:lnTo>
                    <a:pt x="5582" y="1776"/>
                  </a:lnTo>
                  <a:lnTo>
                    <a:pt x="5455" y="1523"/>
                  </a:lnTo>
                  <a:lnTo>
                    <a:pt x="5314" y="1283"/>
                  </a:lnTo>
                  <a:lnTo>
                    <a:pt x="5145" y="1057"/>
                  </a:lnTo>
                  <a:lnTo>
                    <a:pt x="4962" y="846"/>
                  </a:lnTo>
                  <a:lnTo>
                    <a:pt x="4751" y="663"/>
                  </a:lnTo>
                  <a:lnTo>
                    <a:pt x="4525" y="494"/>
                  </a:lnTo>
                  <a:lnTo>
                    <a:pt x="4285" y="353"/>
                  </a:lnTo>
                  <a:lnTo>
                    <a:pt x="4032" y="226"/>
                  </a:lnTo>
                  <a:lnTo>
                    <a:pt x="3778" y="127"/>
                  </a:lnTo>
                  <a:lnTo>
                    <a:pt x="3496" y="57"/>
                  </a:lnTo>
                  <a:lnTo>
                    <a:pt x="3200" y="14"/>
                  </a:lnTo>
                  <a:lnTo>
                    <a:pt x="2904" y="0"/>
                  </a:lnTo>
                  <a:lnTo>
                    <a:pt x="2904" y="0"/>
                  </a:lnTo>
                  <a:lnTo>
                    <a:pt x="2608" y="14"/>
                  </a:lnTo>
                  <a:lnTo>
                    <a:pt x="2326" y="57"/>
                  </a:lnTo>
                  <a:lnTo>
                    <a:pt x="2044" y="127"/>
                  </a:lnTo>
                  <a:lnTo>
                    <a:pt x="1776" y="226"/>
                  </a:lnTo>
                  <a:lnTo>
                    <a:pt x="1523" y="353"/>
                  </a:lnTo>
                  <a:lnTo>
                    <a:pt x="1283" y="494"/>
                  </a:lnTo>
                  <a:lnTo>
                    <a:pt x="1072" y="663"/>
                  </a:lnTo>
                  <a:lnTo>
                    <a:pt x="860" y="846"/>
                  </a:lnTo>
                  <a:lnTo>
                    <a:pt x="677" y="1057"/>
                  </a:lnTo>
                  <a:lnTo>
                    <a:pt x="508" y="1283"/>
                  </a:lnTo>
                  <a:lnTo>
                    <a:pt x="353" y="1523"/>
                  </a:lnTo>
                  <a:lnTo>
                    <a:pt x="240" y="1776"/>
                  </a:lnTo>
                  <a:lnTo>
                    <a:pt x="141" y="2044"/>
                  </a:lnTo>
                  <a:lnTo>
                    <a:pt x="71" y="2312"/>
                  </a:lnTo>
                  <a:lnTo>
                    <a:pt x="29" y="2608"/>
                  </a:lnTo>
                  <a:lnTo>
                    <a:pt x="0" y="2904"/>
                  </a:lnTo>
                  <a:lnTo>
                    <a:pt x="0" y="2904"/>
                  </a:lnTo>
                  <a:lnTo>
                    <a:pt x="29" y="3200"/>
                  </a:lnTo>
                  <a:lnTo>
                    <a:pt x="71" y="3482"/>
                  </a:lnTo>
                  <a:lnTo>
                    <a:pt x="141" y="3764"/>
                  </a:lnTo>
                  <a:lnTo>
                    <a:pt x="240" y="4031"/>
                  </a:lnTo>
                  <a:lnTo>
                    <a:pt x="353" y="4285"/>
                  </a:lnTo>
                  <a:lnTo>
                    <a:pt x="508" y="4525"/>
                  </a:lnTo>
                  <a:lnTo>
                    <a:pt x="677" y="4736"/>
                  </a:lnTo>
                  <a:lnTo>
                    <a:pt x="860" y="4948"/>
                  </a:lnTo>
                  <a:lnTo>
                    <a:pt x="1072" y="5131"/>
                  </a:lnTo>
                  <a:lnTo>
                    <a:pt x="1283" y="5300"/>
                  </a:lnTo>
                  <a:lnTo>
                    <a:pt x="1523" y="5455"/>
                  </a:lnTo>
                  <a:lnTo>
                    <a:pt x="1776" y="5568"/>
                  </a:lnTo>
                  <a:lnTo>
                    <a:pt x="2044" y="5666"/>
                  </a:lnTo>
                  <a:lnTo>
                    <a:pt x="2326" y="5737"/>
                  </a:lnTo>
                  <a:lnTo>
                    <a:pt x="2608" y="5779"/>
                  </a:lnTo>
                  <a:lnTo>
                    <a:pt x="2904" y="5807"/>
                  </a:lnTo>
                  <a:lnTo>
                    <a:pt x="2904" y="58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flipH="1">
              <a:off x="2477906" y="1634425"/>
              <a:ext cx="86133" cy="86133"/>
            </a:xfrm>
            <a:custGeom>
              <a:avLst/>
              <a:gdLst/>
              <a:ahLst/>
              <a:cxnLst/>
              <a:rect l="l" t="t" r="r" b="b"/>
              <a:pathLst>
                <a:path w="4159" h="4159" extrusionOk="0">
                  <a:moveTo>
                    <a:pt x="2072" y="4159"/>
                  </a:moveTo>
                  <a:lnTo>
                    <a:pt x="2072" y="4159"/>
                  </a:lnTo>
                  <a:lnTo>
                    <a:pt x="2283" y="4145"/>
                  </a:lnTo>
                  <a:lnTo>
                    <a:pt x="2495" y="4117"/>
                  </a:lnTo>
                  <a:lnTo>
                    <a:pt x="2692" y="4060"/>
                  </a:lnTo>
                  <a:lnTo>
                    <a:pt x="2890" y="3990"/>
                  </a:lnTo>
                  <a:lnTo>
                    <a:pt x="3059" y="3905"/>
                  </a:lnTo>
                  <a:lnTo>
                    <a:pt x="3242" y="3806"/>
                  </a:lnTo>
                  <a:lnTo>
                    <a:pt x="3397" y="3680"/>
                  </a:lnTo>
                  <a:lnTo>
                    <a:pt x="3538" y="3553"/>
                  </a:lnTo>
                  <a:lnTo>
                    <a:pt x="3679" y="3398"/>
                  </a:lnTo>
                  <a:lnTo>
                    <a:pt x="3792" y="3243"/>
                  </a:lnTo>
                  <a:lnTo>
                    <a:pt x="3904" y="3074"/>
                  </a:lnTo>
                  <a:lnTo>
                    <a:pt x="3989" y="2890"/>
                  </a:lnTo>
                  <a:lnTo>
                    <a:pt x="4059" y="2693"/>
                  </a:lnTo>
                  <a:lnTo>
                    <a:pt x="4116" y="2496"/>
                  </a:lnTo>
                  <a:lnTo>
                    <a:pt x="4144" y="2298"/>
                  </a:lnTo>
                  <a:lnTo>
                    <a:pt x="4158" y="2087"/>
                  </a:lnTo>
                  <a:lnTo>
                    <a:pt x="4158" y="2087"/>
                  </a:lnTo>
                  <a:lnTo>
                    <a:pt x="4144" y="1875"/>
                  </a:lnTo>
                  <a:lnTo>
                    <a:pt x="4116" y="1664"/>
                  </a:lnTo>
                  <a:lnTo>
                    <a:pt x="4059" y="1467"/>
                  </a:lnTo>
                  <a:lnTo>
                    <a:pt x="3989" y="1269"/>
                  </a:lnTo>
                  <a:lnTo>
                    <a:pt x="3904" y="1100"/>
                  </a:lnTo>
                  <a:lnTo>
                    <a:pt x="3792" y="917"/>
                  </a:lnTo>
                  <a:lnTo>
                    <a:pt x="3679" y="762"/>
                  </a:lnTo>
                  <a:lnTo>
                    <a:pt x="3538" y="621"/>
                  </a:lnTo>
                  <a:lnTo>
                    <a:pt x="3397" y="480"/>
                  </a:lnTo>
                  <a:lnTo>
                    <a:pt x="3242" y="367"/>
                  </a:lnTo>
                  <a:lnTo>
                    <a:pt x="3059" y="254"/>
                  </a:lnTo>
                  <a:lnTo>
                    <a:pt x="2890" y="170"/>
                  </a:lnTo>
                  <a:lnTo>
                    <a:pt x="2692" y="99"/>
                  </a:lnTo>
                  <a:lnTo>
                    <a:pt x="2495" y="43"/>
                  </a:lnTo>
                  <a:lnTo>
                    <a:pt x="2283" y="15"/>
                  </a:lnTo>
                  <a:lnTo>
                    <a:pt x="2072" y="1"/>
                  </a:lnTo>
                  <a:lnTo>
                    <a:pt x="2072" y="1"/>
                  </a:lnTo>
                  <a:lnTo>
                    <a:pt x="1861" y="15"/>
                  </a:lnTo>
                  <a:lnTo>
                    <a:pt x="1663" y="43"/>
                  </a:lnTo>
                  <a:lnTo>
                    <a:pt x="1466" y="99"/>
                  </a:lnTo>
                  <a:lnTo>
                    <a:pt x="1269" y="170"/>
                  </a:lnTo>
                  <a:lnTo>
                    <a:pt x="1085" y="254"/>
                  </a:lnTo>
                  <a:lnTo>
                    <a:pt x="916" y="367"/>
                  </a:lnTo>
                  <a:lnTo>
                    <a:pt x="761" y="480"/>
                  </a:lnTo>
                  <a:lnTo>
                    <a:pt x="606" y="621"/>
                  </a:lnTo>
                  <a:lnTo>
                    <a:pt x="479" y="762"/>
                  </a:lnTo>
                  <a:lnTo>
                    <a:pt x="352" y="917"/>
                  </a:lnTo>
                  <a:lnTo>
                    <a:pt x="254" y="1100"/>
                  </a:lnTo>
                  <a:lnTo>
                    <a:pt x="169" y="1269"/>
                  </a:lnTo>
                  <a:lnTo>
                    <a:pt x="99" y="1467"/>
                  </a:lnTo>
                  <a:lnTo>
                    <a:pt x="42" y="1664"/>
                  </a:lnTo>
                  <a:lnTo>
                    <a:pt x="14" y="1875"/>
                  </a:lnTo>
                  <a:lnTo>
                    <a:pt x="0" y="2087"/>
                  </a:lnTo>
                  <a:lnTo>
                    <a:pt x="0" y="2087"/>
                  </a:lnTo>
                  <a:lnTo>
                    <a:pt x="14" y="2298"/>
                  </a:lnTo>
                  <a:lnTo>
                    <a:pt x="42" y="2496"/>
                  </a:lnTo>
                  <a:lnTo>
                    <a:pt x="99" y="2693"/>
                  </a:lnTo>
                  <a:lnTo>
                    <a:pt x="169" y="2890"/>
                  </a:lnTo>
                  <a:lnTo>
                    <a:pt x="254" y="3074"/>
                  </a:lnTo>
                  <a:lnTo>
                    <a:pt x="352" y="3243"/>
                  </a:lnTo>
                  <a:lnTo>
                    <a:pt x="479" y="3398"/>
                  </a:lnTo>
                  <a:lnTo>
                    <a:pt x="606" y="3553"/>
                  </a:lnTo>
                  <a:lnTo>
                    <a:pt x="761" y="3680"/>
                  </a:lnTo>
                  <a:lnTo>
                    <a:pt x="916" y="3806"/>
                  </a:lnTo>
                  <a:lnTo>
                    <a:pt x="1085" y="3905"/>
                  </a:lnTo>
                  <a:lnTo>
                    <a:pt x="1269" y="3990"/>
                  </a:lnTo>
                  <a:lnTo>
                    <a:pt x="1466" y="4060"/>
                  </a:lnTo>
                  <a:lnTo>
                    <a:pt x="1663" y="4117"/>
                  </a:lnTo>
                  <a:lnTo>
                    <a:pt x="1861" y="4145"/>
                  </a:lnTo>
                  <a:lnTo>
                    <a:pt x="2072" y="4159"/>
                  </a:lnTo>
                  <a:lnTo>
                    <a:pt x="2072" y="41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flipH="1">
              <a:off x="2516448" y="1651076"/>
              <a:ext cx="32722" cy="32701"/>
            </a:xfrm>
            <a:custGeom>
              <a:avLst/>
              <a:gdLst/>
              <a:ahLst/>
              <a:cxnLst/>
              <a:rect l="l" t="t" r="r" b="b"/>
              <a:pathLst>
                <a:path w="1580" h="1579" extrusionOk="0">
                  <a:moveTo>
                    <a:pt x="790" y="1579"/>
                  </a:moveTo>
                  <a:lnTo>
                    <a:pt x="790" y="1579"/>
                  </a:lnTo>
                  <a:lnTo>
                    <a:pt x="945" y="1565"/>
                  </a:lnTo>
                  <a:lnTo>
                    <a:pt x="1100" y="1522"/>
                  </a:lnTo>
                  <a:lnTo>
                    <a:pt x="1241" y="1452"/>
                  </a:lnTo>
                  <a:lnTo>
                    <a:pt x="1354" y="1353"/>
                  </a:lnTo>
                  <a:lnTo>
                    <a:pt x="1453" y="1241"/>
                  </a:lnTo>
                  <a:lnTo>
                    <a:pt x="1523" y="1100"/>
                  </a:lnTo>
                  <a:lnTo>
                    <a:pt x="1565" y="959"/>
                  </a:lnTo>
                  <a:lnTo>
                    <a:pt x="1580" y="790"/>
                  </a:lnTo>
                  <a:lnTo>
                    <a:pt x="1580" y="790"/>
                  </a:lnTo>
                  <a:lnTo>
                    <a:pt x="1565" y="634"/>
                  </a:lnTo>
                  <a:lnTo>
                    <a:pt x="1523" y="479"/>
                  </a:lnTo>
                  <a:lnTo>
                    <a:pt x="1453" y="353"/>
                  </a:lnTo>
                  <a:lnTo>
                    <a:pt x="1354" y="240"/>
                  </a:lnTo>
                  <a:lnTo>
                    <a:pt x="1241" y="141"/>
                  </a:lnTo>
                  <a:lnTo>
                    <a:pt x="1100" y="57"/>
                  </a:lnTo>
                  <a:lnTo>
                    <a:pt x="945" y="14"/>
                  </a:lnTo>
                  <a:lnTo>
                    <a:pt x="790" y="0"/>
                  </a:lnTo>
                  <a:lnTo>
                    <a:pt x="790" y="0"/>
                  </a:lnTo>
                  <a:lnTo>
                    <a:pt x="635" y="14"/>
                  </a:lnTo>
                  <a:lnTo>
                    <a:pt x="480" y="57"/>
                  </a:lnTo>
                  <a:lnTo>
                    <a:pt x="353" y="141"/>
                  </a:lnTo>
                  <a:lnTo>
                    <a:pt x="241" y="240"/>
                  </a:lnTo>
                  <a:lnTo>
                    <a:pt x="142" y="353"/>
                  </a:lnTo>
                  <a:lnTo>
                    <a:pt x="57" y="479"/>
                  </a:lnTo>
                  <a:lnTo>
                    <a:pt x="15" y="634"/>
                  </a:lnTo>
                  <a:lnTo>
                    <a:pt x="1" y="790"/>
                  </a:lnTo>
                  <a:lnTo>
                    <a:pt x="1" y="790"/>
                  </a:lnTo>
                  <a:lnTo>
                    <a:pt x="15" y="959"/>
                  </a:lnTo>
                  <a:lnTo>
                    <a:pt x="57" y="1100"/>
                  </a:lnTo>
                  <a:lnTo>
                    <a:pt x="142" y="1241"/>
                  </a:lnTo>
                  <a:lnTo>
                    <a:pt x="241" y="1353"/>
                  </a:lnTo>
                  <a:lnTo>
                    <a:pt x="353" y="1452"/>
                  </a:lnTo>
                  <a:lnTo>
                    <a:pt x="480" y="1522"/>
                  </a:lnTo>
                  <a:lnTo>
                    <a:pt x="635" y="1565"/>
                  </a:lnTo>
                  <a:lnTo>
                    <a:pt x="790" y="1579"/>
                  </a:lnTo>
                  <a:lnTo>
                    <a:pt x="790" y="15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flipH="1">
              <a:off x="2460986" y="1799068"/>
              <a:ext cx="120284" cy="120284"/>
            </a:xfrm>
            <a:custGeom>
              <a:avLst/>
              <a:gdLst/>
              <a:ahLst/>
              <a:cxnLst/>
              <a:rect l="l" t="t" r="r" b="b"/>
              <a:pathLst>
                <a:path w="5808" h="5808" extrusionOk="0">
                  <a:moveTo>
                    <a:pt x="2904" y="5808"/>
                  </a:moveTo>
                  <a:lnTo>
                    <a:pt x="2904" y="5808"/>
                  </a:lnTo>
                  <a:lnTo>
                    <a:pt x="3200" y="5793"/>
                  </a:lnTo>
                  <a:lnTo>
                    <a:pt x="3496" y="5751"/>
                  </a:lnTo>
                  <a:lnTo>
                    <a:pt x="3778" y="5681"/>
                  </a:lnTo>
                  <a:lnTo>
                    <a:pt x="4032" y="5582"/>
                  </a:lnTo>
                  <a:lnTo>
                    <a:pt x="4285" y="5455"/>
                  </a:lnTo>
                  <a:lnTo>
                    <a:pt x="4525" y="5314"/>
                  </a:lnTo>
                  <a:lnTo>
                    <a:pt x="4751" y="5145"/>
                  </a:lnTo>
                  <a:lnTo>
                    <a:pt x="4962" y="4948"/>
                  </a:lnTo>
                  <a:lnTo>
                    <a:pt x="5145" y="4750"/>
                  </a:lnTo>
                  <a:lnTo>
                    <a:pt x="5314" y="4525"/>
                  </a:lnTo>
                  <a:lnTo>
                    <a:pt x="5455" y="4285"/>
                  </a:lnTo>
                  <a:lnTo>
                    <a:pt x="5582" y="4032"/>
                  </a:lnTo>
                  <a:lnTo>
                    <a:pt x="5681" y="3764"/>
                  </a:lnTo>
                  <a:lnTo>
                    <a:pt x="5751" y="3482"/>
                  </a:lnTo>
                  <a:lnTo>
                    <a:pt x="5794" y="3200"/>
                  </a:lnTo>
                  <a:lnTo>
                    <a:pt x="5808" y="2904"/>
                  </a:lnTo>
                  <a:lnTo>
                    <a:pt x="5808" y="2904"/>
                  </a:lnTo>
                  <a:lnTo>
                    <a:pt x="5794" y="2608"/>
                  </a:lnTo>
                  <a:lnTo>
                    <a:pt x="5751" y="2312"/>
                  </a:lnTo>
                  <a:lnTo>
                    <a:pt x="5681" y="2044"/>
                  </a:lnTo>
                  <a:lnTo>
                    <a:pt x="5582" y="1776"/>
                  </a:lnTo>
                  <a:lnTo>
                    <a:pt x="5455" y="1523"/>
                  </a:lnTo>
                  <a:lnTo>
                    <a:pt x="5314" y="1283"/>
                  </a:lnTo>
                  <a:lnTo>
                    <a:pt x="5145" y="1058"/>
                  </a:lnTo>
                  <a:lnTo>
                    <a:pt x="4962" y="846"/>
                  </a:lnTo>
                  <a:lnTo>
                    <a:pt x="4751" y="663"/>
                  </a:lnTo>
                  <a:lnTo>
                    <a:pt x="4525" y="494"/>
                  </a:lnTo>
                  <a:lnTo>
                    <a:pt x="4285" y="353"/>
                  </a:lnTo>
                  <a:lnTo>
                    <a:pt x="4032" y="226"/>
                  </a:lnTo>
                  <a:lnTo>
                    <a:pt x="3778" y="127"/>
                  </a:lnTo>
                  <a:lnTo>
                    <a:pt x="3496" y="57"/>
                  </a:lnTo>
                  <a:lnTo>
                    <a:pt x="3200" y="15"/>
                  </a:lnTo>
                  <a:lnTo>
                    <a:pt x="2904" y="0"/>
                  </a:lnTo>
                  <a:lnTo>
                    <a:pt x="2904" y="0"/>
                  </a:lnTo>
                  <a:lnTo>
                    <a:pt x="2608" y="15"/>
                  </a:lnTo>
                  <a:lnTo>
                    <a:pt x="2326" y="57"/>
                  </a:lnTo>
                  <a:lnTo>
                    <a:pt x="2044" y="127"/>
                  </a:lnTo>
                  <a:lnTo>
                    <a:pt x="1776" y="226"/>
                  </a:lnTo>
                  <a:lnTo>
                    <a:pt x="1523" y="353"/>
                  </a:lnTo>
                  <a:lnTo>
                    <a:pt x="1283" y="494"/>
                  </a:lnTo>
                  <a:lnTo>
                    <a:pt x="1072" y="663"/>
                  </a:lnTo>
                  <a:lnTo>
                    <a:pt x="860" y="846"/>
                  </a:lnTo>
                  <a:lnTo>
                    <a:pt x="677" y="1058"/>
                  </a:lnTo>
                  <a:lnTo>
                    <a:pt x="508" y="1283"/>
                  </a:lnTo>
                  <a:lnTo>
                    <a:pt x="353" y="1523"/>
                  </a:lnTo>
                  <a:lnTo>
                    <a:pt x="240" y="1776"/>
                  </a:lnTo>
                  <a:lnTo>
                    <a:pt x="141" y="2044"/>
                  </a:lnTo>
                  <a:lnTo>
                    <a:pt x="71" y="2312"/>
                  </a:lnTo>
                  <a:lnTo>
                    <a:pt x="29" y="2608"/>
                  </a:lnTo>
                  <a:lnTo>
                    <a:pt x="0" y="2904"/>
                  </a:lnTo>
                  <a:lnTo>
                    <a:pt x="0" y="2904"/>
                  </a:lnTo>
                  <a:lnTo>
                    <a:pt x="29" y="3200"/>
                  </a:lnTo>
                  <a:lnTo>
                    <a:pt x="71" y="3482"/>
                  </a:lnTo>
                  <a:lnTo>
                    <a:pt x="141" y="3764"/>
                  </a:lnTo>
                  <a:lnTo>
                    <a:pt x="240" y="4032"/>
                  </a:lnTo>
                  <a:lnTo>
                    <a:pt x="353" y="4285"/>
                  </a:lnTo>
                  <a:lnTo>
                    <a:pt x="508" y="4525"/>
                  </a:lnTo>
                  <a:lnTo>
                    <a:pt x="677" y="4750"/>
                  </a:lnTo>
                  <a:lnTo>
                    <a:pt x="860" y="4948"/>
                  </a:lnTo>
                  <a:lnTo>
                    <a:pt x="1072" y="5145"/>
                  </a:lnTo>
                  <a:lnTo>
                    <a:pt x="1283" y="5314"/>
                  </a:lnTo>
                  <a:lnTo>
                    <a:pt x="1523" y="5455"/>
                  </a:lnTo>
                  <a:lnTo>
                    <a:pt x="1776" y="5582"/>
                  </a:lnTo>
                  <a:lnTo>
                    <a:pt x="2044" y="5681"/>
                  </a:lnTo>
                  <a:lnTo>
                    <a:pt x="2326" y="5751"/>
                  </a:lnTo>
                  <a:lnTo>
                    <a:pt x="2608" y="5793"/>
                  </a:lnTo>
                  <a:lnTo>
                    <a:pt x="2904" y="5808"/>
                  </a:lnTo>
                  <a:lnTo>
                    <a:pt x="2904" y="58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flipH="1">
              <a:off x="2477906" y="1816299"/>
              <a:ext cx="86133" cy="85822"/>
            </a:xfrm>
            <a:custGeom>
              <a:avLst/>
              <a:gdLst/>
              <a:ahLst/>
              <a:cxnLst/>
              <a:rect l="l" t="t" r="r" b="b"/>
              <a:pathLst>
                <a:path w="4159" h="4144" extrusionOk="0">
                  <a:moveTo>
                    <a:pt x="2072" y="4144"/>
                  </a:moveTo>
                  <a:lnTo>
                    <a:pt x="2072" y="4144"/>
                  </a:lnTo>
                  <a:lnTo>
                    <a:pt x="2283" y="4130"/>
                  </a:lnTo>
                  <a:lnTo>
                    <a:pt x="2495" y="4102"/>
                  </a:lnTo>
                  <a:lnTo>
                    <a:pt x="2692" y="4059"/>
                  </a:lnTo>
                  <a:lnTo>
                    <a:pt x="2890" y="3989"/>
                  </a:lnTo>
                  <a:lnTo>
                    <a:pt x="3059" y="3890"/>
                  </a:lnTo>
                  <a:lnTo>
                    <a:pt x="3242" y="3792"/>
                  </a:lnTo>
                  <a:lnTo>
                    <a:pt x="3397" y="3665"/>
                  </a:lnTo>
                  <a:lnTo>
                    <a:pt x="3538" y="3538"/>
                  </a:lnTo>
                  <a:lnTo>
                    <a:pt x="3679" y="3383"/>
                  </a:lnTo>
                  <a:lnTo>
                    <a:pt x="3792" y="3228"/>
                  </a:lnTo>
                  <a:lnTo>
                    <a:pt x="3904" y="3059"/>
                  </a:lnTo>
                  <a:lnTo>
                    <a:pt x="3989" y="2875"/>
                  </a:lnTo>
                  <a:lnTo>
                    <a:pt x="4059" y="2692"/>
                  </a:lnTo>
                  <a:lnTo>
                    <a:pt x="4116" y="2495"/>
                  </a:lnTo>
                  <a:lnTo>
                    <a:pt x="4144" y="2283"/>
                  </a:lnTo>
                  <a:lnTo>
                    <a:pt x="4158" y="2072"/>
                  </a:lnTo>
                  <a:lnTo>
                    <a:pt x="4158" y="2072"/>
                  </a:lnTo>
                  <a:lnTo>
                    <a:pt x="4144" y="1861"/>
                  </a:lnTo>
                  <a:lnTo>
                    <a:pt x="4116" y="1649"/>
                  </a:lnTo>
                  <a:lnTo>
                    <a:pt x="4059" y="1452"/>
                  </a:lnTo>
                  <a:lnTo>
                    <a:pt x="3989" y="1269"/>
                  </a:lnTo>
                  <a:lnTo>
                    <a:pt x="3904" y="1085"/>
                  </a:lnTo>
                  <a:lnTo>
                    <a:pt x="3792" y="916"/>
                  </a:lnTo>
                  <a:lnTo>
                    <a:pt x="3679" y="747"/>
                  </a:lnTo>
                  <a:lnTo>
                    <a:pt x="3538" y="606"/>
                  </a:lnTo>
                  <a:lnTo>
                    <a:pt x="3397" y="465"/>
                  </a:lnTo>
                  <a:lnTo>
                    <a:pt x="3242" y="352"/>
                  </a:lnTo>
                  <a:lnTo>
                    <a:pt x="3059" y="240"/>
                  </a:lnTo>
                  <a:lnTo>
                    <a:pt x="2890" y="155"/>
                  </a:lnTo>
                  <a:lnTo>
                    <a:pt x="2692" y="85"/>
                  </a:lnTo>
                  <a:lnTo>
                    <a:pt x="2495" y="42"/>
                  </a:lnTo>
                  <a:lnTo>
                    <a:pt x="2283" y="0"/>
                  </a:lnTo>
                  <a:lnTo>
                    <a:pt x="2072" y="0"/>
                  </a:lnTo>
                  <a:lnTo>
                    <a:pt x="2072" y="0"/>
                  </a:lnTo>
                  <a:lnTo>
                    <a:pt x="1861" y="0"/>
                  </a:lnTo>
                  <a:lnTo>
                    <a:pt x="1663" y="42"/>
                  </a:lnTo>
                  <a:lnTo>
                    <a:pt x="1466" y="85"/>
                  </a:lnTo>
                  <a:lnTo>
                    <a:pt x="1269" y="155"/>
                  </a:lnTo>
                  <a:lnTo>
                    <a:pt x="1085" y="240"/>
                  </a:lnTo>
                  <a:lnTo>
                    <a:pt x="916" y="352"/>
                  </a:lnTo>
                  <a:lnTo>
                    <a:pt x="761" y="465"/>
                  </a:lnTo>
                  <a:lnTo>
                    <a:pt x="606" y="606"/>
                  </a:lnTo>
                  <a:lnTo>
                    <a:pt x="479" y="747"/>
                  </a:lnTo>
                  <a:lnTo>
                    <a:pt x="352" y="916"/>
                  </a:lnTo>
                  <a:lnTo>
                    <a:pt x="254" y="1085"/>
                  </a:lnTo>
                  <a:lnTo>
                    <a:pt x="169" y="1269"/>
                  </a:lnTo>
                  <a:lnTo>
                    <a:pt x="99" y="1452"/>
                  </a:lnTo>
                  <a:lnTo>
                    <a:pt x="42" y="1649"/>
                  </a:lnTo>
                  <a:lnTo>
                    <a:pt x="14" y="1861"/>
                  </a:lnTo>
                  <a:lnTo>
                    <a:pt x="0" y="2072"/>
                  </a:lnTo>
                  <a:lnTo>
                    <a:pt x="0" y="2072"/>
                  </a:lnTo>
                  <a:lnTo>
                    <a:pt x="14" y="2283"/>
                  </a:lnTo>
                  <a:lnTo>
                    <a:pt x="42" y="2495"/>
                  </a:lnTo>
                  <a:lnTo>
                    <a:pt x="99" y="2692"/>
                  </a:lnTo>
                  <a:lnTo>
                    <a:pt x="169" y="2875"/>
                  </a:lnTo>
                  <a:lnTo>
                    <a:pt x="254" y="3059"/>
                  </a:lnTo>
                  <a:lnTo>
                    <a:pt x="352" y="3228"/>
                  </a:lnTo>
                  <a:lnTo>
                    <a:pt x="479" y="3383"/>
                  </a:lnTo>
                  <a:lnTo>
                    <a:pt x="606" y="3538"/>
                  </a:lnTo>
                  <a:lnTo>
                    <a:pt x="761" y="3665"/>
                  </a:lnTo>
                  <a:lnTo>
                    <a:pt x="916" y="3792"/>
                  </a:lnTo>
                  <a:lnTo>
                    <a:pt x="1085" y="3890"/>
                  </a:lnTo>
                  <a:lnTo>
                    <a:pt x="1269" y="3989"/>
                  </a:lnTo>
                  <a:lnTo>
                    <a:pt x="1466" y="4059"/>
                  </a:lnTo>
                  <a:lnTo>
                    <a:pt x="1663" y="4102"/>
                  </a:lnTo>
                  <a:lnTo>
                    <a:pt x="1861" y="4130"/>
                  </a:lnTo>
                  <a:lnTo>
                    <a:pt x="2072" y="4144"/>
                  </a:lnTo>
                  <a:lnTo>
                    <a:pt x="2072" y="4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flipH="1">
              <a:off x="2516448" y="1832639"/>
              <a:ext cx="32722" cy="33012"/>
            </a:xfrm>
            <a:custGeom>
              <a:avLst/>
              <a:gdLst/>
              <a:ahLst/>
              <a:cxnLst/>
              <a:rect l="l" t="t" r="r" b="b"/>
              <a:pathLst>
                <a:path w="1580" h="1594" extrusionOk="0">
                  <a:moveTo>
                    <a:pt x="790" y="1593"/>
                  </a:moveTo>
                  <a:lnTo>
                    <a:pt x="790" y="1593"/>
                  </a:lnTo>
                  <a:lnTo>
                    <a:pt x="945" y="1579"/>
                  </a:lnTo>
                  <a:lnTo>
                    <a:pt x="1100" y="1523"/>
                  </a:lnTo>
                  <a:lnTo>
                    <a:pt x="1241" y="1452"/>
                  </a:lnTo>
                  <a:lnTo>
                    <a:pt x="1354" y="1353"/>
                  </a:lnTo>
                  <a:lnTo>
                    <a:pt x="1453" y="1241"/>
                  </a:lnTo>
                  <a:lnTo>
                    <a:pt x="1523" y="1100"/>
                  </a:lnTo>
                  <a:lnTo>
                    <a:pt x="1565" y="959"/>
                  </a:lnTo>
                  <a:lnTo>
                    <a:pt x="1580" y="804"/>
                  </a:lnTo>
                  <a:lnTo>
                    <a:pt x="1580" y="804"/>
                  </a:lnTo>
                  <a:lnTo>
                    <a:pt x="1565" y="635"/>
                  </a:lnTo>
                  <a:lnTo>
                    <a:pt x="1523" y="494"/>
                  </a:lnTo>
                  <a:lnTo>
                    <a:pt x="1453" y="353"/>
                  </a:lnTo>
                  <a:lnTo>
                    <a:pt x="1354" y="240"/>
                  </a:lnTo>
                  <a:lnTo>
                    <a:pt x="1241" y="141"/>
                  </a:lnTo>
                  <a:lnTo>
                    <a:pt x="1100" y="71"/>
                  </a:lnTo>
                  <a:lnTo>
                    <a:pt x="945" y="29"/>
                  </a:lnTo>
                  <a:lnTo>
                    <a:pt x="790" y="0"/>
                  </a:lnTo>
                  <a:lnTo>
                    <a:pt x="790" y="0"/>
                  </a:lnTo>
                  <a:lnTo>
                    <a:pt x="635" y="29"/>
                  </a:lnTo>
                  <a:lnTo>
                    <a:pt x="480" y="71"/>
                  </a:lnTo>
                  <a:lnTo>
                    <a:pt x="353" y="141"/>
                  </a:lnTo>
                  <a:lnTo>
                    <a:pt x="241" y="240"/>
                  </a:lnTo>
                  <a:lnTo>
                    <a:pt x="142" y="353"/>
                  </a:lnTo>
                  <a:lnTo>
                    <a:pt x="57" y="494"/>
                  </a:lnTo>
                  <a:lnTo>
                    <a:pt x="15" y="635"/>
                  </a:lnTo>
                  <a:lnTo>
                    <a:pt x="1" y="804"/>
                  </a:lnTo>
                  <a:lnTo>
                    <a:pt x="1" y="804"/>
                  </a:lnTo>
                  <a:lnTo>
                    <a:pt x="15" y="959"/>
                  </a:lnTo>
                  <a:lnTo>
                    <a:pt x="57" y="1100"/>
                  </a:lnTo>
                  <a:lnTo>
                    <a:pt x="142" y="1241"/>
                  </a:lnTo>
                  <a:lnTo>
                    <a:pt x="241" y="1353"/>
                  </a:lnTo>
                  <a:lnTo>
                    <a:pt x="353" y="1452"/>
                  </a:lnTo>
                  <a:lnTo>
                    <a:pt x="480" y="1523"/>
                  </a:lnTo>
                  <a:lnTo>
                    <a:pt x="635" y="1579"/>
                  </a:lnTo>
                  <a:lnTo>
                    <a:pt x="790" y="1593"/>
                  </a:lnTo>
                  <a:lnTo>
                    <a:pt x="790" y="15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flipH="1">
              <a:off x="2296343" y="1617505"/>
              <a:ext cx="120284" cy="120284"/>
            </a:xfrm>
            <a:custGeom>
              <a:avLst/>
              <a:gdLst/>
              <a:ahLst/>
              <a:cxnLst/>
              <a:rect l="l" t="t" r="r" b="b"/>
              <a:pathLst>
                <a:path w="5808" h="5808" extrusionOk="0">
                  <a:moveTo>
                    <a:pt x="2904" y="5807"/>
                  </a:moveTo>
                  <a:lnTo>
                    <a:pt x="2904" y="5807"/>
                  </a:lnTo>
                  <a:lnTo>
                    <a:pt x="3200" y="5779"/>
                  </a:lnTo>
                  <a:lnTo>
                    <a:pt x="3482" y="5737"/>
                  </a:lnTo>
                  <a:lnTo>
                    <a:pt x="3764" y="5666"/>
                  </a:lnTo>
                  <a:lnTo>
                    <a:pt x="4031" y="5568"/>
                  </a:lnTo>
                  <a:lnTo>
                    <a:pt x="4285" y="5455"/>
                  </a:lnTo>
                  <a:lnTo>
                    <a:pt x="4525" y="5300"/>
                  </a:lnTo>
                  <a:lnTo>
                    <a:pt x="4750" y="5131"/>
                  </a:lnTo>
                  <a:lnTo>
                    <a:pt x="4947" y="4948"/>
                  </a:lnTo>
                  <a:lnTo>
                    <a:pt x="5145" y="4736"/>
                  </a:lnTo>
                  <a:lnTo>
                    <a:pt x="5314" y="4525"/>
                  </a:lnTo>
                  <a:lnTo>
                    <a:pt x="5455" y="4285"/>
                  </a:lnTo>
                  <a:lnTo>
                    <a:pt x="5582" y="4031"/>
                  </a:lnTo>
                  <a:lnTo>
                    <a:pt x="5680" y="3764"/>
                  </a:lnTo>
                  <a:lnTo>
                    <a:pt x="5751" y="3482"/>
                  </a:lnTo>
                  <a:lnTo>
                    <a:pt x="5793" y="3200"/>
                  </a:lnTo>
                  <a:lnTo>
                    <a:pt x="5807" y="2904"/>
                  </a:lnTo>
                  <a:lnTo>
                    <a:pt x="5807" y="2904"/>
                  </a:lnTo>
                  <a:lnTo>
                    <a:pt x="5793" y="2608"/>
                  </a:lnTo>
                  <a:lnTo>
                    <a:pt x="5751" y="2312"/>
                  </a:lnTo>
                  <a:lnTo>
                    <a:pt x="5680" y="2044"/>
                  </a:lnTo>
                  <a:lnTo>
                    <a:pt x="5582" y="1776"/>
                  </a:lnTo>
                  <a:lnTo>
                    <a:pt x="5455" y="1523"/>
                  </a:lnTo>
                  <a:lnTo>
                    <a:pt x="5314" y="1283"/>
                  </a:lnTo>
                  <a:lnTo>
                    <a:pt x="5145" y="1057"/>
                  </a:lnTo>
                  <a:lnTo>
                    <a:pt x="4947" y="846"/>
                  </a:lnTo>
                  <a:lnTo>
                    <a:pt x="4750" y="663"/>
                  </a:lnTo>
                  <a:lnTo>
                    <a:pt x="4525" y="494"/>
                  </a:lnTo>
                  <a:lnTo>
                    <a:pt x="4285" y="353"/>
                  </a:lnTo>
                  <a:lnTo>
                    <a:pt x="4031" y="226"/>
                  </a:lnTo>
                  <a:lnTo>
                    <a:pt x="3764" y="127"/>
                  </a:lnTo>
                  <a:lnTo>
                    <a:pt x="3482" y="57"/>
                  </a:lnTo>
                  <a:lnTo>
                    <a:pt x="3200" y="14"/>
                  </a:lnTo>
                  <a:lnTo>
                    <a:pt x="2904" y="0"/>
                  </a:lnTo>
                  <a:lnTo>
                    <a:pt x="2904" y="0"/>
                  </a:lnTo>
                  <a:lnTo>
                    <a:pt x="2608" y="14"/>
                  </a:lnTo>
                  <a:lnTo>
                    <a:pt x="2326" y="57"/>
                  </a:lnTo>
                  <a:lnTo>
                    <a:pt x="2044" y="127"/>
                  </a:lnTo>
                  <a:lnTo>
                    <a:pt x="1776" y="226"/>
                  </a:lnTo>
                  <a:lnTo>
                    <a:pt x="1522" y="353"/>
                  </a:lnTo>
                  <a:lnTo>
                    <a:pt x="1283" y="494"/>
                  </a:lnTo>
                  <a:lnTo>
                    <a:pt x="1057" y="663"/>
                  </a:lnTo>
                  <a:lnTo>
                    <a:pt x="846" y="846"/>
                  </a:lnTo>
                  <a:lnTo>
                    <a:pt x="663" y="1057"/>
                  </a:lnTo>
                  <a:lnTo>
                    <a:pt x="493" y="1283"/>
                  </a:lnTo>
                  <a:lnTo>
                    <a:pt x="352" y="1523"/>
                  </a:lnTo>
                  <a:lnTo>
                    <a:pt x="226" y="1776"/>
                  </a:lnTo>
                  <a:lnTo>
                    <a:pt x="127" y="2044"/>
                  </a:lnTo>
                  <a:lnTo>
                    <a:pt x="56" y="2312"/>
                  </a:lnTo>
                  <a:lnTo>
                    <a:pt x="14" y="2608"/>
                  </a:lnTo>
                  <a:lnTo>
                    <a:pt x="0" y="2904"/>
                  </a:lnTo>
                  <a:lnTo>
                    <a:pt x="0" y="2904"/>
                  </a:lnTo>
                  <a:lnTo>
                    <a:pt x="14" y="3200"/>
                  </a:lnTo>
                  <a:lnTo>
                    <a:pt x="56" y="3482"/>
                  </a:lnTo>
                  <a:lnTo>
                    <a:pt x="127" y="3764"/>
                  </a:lnTo>
                  <a:lnTo>
                    <a:pt x="226" y="4031"/>
                  </a:lnTo>
                  <a:lnTo>
                    <a:pt x="352" y="4285"/>
                  </a:lnTo>
                  <a:lnTo>
                    <a:pt x="493" y="4525"/>
                  </a:lnTo>
                  <a:lnTo>
                    <a:pt x="663" y="4736"/>
                  </a:lnTo>
                  <a:lnTo>
                    <a:pt x="846" y="4948"/>
                  </a:lnTo>
                  <a:lnTo>
                    <a:pt x="1057" y="5131"/>
                  </a:lnTo>
                  <a:lnTo>
                    <a:pt x="1283" y="5300"/>
                  </a:lnTo>
                  <a:lnTo>
                    <a:pt x="1522" y="5455"/>
                  </a:lnTo>
                  <a:lnTo>
                    <a:pt x="1776" y="5568"/>
                  </a:lnTo>
                  <a:lnTo>
                    <a:pt x="2044" y="5666"/>
                  </a:lnTo>
                  <a:lnTo>
                    <a:pt x="2326" y="5737"/>
                  </a:lnTo>
                  <a:lnTo>
                    <a:pt x="2608" y="5779"/>
                  </a:lnTo>
                  <a:lnTo>
                    <a:pt x="2904" y="5807"/>
                  </a:lnTo>
                  <a:lnTo>
                    <a:pt x="2904" y="58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flipH="1">
              <a:off x="2313573" y="1634425"/>
              <a:ext cx="85843" cy="86133"/>
            </a:xfrm>
            <a:custGeom>
              <a:avLst/>
              <a:gdLst/>
              <a:ahLst/>
              <a:cxnLst/>
              <a:rect l="l" t="t" r="r" b="b"/>
              <a:pathLst>
                <a:path w="4145" h="4159" extrusionOk="0">
                  <a:moveTo>
                    <a:pt x="2073" y="4159"/>
                  </a:moveTo>
                  <a:lnTo>
                    <a:pt x="2073" y="4159"/>
                  </a:lnTo>
                  <a:lnTo>
                    <a:pt x="2284" y="4145"/>
                  </a:lnTo>
                  <a:lnTo>
                    <a:pt x="2496" y="4117"/>
                  </a:lnTo>
                  <a:lnTo>
                    <a:pt x="2693" y="4060"/>
                  </a:lnTo>
                  <a:lnTo>
                    <a:pt x="2876" y="3990"/>
                  </a:lnTo>
                  <a:lnTo>
                    <a:pt x="3059" y="3905"/>
                  </a:lnTo>
                  <a:lnTo>
                    <a:pt x="3228" y="3806"/>
                  </a:lnTo>
                  <a:lnTo>
                    <a:pt x="3398" y="3680"/>
                  </a:lnTo>
                  <a:lnTo>
                    <a:pt x="3539" y="3553"/>
                  </a:lnTo>
                  <a:lnTo>
                    <a:pt x="3665" y="3398"/>
                  </a:lnTo>
                  <a:lnTo>
                    <a:pt x="3792" y="3243"/>
                  </a:lnTo>
                  <a:lnTo>
                    <a:pt x="3891" y="3074"/>
                  </a:lnTo>
                  <a:lnTo>
                    <a:pt x="3990" y="2890"/>
                  </a:lnTo>
                  <a:lnTo>
                    <a:pt x="4060" y="2693"/>
                  </a:lnTo>
                  <a:lnTo>
                    <a:pt x="4102" y="2496"/>
                  </a:lnTo>
                  <a:lnTo>
                    <a:pt x="4131" y="2298"/>
                  </a:lnTo>
                  <a:lnTo>
                    <a:pt x="4145" y="2087"/>
                  </a:lnTo>
                  <a:lnTo>
                    <a:pt x="4145" y="2087"/>
                  </a:lnTo>
                  <a:lnTo>
                    <a:pt x="4131" y="1875"/>
                  </a:lnTo>
                  <a:lnTo>
                    <a:pt x="4102" y="1664"/>
                  </a:lnTo>
                  <a:lnTo>
                    <a:pt x="4060" y="1467"/>
                  </a:lnTo>
                  <a:lnTo>
                    <a:pt x="3990" y="1269"/>
                  </a:lnTo>
                  <a:lnTo>
                    <a:pt x="3891" y="1100"/>
                  </a:lnTo>
                  <a:lnTo>
                    <a:pt x="3792" y="917"/>
                  </a:lnTo>
                  <a:lnTo>
                    <a:pt x="3665" y="762"/>
                  </a:lnTo>
                  <a:lnTo>
                    <a:pt x="3539" y="621"/>
                  </a:lnTo>
                  <a:lnTo>
                    <a:pt x="3398" y="480"/>
                  </a:lnTo>
                  <a:lnTo>
                    <a:pt x="3228" y="367"/>
                  </a:lnTo>
                  <a:lnTo>
                    <a:pt x="3059" y="254"/>
                  </a:lnTo>
                  <a:lnTo>
                    <a:pt x="2876" y="170"/>
                  </a:lnTo>
                  <a:lnTo>
                    <a:pt x="2693" y="99"/>
                  </a:lnTo>
                  <a:lnTo>
                    <a:pt x="2496" y="43"/>
                  </a:lnTo>
                  <a:lnTo>
                    <a:pt x="2284" y="15"/>
                  </a:lnTo>
                  <a:lnTo>
                    <a:pt x="2073" y="1"/>
                  </a:lnTo>
                  <a:lnTo>
                    <a:pt x="2073" y="1"/>
                  </a:lnTo>
                  <a:lnTo>
                    <a:pt x="1861" y="15"/>
                  </a:lnTo>
                  <a:lnTo>
                    <a:pt x="1650" y="43"/>
                  </a:lnTo>
                  <a:lnTo>
                    <a:pt x="1453" y="99"/>
                  </a:lnTo>
                  <a:lnTo>
                    <a:pt x="1269" y="170"/>
                  </a:lnTo>
                  <a:lnTo>
                    <a:pt x="1086" y="254"/>
                  </a:lnTo>
                  <a:lnTo>
                    <a:pt x="917" y="367"/>
                  </a:lnTo>
                  <a:lnTo>
                    <a:pt x="748" y="480"/>
                  </a:lnTo>
                  <a:lnTo>
                    <a:pt x="607" y="621"/>
                  </a:lnTo>
                  <a:lnTo>
                    <a:pt x="466" y="762"/>
                  </a:lnTo>
                  <a:lnTo>
                    <a:pt x="353" y="917"/>
                  </a:lnTo>
                  <a:lnTo>
                    <a:pt x="240" y="1100"/>
                  </a:lnTo>
                  <a:lnTo>
                    <a:pt x="156" y="1269"/>
                  </a:lnTo>
                  <a:lnTo>
                    <a:pt x="85" y="1467"/>
                  </a:lnTo>
                  <a:lnTo>
                    <a:pt x="43" y="1664"/>
                  </a:lnTo>
                  <a:lnTo>
                    <a:pt x="1" y="1875"/>
                  </a:lnTo>
                  <a:lnTo>
                    <a:pt x="1" y="2087"/>
                  </a:lnTo>
                  <a:lnTo>
                    <a:pt x="1" y="2087"/>
                  </a:lnTo>
                  <a:lnTo>
                    <a:pt x="1" y="2298"/>
                  </a:lnTo>
                  <a:lnTo>
                    <a:pt x="43" y="2496"/>
                  </a:lnTo>
                  <a:lnTo>
                    <a:pt x="85" y="2693"/>
                  </a:lnTo>
                  <a:lnTo>
                    <a:pt x="156" y="2890"/>
                  </a:lnTo>
                  <a:lnTo>
                    <a:pt x="240" y="3074"/>
                  </a:lnTo>
                  <a:lnTo>
                    <a:pt x="353" y="3243"/>
                  </a:lnTo>
                  <a:lnTo>
                    <a:pt x="466" y="3398"/>
                  </a:lnTo>
                  <a:lnTo>
                    <a:pt x="607" y="3553"/>
                  </a:lnTo>
                  <a:lnTo>
                    <a:pt x="748" y="3680"/>
                  </a:lnTo>
                  <a:lnTo>
                    <a:pt x="917" y="3806"/>
                  </a:lnTo>
                  <a:lnTo>
                    <a:pt x="1086" y="3905"/>
                  </a:lnTo>
                  <a:lnTo>
                    <a:pt x="1269" y="3990"/>
                  </a:lnTo>
                  <a:lnTo>
                    <a:pt x="1453" y="4060"/>
                  </a:lnTo>
                  <a:lnTo>
                    <a:pt x="1650" y="4117"/>
                  </a:lnTo>
                  <a:lnTo>
                    <a:pt x="1861" y="4145"/>
                  </a:lnTo>
                  <a:lnTo>
                    <a:pt x="2073" y="4159"/>
                  </a:lnTo>
                  <a:lnTo>
                    <a:pt x="2073" y="41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flipH="1">
              <a:off x="2351804" y="1651076"/>
              <a:ext cx="32722" cy="32701"/>
            </a:xfrm>
            <a:custGeom>
              <a:avLst/>
              <a:gdLst/>
              <a:ahLst/>
              <a:cxnLst/>
              <a:rect l="l" t="t" r="r" b="b"/>
              <a:pathLst>
                <a:path w="1580" h="1579" extrusionOk="0">
                  <a:moveTo>
                    <a:pt x="790" y="1579"/>
                  </a:moveTo>
                  <a:lnTo>
                    <a:pt x="790" y="1579"/>
                  </a:lnTo>
                  <a:lnTo>
                    <a:pt x="945" y="1565"/>
                  </a:lnTo>
                  <a:lnTo>
                    <a:pt x="1100" y="1522"/>
                  </a:lnTo>
                  <a:lnTo>
                    <a:pt x="1227" y="1452"/>
                  </a:lnTo>
                  <a:lnTo>
                    <a:pt x="1340" y="1353"/>
                  </a:lnTo>
                  <a:lnTo>
                    <a:pt x="1438" y="1241"/>
                  </a:lnTo>
                  <a:lnTo>
                    <a:pt x="1509" y="1100"/>
                  </a:lnTo>
                  <a:lnTo>
                    <a:pt x="1565" y="959"/>
                  </a:lnTo>
                  <a:lnTo>
                    <a:pt x="1579" y="790"/>
                  </a:lnTo>
                  <a:lnTo>
                    <a:pt x="1579" y="790"/>
                  </a:lnTo>
                  <a:lnTo>
                    <a:pt x="1565" y="634"/>
                  </a:lnTo>
                  <a:lnTo>
                    <a:pt x="1509" y="479"/>
                  </a:lnTo>
                  <a:lnTo>
                    <a:pt x="1438" y="353"/>
                  </a:lnTo>
                  <a:lnTo>
                    <a:pt x="1340" y="240"/>
                  </a:lnTo>
                  <a:lnTo>
                    <a:pt x="1227" y="141"/>
                  </a:lnTo>
                  <a:lnTo>
                    <a:pt x="1100" y="57"/>
                  </a:lnTo>
                  <a:lnTo>
                    <a:pt x="945" y="14"/>
                  </a:lnTo>
                  <a:lnTo>
                    <a:pt x="790" y="0"/>
                  </a:lnTo>
                  <a:lnTo>
                    <a:pt x="790" y="0"/>
                  </a:lnTo>
                  <a:lnTo>
                    <a:pt x="621" y="14"/>
                  </a:lnTo>
                  <a:lnTo>
                    <a:pt x="480" y="57"/>
                  </a:lnTo>
                  <a:lnTo>
                    <a:pt x="339" y="141"/>
                  </a:lnTo>
                  <a:lnTo>
                    <a:pt x="226" y="240"/>
                  </a:lnTo>
                  <a:lnTo>
                    <a:pt x="127" y="353"/>
                  </a:lnTo>
                  <a:lnTo>
                    <a:pt x="57" y="479"/>
                  </a:lnTo>
                  <a:lnTo>
                    <a:pt x="15" y="634"/>
                  </a:lnTo>
                  <a:lnTo>
                    <a:pt x="1" y="790"/>
                  </a:lnTo>
                  <a:lnTo>
                    <a:pt x="1" y="790"/>
                  </a:lnTo>
                  <a:lnTo>
                    <a:pt x="15" y="959"/>
                  </a:lnTo>
                  <a:lnTo>
                    <a:pt x="57" y="1100"/>
                  </a:lnTo>
                  <a:lnTo>
                    <a:pt x="127" y="1241"/>
                  </a:lnTo>
                  <a:lnTo>
                    <a:pt x="226" y="1353"/>
                  </a:lnTo>
                  <a:lnTo>
                    <a:pt x="339" y="1452"/>
                  </a:lnTo>
                  <a:lnTo>
                    <a:pt x="480" y="1522"/>
                  </a:lnTo>
                  <a:lnTo>
                    <a:pt x="621" y="1565"/>
                  </a:lnTo>
                  <a:lnTo>
                    <a:pt x="790" y="1579"/>
                  </a:lnTo>
                  <a:lnTo>
                    <a:pt x="790" y="15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flipH="1">
              <a:off x="2296343" y="1799068"/>
              <a:ext cx="120284" cy="120284"/>
            </a:xfrm>
            <a:custGeom>
              <a:avLst/>
              <a:gdLst/>
              <a:ahLst/>
              <a:cxnLst/>
              <a:rect l="l" t="t" r="r" b="b"/>
              <a:pathLst>
                <a:path w="5808" h="5808" extrusionOk="0">
                  <a:moveTo>
                    <a:pt x="2904" y="5808"/>
                  </a:moveTo>
                  <a:lnTo>
                    <a:pt x="2904" y="5808"/>
                  </a:lnTo>
                  <a:lnTo>
                    <a:pt x="3200" y="5793"/>
                  </a:lnTo>
                  <a:lnTo>
                    <a:pt x="3482" y="5751"/>
                  </a:lnTo>
                  <a:lnTo>
                    <a:pt x="3764" y="5681"/>
                  </a:lnTo>
                  <a:lnTo>
                    <a:pt x="4031" y="5582"/>
                  </a:lnTo>
                  <a:lnTo>
                    <a:pt x="4285" y="5455"/>
                  </a:lnTo>
                  <a:lnTo>
                    <a:pt x="4525" y="5314"/>
                  </a:lnTo>
                  <a:lnTo>
                    <a:pt x="4750" y="5145"/>
                  </a:lnTo>
                  <a:lnTo>
                    <a:pt x="4947" y="4948"/>
                  </a:lnTo>
                  <a:lnTo>
                    <a:pt x="5145" y="4750"/>
                  </a:lnTo>
                  <a:lnTo>
                    <a:pt x="5314" y="4525"/>
                  </a:lnTo>
                  <a:lnTo>
                    <a:pt x="5455" y="4285"/>
                  </a:lnTo>
                  <a:lnTo>
                    <a:pt x="5582" y="4032"/>
                  </a:lnTo>
                  <a:lnTo>
                    <a:pt x="5680" y="3764"/>
                  </a:lnTo>
                  <a:lnTo>
                    <a:pt x="5751" y="3482"/>
                  </a:lnTo>
                  <a:lnTo>
                    <a:pt x="5793" y="3200"/>
                  </a:lnTo>
                  <a:lnTo>
                    <a:pt x="5807" y="2904"/>
                  </a:lnTo>
                  <a:lnTo>
                    <a:pt x="5807" y="2904"/>
                  </a:lnTo>
                  <a:lnTo>
                    <a:pt x="5793" y="2608"/>
                  </a:lnTo>
                  <a:lnTo>
                    <a:pt x="5751" y="2312"/>
                  </a:lnTo>
                  <a:lnTo>
                    <a:pt x="5680" y="2044"/>
                  </a:lnTo>
                  <a:lnTo>
                    <a:pt x="5582" y="1776"/>
                  </a:lnTo>
                  <a:lnTo>
                    <a:pt x="5455" y="1523"/>
                  </a:lnTo>
                  <a:lnTo>
                    <a:pt x="5314" y="1283"/>
                  </a:lnTo>
                  <a:lnTo>
                    <a:pt x="5145" y="1058"/>
                  </a:lnTo>
                  <a:lnTo>
                    <a:pt x="4947" y="846"/>
                  </a:lnTo>
                  <a:lnTo>
                    <a:pt x="4750" y="663"/>
                  </a:lnTo>
                  <a:lnTo>
                    <a:pt x="4525" y="494"/>
                  </a:lnTo>
                  <a:lnTo>
                    <a:pt x="4285" y="353"/>
                  </a:lnTo>
                  <a:lnTo>
                    <a:pt x="4031" y="226"/>
                  </a:lnTo>
                  <a:lnTo>
                    <a:pt x="3764" y="127"/>
                  </a:lnTo>
                  <a:lnTo>
                    <a:pt x="3482" y="57"/>
                  </a:lnTo>
                  <a:lnTo>
                    <a:pt x="3200" y="15"/>
                  </a:lnTo>
                  <a:lnTo>
                    <a:pt x="2904" y="0"/>
                  </a:lnTo>
                  <a:lnTo>
                    <a:pt x="2904" y="0"/>
                  </a:lnTo>
                  <a:lnTo>
                    <a:pt x="2608" y="15"/>
                  </a:lnTo>
                  <a:lnTo>
                    <a:pt x="2326" y="57"/>
                  </a:lnTo>
                  <a:lnTo>
                    <a:pt x="2044" y="127"/>
                  </a:lnTo>
                  <a:lnTo>
                    <a:pt x="1776" y="226"/>
                  </a:lnTo>
                  <a:lnTo>
                    <a:pt x="1522" y="353"/>
                  </a:lnTo>
                  <a:lnTo>
                    <a:pt x="1283" y="494"/>
                  </a:lnTo>
                  <a:lnTo>
                    <a:pt x="1057" y="663"/>
                  </a:lnTo>
                  <a:lnTo>
                    <a:pt x="846" y="846"/>
                  </a:lnTo>
                  <a:lnTo>
                    <a:pt x="663" y="1058"/>
                  </a:lnTo>
                  <a:lnTo>
                    <a:pt x="493" y="1283"/>
                  </a:lnTo>
                  <a:lnTo>
                    <a:pt x="352" y="1523"/>
                  </a:lnTo>
                  <a:lnTo>
                    <a:pt x="226" y="1776"/>
                  </a:lnTo>
                  <a:lnTo>
                    <a:pt x="127" y="2044"/>
                  </a:lnTo>
                  <a:lnTo>
                    <a:pt x="56" y="2312"/>
                  </a:lnTo>
                  <a:lnTo>
                    <a:pt x="14" y="2608"/>
                  </a:lnTo>
                  <a:lnTo>
                    <a:pt x="0" y="2904"/>
                  </a:lnTo>
                  <a:lnTo>
                    <a:pt x="0" y="2904"/>
                  </a:lnTo>
                  <a:lnTo>
                    <a:pt x="14" y="3200"/>
                  </a:lnTo>
                  <a:lnTo>
                    <a:pt x="56" y="3482"/>
                  </a:lnTo>
                  <a:lnTo>
                    <a:pt x="127" y="3764"/>
                  </a:lnTo>
                  <a:lnTo>
                    <a:pt x="226" y="4032"/>
                  </a:lnTo>
                  <a:lnTo>
                    <a:pt x="352" y="4285"/>
                  </a:lnTo>
                  <a:lnTo>
                    <a:pt x="493" y="4525"/>
                  </a:lnTo>
                  <a:lnTo>
                    <a:pt x="663" y="4750"/>
                  </a:lnTo>
                  <a:lnTo>
                    <a:pt x="846" y="4948"/>
                  </a:lnTo>
                  <a:lnTo>
                    <a:pt x="1057" y="5145"/>
                  </a:lnTo>
                  <a:lnTo>
                    <a:pt x="1283" y="5314"/>
                  </a:lnTo>
                  <a:lnTo>
                    <a:pt x="1522" y="5455"/>
                  </a:lnTo>
                  <a:lnTo>
                    <a:pt x="1776" y="5582"/>
                  </a:lnTo>
                  <a:lnTo>
                    <a:pt x="2044" y="5681"/>
                  </a:lnTo>
                  <a:lnTo>
                    <a:pt x="2326" y="5751"/>
                  </a:lnTo>
                  <a:lnTo>
                    <a:pt x="2608" y="5793"/>
                  </a:lnTo>
                  <a:lnTo>
                    <a:pt x="2904" y="5808"/>
                  </a:lnTo>
                  <a:lnTo>
                    <a:pt x="2904" y="58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flipH="1">
              <a:off x="2313573" y="1816299"/>
              <a:ext cx="85843" cy="85822"/>
            </a:xfrm>
            <a:custGeom>
              <a:avLst/>
              <a:gdLst/>
              <a:ahLst/>
              <a:cxnLst/>
              <a:rect l="l" t="t" r="r" b="b"/>
              <a:pathLst>
                <a:path w="4145" h="4144" extrusionOk="0">
                  <a:moveTo>
                    <a:pt x="2073" y="4144"/>
                  </a:moveTo>
                  <a:lnTo>
                    <a:pt x="2073" y="4144"/>
                  </a:lnTo>
                  <a:lnTo>
                    <a:pt x="2284" y="4130"/>
                  </a:lnTo>
                  <a:lnTo>
                    <a:pt x="2496" y="4102"/>
                  </a:lnTo>
                  <a:lnTo>
                    <a:pt x="2693" y="4059"/>
                  </a:lnTo>
                  <a:lnTo>
                    <a:pt x="2876" y="3989"/>
                  </a:lnTo>
                  <a:lnTo>
                    <a:pt x="3059" y="3890"/>
                  </a:lnTo>
                  <a:lnTo>
                    <a:pt x="3228" y="3792"/>
                  </a:lnTo>
                  <a:lnTo>
                    <a:pt x="3398" y="3665"/>
                  </a:lnTo>
                  <a:lnTo>
                    <a:pt x="3539" y="3538"/>
                  </a:lnTo>
                  <a:lnTo>
                    <a:pt x="3665" y="3383"/>
                  </a:lnTo>
                  <a:lnTo>
                    <a:pt x="3792" y="3228"/>
                  </a:lnTo>
                  <a:lnTo>
                    <a:pt x="3891" y="3059"/>
                  </a:lnTo>
                  <a:lnTo>
                    <a:pt x="3990" y="2875"/>
                  </a:lnTo>
                  <a:lnTo>
                    <a:pt x="4060" y="2692"/>
                  </a:lnTo>
                  <a:lnTo>
                    <a:pt x="4102" y="2495"/>
                  </a:lnTo>
                  <a:lnTo>
                    <a:pt x="4131" y="2283"/>
                  </a:lnTo>
                  <a:lnTo>
                    <a:pt x="4145" y="2072"/>
                  </a:lnTo>
                  <a:lnTo>
                    <a:pt x="4145" y="2072"/>
                  </a:lnTo>
                  <a:lnTo>
                    <a:pt x="4131" y="1861"/>
                  </a:lnTo>
                  <a:lnTo>
                    <a:pt x="4102" y="1649"/>
                  </a:lnTo>
                  <a:lnTo>
                    <a:pt x="4060" y="1452"/>
                  </a:lnTo>
                  <a:lnTo>
                    <a:pt x="3990" y="1269"/>
                  </a:lnTo>
                  <a:lnTo>
                    <a:pt x="3891" y="1085"/>
                  </a:lnTo>
                  <a:lnTo>
                    <a:pt x="3792" y="916"/>
                  </a:lnTo>
                  <a:lnTo>
                    <a:pt x="3665" y="747"/>
                  </a:lnTo>
                  <a:lnTo>
                    <a:pt x="3539" y="606"/>
                  </a:lnTo>
                  <a:lnTo>
                    <a:pt x="3398" y="465"/>
                  </a:lnTo>
                  <a:lnTo>
                    <a:pt x="3228" y="352"/>
                  </a:lnTo>
                  <a:lnTo>
                    <a:pt x="3059" y="240"/>
                  </a:lnTo>
                  <a:lnTo>
                    <a:pt x="2876" y="155"/>
                  </a:lnTo>
                  <a:lnTo>
                    <a:pt x="2693" y="85"/>
                  </a:lnTo>
                  <a:lnTo>
                    <a:pt x="2496" y="42"/>
                  </a:lnTo>
                  <a:lnTo>
                    <a:pt x="2284" y="0"/>
                  </a:lnTo>
                  <a:lnTo>
                    <a:pt x="2073" y="0"/>
                  </a:lnTo>
                  <a:lnTo>
                    <a:pt x="2073" y="0"/>
                  </a:lnTo>
                  <a:lnTo>
                    <a:pt x="1861" y="0"/>
                  </a:lnTo>
                  <a:lnTo>
                    <a:pt x="1650" y="42"/>
                  </a:lnTo>
                  <a:lnTo>
                    <a:pt x="1453" y="85"/>
                  </a:lnTo>
                  <a:lnTo>
                    <a:pt x="1269" y="155"/>
                  </a:lnTo>
                  <a:lnTo>
                    <a:pt x="1086" y="240"/>
                  </a:lnTo>
                  <a:lnTo>
                    <a:pt x="917" y="352"/>
                  </a:lnTo>
                  <a:lnTo>
                    <a:pt x="748" y="465"/>
                  </a:lnTo>
                  <a:lnTo>
                    <a:pt x="607" y="606"/>
                  </a:lnTo>
                  <a:lnTo>
                    <a:pt x="466" y="747"/>
                  </a:lnTo>
                  <a:lnTo>
                    <a:pt x="353" y="916"/>
                  </a:lnTo>
                  <a:lnTo>
                    <a:pt x="240" y="1085"/>
                  </a:lnTo>
                  <a:lnTo>
                    <a:pt x="156" y="1269"/>
                  </a:lnTo>
                  <a:lnTo>
                    <a:pt x="85" y="1452"/>
                  </a:lnTo>
                  <a:lnTo>
                    <a:pt x="43" y="1649"/>
                  </a:lnTo>
                  <a:lnTo>
                    <a:pt x="1" y="1861"/>
                  </a:lnTo>
                  <a:lnTo>
                    <a:pt x="1" y="2072"/>
                  </a:lnTo>
                  <a:lnTo>
                    <a:pt x="1" y="2072"/>
                  </a:lnTo>
                  <a:lnTo>
                    <a:pt x="1" y="2283"/>
                  </a:lnTo>
                  <a:lnTo>
                    <a:pt x="43" y="2495"/>
                  </a:lnTo>
                  <a:lnTo>
                    <a:pt x="85" y="2692"/>
                  </a:lnTo>
                  <a:lnTo>
                    <a:pt x="156" y="2875"/>
                  </a:lnTo>
                  <a:lnTo>
                    <a:pt x="240" y="3059"/>
                  </a:lnTo>
                  <a:lnTo>
                    <a:pt x="353" y="3228"/>
                  </a:lnTo>
                  <a:lnTo>
                    <a:pt x="466" y="3383"/>
                  </a:lnTo>
                  <a:lnTo>
                    <a:pt x="607" y="3538"/>
                  </a:lnTo>
                  <a:lnTo>
                    <a:pt x="748" y="3665"/>
                  </a:lnTo>
                  <a:lnTo>
                    <a:pt x="917" y="3792"/>
                  </a:lnTo>
                  <a:lnTo>
                    <a:pt x="1086" y="3890"/>
                  </a:lnTo>
                  <a:lnTo>
                    <a:pt x="1269" y="3989"/>
                  </a:lnTo>
                  <a:lnTo>
                    <a:pt x="1453" y="4059"/>
                  </a:lnTo>
                  <a:lnTo>
                    <a:pt x="1650" y="4102"/>
                  </a:lnTo>
                  <a:lnTo>
                    <a:pt x="1861" y="4130"/>
                  </a:lnTo>
                  <a:lnTo>
                    <a:pt x="2073" y="4144"/>
                  </a:lnTo>
                  <a:lnTo>
                    <a:pt x="2073" y="41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flipH="1">
              <a:off x="2351804" y="1832639"/>
              <a:ext cx="32722" cy="33012"/>
            </a:xfrm>
            <a:custGeom>
              <a:avLst/>
              <a:gdLst/>
              <a:ahLst/>
              <a:cxnLst/>
              <a:rect l="l" t="t" r="r" b="b"/>
              <a:pathLst>
                <a:path w="1580" h="1594" extrusionOk="0">
                  <a:moveTo>
                    <a:pt x="790" y="1593"/>
                  </a:moveTo>
                  <a:lnTo>
                    <a:pt x="790" y="1593"/>
                  </a:lnTo>
                  <a:lnTo>
                    <a:pt x="945" y="1579"/>
                  </a:lnTo>
                  <a:lnTo>
                    <a:pt x="1100" y="1523"/>
                  </a:lnTo>
                  <a:lnTo>
                    <a:pt x="1227" y="1452"/>
                  </a:lnTo>
                  <a:lnTo>
                    <a:pt x="1340" y="1353"/>
                  </a:lnTo>
                  <a:lnTo>
                    <a:pt x="1438" y="1241"/>
                  </a:lnTo>
                  <a:lnTo>
                    <a:pt x="1509" y="1100"/>
                  </a:lnTo>
                  <a:lnTo>
                    <a:pt x="1565" y="959"/>
                  </a:lnTo>
                  <a:lnTo>
                    <a:pt x="1579" y="804"/>
                  </a:lnTo>
                  <a:lnTo>
                    <a:pt x="1579" y="804"/>
                  </a:lnTo>
                  <a:lnTo>
                    <a:pt x="1565" y="635"/>
                  </a:lnTo>
                  <a:lnTo>
                    <a:pt x="1509" y="494"/>
                  </a:lnTo>
                  <a:lnTo>
                    <a:pt x="1438" y="353"/>
                  </a:lnTo>
                  <a:lnTo>
                    <a:pt x="1340" y="240"/>
                  </a:lnTo>
                  <a:lnTo>
                    <a:pt x="1227" y="141"/>
                  </a:lnTo>
                  <a:lnTo>
                    <a:pt x="1100" y="71"/>
                  </a:lnTo>
                  <a:lnTo>
                    <a:pt x="945" y="14"/>
                  </a:lnTo>
                  <a:lnTo>
                    <a:pt x="790" y="0"/>
                  </a:lnTo>
                  <a:lnTo>
                    <a:pt x="790" y="0"/>
                  </a:lnTo>
                  <a:lnTo>
                    <a:pt x="621" y="14"/>
                  </a:lnTo>
                  <a:lnTo>
                    <a:pt x="480" y="71"/>
                  </a:lnTo>
                  <a:lnTo>
                    <a:pt x="339" y="141"/>
                  </a:lnTo>
                  <a:lnTo>
                    <a:pt x="226" y="240"/>
                  </a:lnTo>
                  <a:lnTo>
                    <a:pt x="127" y="353"/>
                  </a:lnTo>
                  <a:lnTo>
                    <a:pt x="57" y="494"/>
                  </a:lnTo>
                  <a:lnTo>
                    <a:pt x="15" y="635"/>
                  </a:lnTo>
                  <a:lnTo>
                    <a:pt x="1" y="804"/>
                  </a:lnTo>
                  <a:lnTo>
                    <a:pt x="1" y="804"/>
                  </a:lnTo>
                  <a:lnTo>
                    <a:pt x="15" y="959"/>
                  </a:lnTo>
                  <a:lnTo>
                    <a:pt x="57" y="1100"/>
                  </a:lnTo>
                  <a:lnTo>
                    <a:pt x="127" y="1241"/>
                  </a:lnTo>
                  <a:lnTo>
                    <a:pt x="226" y="1353"/>
                  </a:lnTo>
                  <a:lnTo>
                    <a:pt x="339" y="1452"/>
                  </a:lnTo>
                  <a:lnTo>
                    <a:pt x="480" y="1523"/>
                  </a:lnTo>
                  <a:lnTo>
                    <a:pt x="621" y="1579"/>
                  </a:lnTo>
                  <a:lnTo>
                    <a:pt x="790" y="1593"/>
                  </a:lnTo>
                  <a:lnTo>
                    <a:pt x="790" y="15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flipH="1">
              <a:off x="2136380" y="1617505"/>
              <a:ext cx="120284" cy="120284"/>
            </a:xfrm>
            <a:custGeom>
              <a:avLst/>
              <a:gdLst/>
              <a:ahLst/>
              <a:cxnLst/>
              <a:rect l="l" t="t" r="r" b="b"/>
              <a:pathLst>
                <a:path w="5808" h="5808" extrusionOk="0">
                  <a:moveTo>
                    <a:pt x="2904" y="5807"/>
                  </a:moveTo>
                  <a:lnTo>
                    <a:pt x="2904" y="5807"/>
                  </a:lnTo>
                  <a:lnTo>
                    <a:pt x="3200" y="5779"/>
                  </a:lnTo>
                  <a:lnTo>
                    <a:pt x="3496" y="5737"/>
                  </a:lnTo>
                  <a:lnTo>
                    <a:pt x="3764" y="5666"/>
                  </a:lnTo>
                  <a:lnTo>
                    <a:pt x="4031" y="5568"/>
                  </a:lnTo>
                  <a:lnTo>
                    <a:pt x="4285" y="5455"/>
                  </a:lnTo>
                  <a:lnTo>
                    <a:pt x="4525" y="5300"/>
                  </a:lnTo>
                  <a:lnTo>
                    <a:pt x="4750" y="5131"/>
                  </a:lnTo>
                  <a:lnTo>
                    <a:pt x="4962" y="4948"/>
                  </a:lnTo>
                  <a:lnTo>
                    <a:pt x="5145" y="4736"/>
                  </a:lnTo>
                  <a:lnTo>
                    <a:pt x="5314" y="4525"/>
                  </a:lnTo>
                  <a:lnTo>
                    <a:pt x="5455" y="4285"/>
                  </a:lnTo>
                  <a:lnTo>
                    <a:pt x="5582" y="4031"/>
                  </a:lnTo>
                  <a:lnTo>
                    <a:pt x="5681" y="3764"/>
                  </a:lnTo>
                  <a:lnTo>
                    <a:pt x="5751" y="3482"/>
                  </a:lnTo>
                  <a:lnTo>
                    <a:pt x="5793" y="3200"/>
                  </a:lnTo>
                  <a:lnTo>
                    <a:pt x="5807" y="2904"/>
                  </a:lnTo>
                  <a:lnTo>
                    <a:pt x="5807" y="2904"/>
                  </a:lnTo>
                  <a:lnTo>
                    <a:pt x="5793" y="2608"/>
                  </a:lnTo>
                  <a:lnTo>
                    <a:pt x="5751" y="2312"/>
                  </a:lnTo>
                  <a:lnTo>
                    <a:pt x="5681" y="2044"/>
                  </a:lnTo>
                  <a:lnTo>
                    <a:pt x="5582" y="1776"/>
                  </a:lnTo>
                  <a:lnTo>
                    <a:pt x="5455" y="1523"/>
                  </a:lnTo>
                  <a:lnTo>
                    <a:pt x="5314" y="1283"/>
                  </a:lnTo>
                  <a:lnTo>
                    <a:pt x="5145" y="1057"/>
                  </a:lnTo>
                  <a:lnTo>
                    <a:pt x="4962" y="846"/>
                  </a:lnTo>
                  <a:lnTo>
                    <a:pt x="4750" y="663"/>
                  </a:lnTo>
                  <a:lnTo>
                    <a:pt x="4525" y="494"/>
                  </a:lnTo>
                  <a:lnTo>
                    <a:pt x="4285" y="353"/>
                  </a:lnTo>
                  <a:lnTo>
                    <a:pt x="4031" y="226"/>
                  </a:lnTo>
                  <a:lnTo>
                    <a:pt x="3764" y="127"/>
                  </a:lnTo>
                  <a:lnTo>
                    <a:pt x="3496" y="57"/>
                  </a:lnTo>
                  <a:lnTo>
                    <a:pt x="3200" y="14"/>
                  </a:lnTo>
                  <a:lnTo>
                    <a:pt x="2904" y="0"/>
                  </a:lnTo>
                  <a:lnTo>
                    <a:pt x="2904" y="0"/>
                  </a:lnTo>
                  <a:lnTo>
                    <a:pt x="2608" y="14"/>
                  </a:lnTo>
                  <a:lnTo>
                    <a:pt x="2326" y="57"/>
                  </a:lnTo>
                  <a:lnTo>
                    <a:pt x="2044" y="127"/>
                  </a:lnTo>
                  <a:lnTo>
                    <a:pt x="1776" y="226"/>
                  </a:lnTo>
                  <a:lnTo>
                    <a:pt x="1522" y="353"/>
                  </a:lnTo>
                  <a:lnTo>
                    <a:pt x="1283" y="494"/>
                  </a:lnTo>
                  <a:lnTo>
                    <a:pt x="1057" y="663"/>
                  </a:lnTo>
                  <a:lnTo>
                    <a:pt x="860" y="846"/>
                  </a:lnTo>
                  <a:lnTo>
                    <a:pt x="663" y="1057"/>
                  </a:lnTo>
                  <a:lnTo>
                    <a:pt x="494" y="1283"/>
                  </a:lnTo>
                  <a:lnTo>
                    <a:pt x="353" y="1523"/>
                  </a:lnTo>
                  <a:lnTo>
                    <a:pt x="226" y="1776"/>
                  </a:lnTo>
                  <a:lnTo>
                    <a:pt x="127" y="2044"/>
                  </a:lnTo>
                  <a:lnTo>
                    <a:pt x="57" y="2312"/>
                  </a:lnTo>
                  <a:lnTo>
                    <a:pt x="14" y="2608"/>
                  </a:lnTo>
                  <a:lnTo>
                    <a:pt x="0" y="2904"/>
                  </a:lnTo>
                  <a:lnTo>
                    <a:pt x="0" y="2904"/>
                  </a:lnTo>
                  <a:lnTo>
                    <a:pt x="14" y="3200"/>
                  </a:lnTo>
                  <a:lnTo>
                    <a:pt x="57" y="3482"/>
                  </a:lnTo>
                  <a:lnTo>
                    <a:pt x="127" y="3764"/>
                  </a:lnTo>
                  <a:lnTo>
                    <a:pt x="226" y="4031"/>
                  </a:lnTo>
                  <a:lnTo>
                    <a:pt x="353" y="4285"/>
                  </a:lnTo>
                  <a:lnTo>
                    <a:pt x="494" y="4525"/>
                  </a:lnTo>
                  <a:lnTo>
                    <a:pt x="663" y="4736"/>
                  </a:lnTo>
                  <a:lnTo>
                    <a:pt x="860" y="4948"/>
                  </a:lnTo>
                  <a:lnTo>
                    <a:pt x="1057" y="5131"/>
                  </a:lnTo>
                  <a:lnTo>
                    <a:pt x="1283" y="5300"/>
                  </a:lnTo>
                  <a:lnTo>
                    <a:pt x="1522" y="5455"/>
                  </a:lnTo>
                  <a:lnTo>
                    <a:pt x="1776" y="5568"/>
                  </a:lnTo>
                  <a:lnTo>
                    <a:pt x="2044" y="5666"/>
                  </a:lnTo>
                  <a:lnTo>
                    <a:pt x="2326" y="5737"/>
                  </a:lnTo>
                  <a:lnTo>
                    <a:pt x="2608" y="5779"/>
                  </a:lnTo>
                  <a:lnTo>
                    <a:pt x="2904" y="5807"/>
                  </a:lnTo>
                  <a:lnTo>
                    <a:pt x="2904" y="58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flipH="1">
              <a:off x="2153611" y="1634425"/>
              <a:ext cx="85843" cy="86133"/>
            </a:xfrm>
            <a:custGeom>
              <a:avLst/>
              <a:gdLst/>
              <a:ahLst/>
              <a:cxnLst/>
              <a:rect l="l" t="t" r="r" b="b"/>
              <a:pathLst>
                <a:path w="4145" h="4159" extrusionOk="0">
                  <a:moveTo>
                    <a:pt x="2073" y="4159"/>
                  </a:moveTo>
                  <a:lnTo>
                    <a:pt x="2073" y="4159"/>
                  </a:lnTo>
                  <a:lnTo>
                    <a:pt x="2284" y="4145"/>
                  </a:lnTo>
                  <a:lnTo>
                    <a:pt x="2496" y="4117"/>
                  </a:lnTo>
                  <a:lnTo>
                    <a:pt x="2693" y="4060"/>
                  </a:lnTo>
                  <a:lnTo>
                    <a:pt x="2876" y="3990"/>
                  </a:lnTo>
                  <a:lnTo>
                    <a:pt x="3059" y="3905"/>
                  </a:lnTo>
                  <a:lnTo>
                    <a:pt x="3229" y="3806"/>
                  </a:lnTo>
                  <a:lnTo>
                    <a:pt x="3398" y="3680"/>
                  </a:lnTo>
                  <a:lnTo>
                    <a:pt x="3539" y="3553"/>
                  </a:lnTo>
                  <a:lnTo>
                    <a:pt x="3680" y="3398"/>
                  </a:lnTo>
                  <a:lnTo>
                    <a:pt x="3792" y="3243"/>
                  </a:lnTo>
                  <a:lnTo>
                    <a:pt x="3905" y="3074"/>
                  </a:lnTo>
                  <a:lnTo>
                    <a:pt x="3990" y="2890"/>
                  </a:lnTo>
                  <a:lnTo>
                    <a:pt x="4060" y="2693"/>
                  </a:lnTo>
                  <a:lnTo>
                    <a:pt x="4103" y="2496"/>
                  </a:lnTo>
                  <a:lnTo>
                    <a:pt x="4145" y="2298"/>
                  </a:lnTo>
                  <a:lnTo>
                    <a:pt x="4145" y="2087"/>
                  </a:lnTo>
                  <a:lnTo>
                    <a:pt x="4145" y="2087"/>
                  </a:lnTo>
                  <a:lnTo>
                    <a:pt x="4145" y="1875"/>
                  </a:lnTo>
                  <a:lnTo>
                    <a:pt x="4103" y="1664"/>
                  </a:lnTo>
                  <a:lnTo>
                    <a:pt x="4060" y="1467"/>
                  </a:lnTo>
                  <a:lnTo>
                    <a:pt x="3990" y="1269"/>
                  </a:lnTo>
                  <a:lnTo>
                    <a:pt x="3905" y="1100"/>
                  </a:lnTo>
                  <a:lnTo>
                    <a:pt x="3792" y="917"/>
                  </a:lnTo>
                  <a:lnTo>
                    <a:pt x="3680" y="762"/>
                  </a:lnTo>
                  <a:lnTo>
                    <a:pt x="3539" y="621"/>
                  </a:lnTo>
                  <a:lnTo>
                    <a:pt x="3398" y="480"/>
                  </a:lnTo>
                  <a:lnTo>
                    <a:pt x="3229" y="367"/>
                  </a:lnTo>
                  <a:lnTo>
                    <a:pt x="3059" y="254"/>
                  </a:lnTo>
                  <a:lnTo>
                    <a:pt x="2876" y="170"/>
                  </a:lnTo>
                  <a:lnTo>
                    <a:pt x="2693" y="99"/>
                  </a:lnTo>
                  <a:lnTo>
                    <a:pt x="2496" y="43"/>
                  </a:lnTo>
                  <a:lnTo>
                    <a:pt x="2284" y="15"/>
                  </a:lnTo>
                  <a:lnTo>
                    <a:pt x="2073" y="1"/>
                  </a:lnTo>
                  <a:lnTo>
                    <a:pt x="2073" y="1"/>
                  </a:lnTo>
                  <a:lnTo>
                    <a:pt x="1861" y="15"/>
                  </a:lnTo>
                  <a:lnTo>
                    <a:pt x="1664" y="43"/>
                  </a:lnTo>
                  <a:lnTo>
                    <a:pt x="1453" y="99"/>
                  </a:lnTo>
                  <a:lnTo>
                    <a:pt x="1269" y="170"/>
                  </a:lnTo>
                  <a:lnTo>
                    <a:pt x="1086" y="254"/>
                  </a:lnTo>
                  <a:lnTo>
                    <a:pt x="917" y="367"/>
                  </a:lnTo>
                  <a:lnTo>
                    <a:pt x="762" y="480"/>
                  </a:lnTo>
                  <a:lnTo>
                    <a:pt x="607" y="621"/>
                  </a:lnTo>
                  <a:lnTo>
                    <a:pt x="480" y="762"/>
                  </a:lnTo>
                  <a:lnTo>
                    <a:pt x="353" y="917"/>
                  </a:lnTo>
                  <a:lnTo>
                    <a:pt x="255" y="1100"/>
                  </a:lnTo>
                  <a:lnTo>
                    <a:pt x="156" y="1269"/>
                  </a:lnTo>
                  <a:lnTo>
                    <a:pt x="100" y="1467"/>
                  </a:lnTo>
                  <a:lnTo>
                    <a:pt x="43" y="1664"/>
                  </a:lnTo>
                  <a:lnTo>
                    <a:pt x="15" y="1875"/>
                  </a:lnTo>
                  <a:lnTo>
                    <a:pt x="1" y="2087"/>
                  </a:lnTo>
                  <a:lnTo>
                    <a:pt x="1" y="2087"/>
                  </a:lnTo>
                  <a:lnTo>
                    <a:pt x="15" y="2298"/>
                  </a:lnTo>
                  <a:lnTo>
                    <a:pt x="43" y="2496"/>
                  </a:lnTo>
                  <a:lnTo>
                    <a:pt x="100" y="2693"/>
                  </a:lnTo>
                  <a:lnTo>
                    <a:pt x="156" y="2890"/>
                  </a:lnTo>
                  <a:lnTo>
                    <a:pt x="255" y="3074"/>
                  </a:lnTo>
                  <a:lnTo>
                    <a:pt x="353" y="3243"/>
                  </a:lnTo>
                  <a:lnTo>
                    <a:pt x="480" y="3398"/>
                  </a:lnTo>
                  <a:lnTo>
                    <a:pt x="607" y="3553"/>
                  </a:lnTo>
                  <a:lnTo>
                    <a:pt x="762" y="3680"/>
                  </a:lnTo>
                  <a:lnTo>
                    <a:pt x="917" y="3806"/>
                  </a:lnTo>
                  <a:lnTo>
                    <a:pt x="1086" y="3905"/>
                  </a:lnTo>
                  <a:lnTo>
                    <a:pt x="1269" y="3990"/>
                  </a:lnTo>
                  <a:lnTo>
                    <a:pt x="1453" y="4060"/>
                  </a:lnTo>
                  <a:lnTo>
                    <a:pt x="1664" y="4117"/>
                  </a:lnTo>
                  <a:lnTo>
                    <a:pt x="1861" y="4145"/>
                  </a:lnTo>
                  <a:lnTo>
                    <a:pt x="2073" y="4159"/>
                  </a:lnTo>
                  <a:lnTo>
                    <a:pt x="2073" y="415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flipH="1">
              <a:off x="2191841" y="1651076"/>
              <a:ext cx="32722" cy="32701"/>
            </a:xfrm>
            <a:custGeom>
              <a:avLst/>
              <a:gdLst/>
              <a:ahLst/>
              <a:cxnLst/>
              <a:rect l="l" t="t" r="r" b="b"/>
              <a:pathLst>
                <a:path w="1580" h="1579" extrusionOk="0">
                  <a:moveTo>
                    <a:pt x="790" y="1579"/>
                  </a:moveTo>
                  <a:lnTo>
                    <a:pt x="790" y="1579"/>
                  </a:lnTo>
                  <a:lnTo>
                    <a:pt x="945" y="1565"/>
                  </a:lnTo>
                  <a:lnTo>
                    <a:pt x="1100" y="1522"/>
                  </a:lnTo>
                  <a:lnTo>
                    <a:pt x="1227" y="1452"/>
                  </a:lnTo>
                  <a:lnTo>
                    <a:pt x="1354" y="1353"/>
                  </a:lnTo>
                  <a:lnTo>
                    <a:pt x="1452" y="1241"/>
                  </a:lnTo>
                  <a:lnTo>
                    <a:pt x="1523" y="1100"/>
                  </a:lnTo>
                  <a:lnTo>
                    <a:pt x="1565" y="959"/>
                  </a:lnTo>
                  <a:lnTo>
                    <a:pt x="1579" y="790"/>
                  </a:lnTo>
                  <a:lnTo>
                    <a:pt x="1579" y="790"/>
                  </a:lnTo>
                  <a:lnTo>
                    <a:pt x="1565" y="634"/>
                  </a:lnTo>
                  <a:lnTo>
                    <a:pt x="1523" y="479"/>
                  </a:lnTo>
                  <a:lnTo>
                    <a:pt x="1452" y="353"/>
                  </a:lnTo>
                  <a:lnTo>
                    <a:pt x="1354" y="240"/>
                  </a:lnTo>
                  <a:lnTo>
                    <a:pt x="1227" y="141"/>
                  </a:lnTo>
                  <a:lnTo>
                    <a:pt x="1100" y="57"/>
                  </a:lnTo>
                  <a:lnTo>
                    <a:pt x="945" y="14"/>
                  </a:lnTo>
                  <a:lnTo>
                    <a:pt x="790" y="0"/>
                  </a:lnTo>
                  <a:lnTo>
                    <a:pt x="790" y="0"/>
                  </a:lnTo>
                  <a:lnTo>
                    <a:pt x="635" y="14"/>
                  </a:lnTo>
                  <a:lnTo>
                    <a:pt x="480" y="57"/>
                  </a:lnTo>
                  <a:lnTo>
                    <a:pt x="353" y="141"/>
                  </a:lnTo>
                  <a:lnTo>
                    <a:pt x="226" y="240"/>
                  </a:lnTo>
                  <a:lnTo>
                    <a:pt x="128" y="353"/>
                  </a:lnTo>
                  <a:lnTo>
                    <a:pt x="57" y="479"/>
                  </a:lnTo>
                  <a:lnTo>
                    <a:pt x="15" y="634"/>
                  </a:lnTo>
                  <a:lnTo>
                    <a:pt x="1" y="790"/>
                  </a:lnTo>
                  <a:lnTo>
                    <a:pt x="1" y="790"/>
                  </a:lnTo>
                  <a:lnTo>
                    <a:pt x="15" y="959"/>
                  </a:lnTo>
                  <a:lnTo>
                    <a:pt x="57" y="1100"/>
                  </a:lnTo>
                  <a:lnTo>
                    <a:pt x="128" y="1241"/>
                  </a:lnTo>
                  <a:lnTo>
                    <a:pt x="226" y="1353"/>
                  </a:lnTo>
                  <a:lnTo>
                    <a:pt x="353" y="1452"/>
                  </a:lnTo>
                  <a:lnTo>
                    <a:pt x="480" y="1522"/>
                  </a:lnTo>
                  <a:lnTo>
                    <a:pt x="635" y="1565"/>
                  </a:lnTo>
                  <a:lnTo>
                    <a:pt x="790" y="1579"/>
                  </a:lnTo>
                  <a:lnTo>
                    <a:pt x="790" y="15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flipH="1">
              <a:off x="2136380" y="1799068"/>
              <a:ext cx="120284" cy="120284"/>
            </a:xfrm>
            <a:custGeom>
              <a:avLst/>
              <a:gdLst/>
              <a:ahLst/>
              <a:cxnLst/>
              <a:rect l="l" t="t" r="r" b="b"/>
              <a:pathLst>
                <a:path w="5808" h="5808" extrusionOk="0">
                  <a:moveTo>
                    <a:pt x="2904" y="5808"/>
                  </a:moveTo>
                  <a:lnTo>
                    <a:pt x="2904" y="5808"/>
                  </a:lnTo>
                  <a:lnTo>
                    <a:pt x="3200" y="5793"/>
                  </a:lnTo>
                  <a:lnTo>
                    <a:pt x="3496" y="5751"/>
                  </a:lnTo>
                  <a:lnTo>
                    <a:pt x="3764" y="5681"/>
                  </a:lnTo>
                  <a:lnTo>
                    <a:pt x="4031" y="5582"/>
                  </a:lnTo>
                  <a:lnTo>
                    <a:pt x="4285" y="5455"/>
                  </a:lnTo>
                  <a:lnTo>
                    <a:pt x="4525" y="5314"/>
                  </a:lnTo>
                  <a:lnTo>
                    <a:pt x="4750" y="5145"/>
                  </a:lnTo>
                  <a:lnTo>
                    <a:pt x="4962" y="4948"/>
                  </a:lnTo>
                  <a:lnTo>
                    <a:pt x="5145" y="4750"/>
                  </a:lnTo>
                  <a:lnTo>
                    <a:pt x="5314" y="4525"/>
                  </a:lnTo>
                  <a:lnTo>
                    <a:pt x="5455" y="4285"/>
                  </a:lnTo>
                  <a:lnTo>
                    <a:pt x="5582" y="4032"/>
                  </a:lnTo>
                  <a:lnTo>
                    <a:pt x="5681" y="3764"/>
                  </a:lnTo>
                  <a:lnTo>
                    <a:pt x="5751" y="3482"/>
                  </a:lnTo>
                  <a:lnTo>
                    <a:pt x="5793" y="3200"/>
                  </a:lnTo>
                  <a:lnTo>
                    <a:pt x="5807" y="2904"/>
                  </a:lnTo>
                  <a:lnTo>
                    <a:pt x="5807" y="2904"/>
                  </a:lnTo>
                  <a:lnTo>
                    <a:pt x="5793" y="2608"/>
                  </a:lnTo>
                  <a:lnTo>
                    <a:pt x="5751" y="2326"/>
                  </a:lnTo>
                  <a:lnTo>
                    <a:pt x="5681" y="2044"/>
                  </a:lnTo>
                  <a:lnTo>
                    <a:pt x="5582" y="1776"/>
                  </a:lnTo>
                  <a:lnTo>
                    <a:pt x="5455" y="1523"/>
                  </a:lnTo>
                  <a:lnTo>
                    <a:pt x="5314" y="1283"/>
                  </a:lnTo>
                  <a:lnTo>
                    <a:pt x="5145" y="1058"/>
                  </a:lnTo>
                  <a:lnTo>
                    <a:pt x="4962" y="846"/>
                  </a:lnTo>
                  <a:lnTo>
                    <a:pt x="4750" y="663"/>
                  </a:lnTo>
                  <a:lnTo>
                    <a:pt x="4525" y="494"/>
                  </a:lnTo>
                  <a:lnTo>
                    <a:pt x="4285" y="353"/>
                  </a:lnTo>
                  <a:lnTo>
                    <a:pt x="4031" y="226"/>
                  </a:lnTo>
                  <a:lnTo>
                    <a:pt x="3764" y="127"/>
                  </a:lnTo>
                  <a:lnTo>
                    <a:pt x="3496" y="57"/>
                  </a:lnTo>
                  <a:lnTo>
                    <a:pt x="3200" y="15"/>
                  </a:lnTo>
                  <a:lnTo>
                    <a:pt x="2904" y="0"/>
                  </a:lnTo>
                  <a:lnTo>
                    <a:pt x="2904" y="0"/>
                  </a:lnTo>
                  <a:lnTo>
                    <a:pt x="2608" y="15"/>
                  </a:lnTo>
                  <a:lnTo>
                    <a:pt x="2326" y="57"/>
                  </a:lnTo>
                  <a:lnTo>
                    <a:pt x="2044" y="127"/>
                  </a:lnTo>
                  <a:lnTo>
                    <a:pt x="1776" y="226"/>
                  </a:lnTo>
                  <a:lnTo>
                    <a:pt x="1522" y="353"/>
                  </a:lnTo>
                  <a:lnTo>
                    <a:pt x="1283" y="494"/>
                  </a:lnTo>
                  <a:lnTo>
                    <a:pt x="1057" y="663"/>
                  </a:lnTo>
                  <a:lnTo>
                    <a:pt x="860" y="846"/>
                  </a:lnTo>
                  <a:lnTo>
                    <a:pt x="663" y="1058"/>
                  </a:lnTo>
                  <a:lnTo>
                    <a:pt x="494" y="1283"/>
                  </a:lnTo>
                  <a:lnTo>
                    <a:pt x="353" y="1523"/>
                  </a:lnTo>
                  <a:lnTo>
                    <a:pt x="226" y="1776"/>
                  </a:lnTo>
                  <a:lnTo>
                    <a:pt x="127" y="2044"/>
                  </a:lnTo>
                  <a:lnTo>
                    <a:pt x="57" y="2326"/>
                  </a:lnTo>
                  <a:lnTo>
                    <a:pt x="14" y="2608"/>
                  </a:lnTo>
                  <a:lnTo>
                    <a:pt x="0" y="2904"/>
                  </a:lnTo>
                  <a:lnTo>
                    <a:pt x="0" y="2904"/>
                  </a:lnTo>
                  <a:lnTo>
                    <a:pt x="14" y="3200"/>
                  </a:lnTo>
                  <a:lnTo>
                    <a:pt x="57" y="3482"/>
                  </a:lnTo>
                  <a:lnTo>
                    <a:pt x="127" y="3764"/>
                  </a:lnTo>
                  <a:lnTo>
                    <a:pt x="226" y="4032"/>
                  </a:lnTo>
                  <a:lnTo>
                    <a:pt x="353" y="4285"/>
                  </a:lnTo>
                  <a:lnTo>
                    <a:pt x="494" y="4525"/>
                  </a:lnTo>
                  <a:lnTo>
                    <a:pt x="663" y="4750"/>
                  </a:lnTo>
                  <a:lnTo>
                    <a:pt x="860" y="4948"/>
                  </a:lnTo>
                  <a:lnTo>
                    <a:pt x="1057" y="5145"/>
                  </a:lnTo>
                  <a:lnTo>
                    <a:pt x="1283" y="5314"/>
                  </a:lnTo>
                  <a:lnTo>
                    <a:pt x="1522" y="5455"/>
                  </a:lnTo>
                  <a:lnTo>
                    <a:pt x="1776" y="5582"/>
                  </a:lnTo>
                  <a:lnTo>
                    <a:pt x="2044" y="5681"/>
                  </a:lnTo>
                  <a:lnTo>
                    <a:pt x="2326" y="5751"/>
                  </a:lnTo>
                  <a:lnTo>
                    <a:pt x="2608" y="5793"/>
                  </a:lnTo>
                  <a:lnTo>
                    <a:pt x="2904" y="5808"/>
                  </a:lnTo>
                  <a:lnTo>
                    <a:pt x="2904" y="58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flipH="1">
              <a:off x="2153611" y="1816299"/>
              <a:ext cx="85843" cy="85822"/>
            </a:xfrm>
            <a:custGeom>
              <a:avLst/>
              <a:gdLst/>
              <a:ahLst/>
              <a:cxnLst/>
              <a:rect l="l" t="t" r="r" b="b"/>
              <a:pathLst>
                <a:path w="4145" h="4144" extrusionOk="0">
                  <a:moveTo>
                    <a:pt x="2073" y="4144"/>
                  </a:moveTo>
                  <a:lnTo>
                    <a:pt x="2073" y="4144"/>
                  </a:lnTo>
                  <a:lnTo>
                    <a:pt x="2284" y="4130"/>
                  </a:lnTo>
                  <a:lnTo>
                    <a:pt x="2496" y="4102"/>
                  </a:lnTo>
                  <a:lnTo>
                    <a:pt x="2693" y="4059"/>
                  </a:lnTo>
                  <a:lnTo>
                    <a:pt x="2876" y="3989"/>
                  </a:lnTo>
                  <a:lnTo>
                    <a:pt x="3059" y="3890"/>
                  </a:lnTo>
                  <a:lnTo>
                    <a:pt x="3229" y="3792"/>
                  </a:lnTo>
                  <a:lnTo>
                    <a:pt x="3398" y="3665"/>
                  </a:lnTo>
                  <a:lnTo>
                    <a:pt x="3539" y="3538"/>
                  </a:lnTo>
                  <a:lnTo>
                    <a:pt x="3680" y="3397"/>
                  </a:lnTo>
                  <a:lnTo>
                    <a:pt x="3792" y="3228"/>
                  </a:lnTo>
                  <a:lnTo>
                    <a:pt x="3905" y="3059"/>
                  </a:lnTo>
                  <a:lnTo>
                    <a:pt x="3990" y="2875"/>
                  </a:lnTo>
                  <a:lnTo>
                    <a:pt x="4060" y="2692"/>
                  </a:lnTo>
                  <a:lnTo>
                    <a:pt x="4103" y="2495"/>
                  </a:lnTo>
                  <a:lnTo>
                    <a:pt x="4145" y="2283"/>
                  </a:lnTo>
                  <a:lnTo>
                    <a:pt x="4145" y="2072"/>
                  </a:lnTo>
                  <a:lnTo>
                    <a:pt x="4145" y="2072"/>
                  </a:lnTo>
                  <a:lnTo>
                    <a:pt x="4145" y="1861"/>
                  </a:lnTo>
                  <a:lnTo>
                    <a:pt x="4103" y="1649"/>
                  </a:lnTo>
                  <a:lnTo>
                    <a:pt x="4060" y="1452"/>
                  </a:lnTo>
                  <a:lnTo>
                    <a:pt x="3990" y="1269"/>
                  </a:lnTo>
                  <a:lnTo>
                    <a:pt x="3905" y="1085"/>
                  </a:lnTo>
                  <a:lnTo>
                    <a:pt x="3792" y="916"/>
                  </a:lnTo>
                  <a:lnTo>
                    <a:pt x="3680" y="747"/>
                  </a:lnTo>
                  <a:lnTo>
                    <a:pt x="3539" y="606"/>
                  </a:lnTo>
                  <a:lnTo>
                    <a:pt x="3398" y="465"/>
                  </a:lnTo>
                  <a:lnTo>
                    <a:pt x="3229" y="352"/>
                  </a:lnTo>
                  <a:lnTo>
                    <a:pt x="3059" y="240"/>
                  </a:lnTo>
                  <a:lnTo>
                    <a:pt x="2876" y="155"/>
                  </a:lnTo>
                  <a:lnTo>
                    <a:pt x="2693" y="85"/>
                  </a:lnTo>
                  <a:lnTo>
                    <a:pt x="2496" y="42"/>
                  </a:lnTo>
                  <a:lnTo>
                    <a:pt x="2284" y="0"/>
                  </a:lnTo>
                  <a:lnTo>
                    <a:pt x="2073" y="0"/>
                  </a:lnTo>
                  <a:lnTo>
                    <a:pt x="2073" y="0"/>
                  </a:lnTo>
                  <a:lnTo>
                    <a:pt x="1861" y="0"/>
                  </a:lnTo>
                  <a:lnTo>
                    <a:pt x="1664" y="42"/>
                  </a:lnTo>
                  <a:lnTo>
                    <a:pt x="1453" y="85"/>
                  </a:lnTo>
                  <a:lnTo>
                    <a:pt x="1269" y="155"/>
                  </a:lnTo>
                  <a:lnTo>
                    <a:pt x="1086" y="240"/>
                  </a:lnTo>
                  <a:lnTo>
                    <a:pt x="917" y="352"/>
                  </a:lnTo>
                  <a:lnTo>
                    <a:pt x="762" y="465"/>
                  </a:lnTo>
                  <a:lnTo>
                    <a:pt x="607" y="606"/>
                  </a:lnTo>
                  <a:lnTo>
                    <a:pt x="480" y="747"/>
                  </a:lnTo>
                  <a:lnTo>
                    <a:pt x="353" y="916"/>
                  </a:lnTo>
                  <a:lnTo>
                    <a:pt x="255" y="1085"/>
                  </a:lnTo>
                  <a:lnTo>
                    <a:pt x="156" y="1269"/>
                  </a:lnTo>
                  <a:lnTo>
                    <a:pt x="100" y="1452"/>
                  </a:lnTo>
                  <a:lnTo>
                    <a:pt x="43" y="1649"/>
                  </a:lnTo>
                  <a:lnTo>
                    <a:pt x="15" y="1861"/>
                  </a:lnTo>
                  <a:lnTo>
                    <a:pt x="1" y="2072"/>
                  </a:lnTo>
                  <a:lnTo>
                    <a:pt x="1" y="2072"/>
                  </a:lnTo>
                  <a:lnTo>
                    <a:pt x="15" y="2283"/>
                  </a:lnTo>
                  <a:lnTo>
                    <a:pt x="43" y="2495"/>
                  </a:lnTo>
                  <a:lnTo>
                    <a:pt x="100" y="2692"/>
                  </a:lnTo>
                  <a:lnTo>
                    <a:pt x="156" y="2875"/>
                  </a:lnTo>
                  <a:lnTo>
                    <a:pt x="255" y="3059"/>
                  </a:lnTo>
                  <a:lnTo>
                    <a:pt x="353" y="3228"/>
                  </a:lnTo>
                  <a:lnTo>
                    <a:pt x="480" y="3397"/>
                  </a:lnTo>
                  <a:lnTo>
                    <a:pt x="607" y="3538"/>
                  </a:lnTo>
                  <a:lnTo>
                    <a:pt x="762" y="3665"/>
                  </a:lnTo>
                  <a:lnTo>
                    <a:pt x="917" y="3792"/>
                  </a:lnTo>
                  <a:lnTo>
                    <a:pt x="1086" y="3890"/>
                  </a:lnTo>
                  <a:lnTo>
                    <a:pt x="1269" y="3989"/>
                  </a:lnTo>
                  <a:lnTo>
                    <a:pt x="1453" y="4059"/>
                  </a:lnTo>
                  <a:lnTo>
                    <a:pt x="1664" y="4102"/>
                  </a:lnTo>
                  <a:lnTo>
                    <a:pt x="1861" y="4130"/>
                  </a:lnTo>
                  <a:lnTo>
                    <a:pt x="2073" y="4144"/>
                  </a:lnTo>
                  <a:lnTo>
                    <a:pt x="2073" y="41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flipH="1">
              <a:off x="2191841" y="1832639"/>
              <a:ext cx="32722" cy="33012"/>
            </a:xfrm>
            <a:custGeom>
              <a:avLst/>
              <a:gdLst/>
              <a:ahLst/>
              <a:cxnLst/>
              <a:rect l="l" t="t" r="r" b="b"/>
              <a:pathLst>
                <a:path w="1580" h="1594" extrusionOk="0">
                  <a:moveTo>
                    <a:pt x="790" y="1593"/>
                  </a:moveTo>
                  <a:lnTo>
                    <a:pt x="790" y="1593"/>
                  </a:lnTo>
                  <a:lnTo>
                    <a:pt x="945" y="1579"/>
                  </a:lnTo>
                  <a:lnTo>
                    <a:pt x="1100" y="1523"/>
                  </a:lnTo>
                  <a:lnTo>
                    <a:pt x="1227" y="1452"/>
                  </a:lnTo>
                  <a:lnTo>
                    <a:pt x="1354" y="1353"/>
                  </a:lnTo>
                  <a:lnTo>
                    <a:pt x="1452" y="1241"/>
                  </a:lnTo>
                  <a:lnTo>
                    <a:pt x="1523" y="1100"/>
                  </a:lnTo>
                  <a:lnTo>
                    <a:pt x="1565" y="959"/>
                  </a:lnTo>
                  <a:lnTo>
                    <a:pt x="1579" y="804"/>
                  </a:lnTo>
                  <a:lnTo>
                    <a:pt x="1579" y="804"/>
                  </a:lnTo>
                  <a:lnTo>
                    <a:pt x="1565" y="635"/>
                  </a:lnTo>
                  <a:lnTo>
                    <a:pt x="1523" y="494"/>
                  </a:lnTo>
                  <a:lnTo>
                    <a:pt x="1452" y="353"/>
                  </a:lnTo>
                  <a:lnTo>
                    <a:pt x="1354" y="240"/>
                  </a:lnTo>
                  <a:lnTo>
                    <a:pt x="1227" y="141"/>
                  </a:lnTo>
                  <a:lnTo>
                    <a:pt x="1100" y="71"/>
                  </a:lnTo>
                  <a:lnTo>
                    <a:pt x="945" y="29"/>
                  </a:lnTo>
                  <a:lnTo>
                    <a:pt x="790" y="0"/>
                  </a:lnTo>
                  <a:lnTo>
                    <a:pt x="790" y="0"/>
                  </a:lnTo>
                  <a:lnTo>
                    <a:pt x="635" y="29"/>
                  </a:lnTo>
                  <a:lnTo>
                    <a:pt x="480" y="71"/>
                  </a:lnTo>
                  <a:lnTo>
                    <a:pt x="353" y="141"/>
                  </a:lnTo>
                  <a:lnTo>
                    <a:pt x="226" y="240"/>
                  </a:lnTo>
                  <a:lnTo>
                    <a:pt x="128" y="353"/>
                  </a:lnTo>
                  <a:lnTo>
                    <a:pt x="57" y="494"/>
                  </a:lnTo>
                  <a:lnTo>
                    <a:pt x="15" y="635"/>
                  </a:lnTo>
                  <a:lnTo>
                    <a:pt x="1" y="804"/>
                  </a:lnTo>
                  <a:lnTo>
                    <a:pt x="1" y="804"/>
                  </a:lnTo>
                  <a:lnTo>
                    <a:pt x="15" y="959"/>
                  </a:lnTo>
                  <a:lnTo>
                    <a:pt x="57" y="1100"/>
                  </a:lnTo>
                  <a:lnTo>
                    <a:pt x="128" y="1241"/>
                  </a:lnTo>
                  <a:lnTo>
                    <a:pt x="226" y="1353"/>
                  </a:lnTo>
                  <a:lnTo>
                    <a:pt x="353" y="1452"/>
                  </a:lnTo>
                  <a:lnTo>
                    <a:pt x="480" y="1523"/>
                  </a:lnTo>
                  <a:lnTo>
                    <a:pt x="635" y="1579"/>
                  </a:lnTo>
                  <a:lnTo>
                    <a:pt x="790" y="1593"/>
                  </a:lnTo>
                  <a:lnTo>
                    <a:pt x="790" y="15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flipH="1">
              <a:off x="2625319" y="1987341"/>
              <a:ext cx="120304" cy="120284"/>
            </a:xfrm>
            <a:custGeom>
              <a:avLst/>
              <a:gdLst/>
              <a:ahLst/>
              <a:cxnLst/>
              <a:rect l="l" t="t" r="r" b="b"/>
              <a:pathLst>
                <a:path w="5809" h="5808" extrusionOk="0">
                  <a:moveTo>
                    <a:pt x="2905" y="5808"/>
                  </a:moveTo>
                  <a:lnTo>
                    <a:pt x="2905" y="5808"/>
                  </a:lnTo>
                  <a:lnTo>
                    <a:pt x="3201" y="5794"/>
                  </a:lnTo>
                  <a:lnTo>
                    <a:pt x="3482" y="5752"/>
                  </a:lnTo>
                  <a:lnTo>
                    <a:pt x="3764" y="5681"/>
                  </a:lnTo>
                  <a:lnTo>
                    <a:pt x="4032" y="5582"/>
                  </a:lnTo>
                  <a:lnTo>
                    <a:pt x="4286" y="5456"/>
                  </a:lnTo>
                  <a:lnTo>
                    <a:pt x="4525" y="5315"/>
                  </a:lnTo>
                  <a:lnTo>
                    <a:pt x="4751" y="5145"/>
                  </a:lnTo>
                  <a:lnTo>
                    <a:pt x="4948" y="4962"/>
                  </a:lnTo>
                  <a:lnTo>
                    <a:pt x="5146" y="4751"/>
                  </a:lnTo>
                  <a:lnTo>
                    <a:pt x="5301" y="4525"/>
                  </a:lnTo>
                  <a:lnTo>
                    <a:pt x="5456" y="4286"/>
                  </a:lnTo>
                  <a:lnTo>
                    <a:pt x="5583" y="4032"/>
                  </a:lnTo>
                  <a:lnTo>
                    <a:pt x="5667" y="3764"/>
                  </a:lnTo>
                  <a:lnTo>
                    <a:pt x="5752" y="3496"/>
                  </a:lnTo>
                  <a:lnTo>
                    <a:pt x="5794" y="3200"/>
                  </a:lnTo>
                  <a:lnTo>
                    <a:pt x="5808" y="2904"/>
                  </a:lnTo>
                  <a:lnTo>
                    <a:pt x="5808" y="2904"/>
                  </a:lnTo>
                  <a:lnTo>
                    <a:pt x="5794" y="2608"/>
                  </a:lnTo>
                  <a:lnTo>
                    <a:pt x="5752" y="2326"/>
                  </a:lnTo>
                  <a:lnTo>
                    <a:pt x="5667" y="2045"/>
                  </a:lnTo>
                  <a:lnTo>
                    <a:pt x="5583" y="1777"/>
                  </a:lnTo>
                  <a:lnTo>
                    <a:pt x="5456" y="1523"/>
                  </a:lnTo>
                  <a:lnTo>
                    <a:pt x="5301" y="1283"/>
                  </a:lnTo>
                  <a:lnTo>
                    <a:pt x="5146" y="1058"/>
                  </a:lnTo>
                  <a:lnTo>
                    <a:pt x="4948" y="861"/>
                  </a:lnTo>
                  <a:lnTo>
                    <a:pt x="4751" y="663"/>
                  </a:lnTo>
                  <a:lnTo>
                    <a:pt x="4525" y="508"/>
                  </a:lnTo>
                  <a:lnTo>
                    <a:pt x="4286" y="353"/>
                  </a:lnTo>
                  <a:lnTo>
                    <a:pt x="4032" y="226"/>
                  </a:lnTo>
                  <a:lnTo>
                    <a:pt x="3764" y="142"/>
                  </a:lnTo>
                  <a:lnTo>
                    <a:pt x="3482" y="57"/>
                  </a:lnTo>
                  <a:lnTo>
                    <a:pt x="3201" y="15"/>
                  </a:lnTo>
                  <a:lnTo>
                    <a:pt x="2905" y="1"/>
                  </a:lnTo>
                  <a:lnTo>
                    <a:pt x="2905" y="1"/>
                  </a:lnTo>
                  <a:lnTo>
                    <a:pt x="2609" y="15"/>
                  </a:lnTo>
                  <a:lnTo>
                    <a:pt x="2313" y="57"/>
                  </a:lnTo>
                  <a:lnTo>
                    <a:pt x="2045" y="142"/>
                  </a:lnTo>
                  <a:lnTo>
                    <a:pt x="1777" y="226"/>
                  </a:lnTo>
                  <a:lnTo>
                    <a:pt x="1523" y="353"/>
                  </a:lnTo>
                  <a:lnTo>
                    <a:pt x="1284" y="508"/>
                  </a:lnTo>
                  <a:lnTo>
                    <a:pt x="1058" y="663"/>
                  </a:lnTo>
                  <a:lnTo>
                    <a:pt x="847" y="861"/>
                  </a:lnTo>
                  <a:lnTo>
                    <a:pt x="663" y="1058"/>
                  </a:lnTo>
                  <a:lnTo>
                    <a:pt x="494" y="1283"/>
                  </a:lnTo>
                  <a:lnTo>
                    <a:pt x="353" y="1523"/>
                  </a:lnTo>
                  <a:lnTo>
                    <a:pt x="226" y="1777"/>
                  </a:lnTo>
                  <a:lnTo>
                    <a:pt x="128" y="2045"/>
                  </a:lnTo>
                  <a:lnTo>
                    <a:pt x="57" y="2326"/>
                  </a:lnTo>
                  <a:lnTo>
                    <a:pt x="15" y="2608"/>
                  </a:lnTo>
                  <a:lnTo>
                    <a:pt x="1" y="2904"/>
                  </a:lnTo>
                  <a:lnTo>
                    <a:pt x="1" y="2904"/>
                  </a:lnTo>
                  <a:lnTo>
                    <a:pt x="15" y="3200"/>
                  </a:lnTo>
                  <a:lnTo>
                    <a:pt x="57" y="3496"/>
                  </a:lnTo>
                  <a:lnTo>
                    <a:pt x="128" y="3764"/>
                  </a:lnTo>
                  <a:lnTo>
                    <a:pt x="226" y="4032"/>
                  </a:lnTo>
                  <a:lnTo>
                    <a:pt x="353" y="4286"/>
                  </a:lnTo>
                  <a:lnTo>
                    <a:pt x="494" y="4525"/>
                  </a:lnTo>
                  <a:lnTo>
                    <a:pt x="663" y="4751"/>
                  </a:lnTo>
                  <a:lnTo>
                    <a:pt x="847" y="4962"/>
                  </a:lnTo>
                  <a:lnTo>
                    <a:pt x="1058" y="5145"/>
                  </a:lnTo>
                  <a:lnTo>
                    <a:pt x="1284" y="5315"/>
                  </a:lnTo>
                  <a:lnTo>
                    <a:pt x="1523" y="5456"/>
                  </a:lnTo>
                  <a:lnTo>
                    <a:pt x="1777" y="5582"/>
                  </a:lnTo>
                  <a:lnTo>
                    <a:pt x="2045" y="5681"/>
                  </a:lnTo>
                  <a:lnTo>
                    <a:pt x="2313" y="5752"/>
                  </a:lnTo>
                  <a:lnTo>
                    <a:pt x="2609" y="5794"/>
                  </a:lnTo>
                  <a:lnTo>
                    <a:pt x="2905" y="5808"/>
                  </a:lnTo>
                  <a:lnTo>
                    <a:pt x="2905" y="58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flipH="1">
              <a:off x="2642549" y="2004571"/>
              <a:ext cx="85843" cy="85843"/>
            </a:xfrm>
            <a:custGeom>
              <a:avLst/>
              <a:gdLst/>
              <a:ahLst/>
              <a:cxnLst/>
              <a:rect l="l" t="t" r="r" b="b"/>
              <a:pathLst>
                <a:path w="4145" h="4145" extrusionOk="0">
                  <a:moveTo>
                    <a:pt x="2073" y="4144"/>
                  </a:moveTo>
                  <a:lnTo>
                    <a:pt x="2073" y="4144"/>
                  </a:lnTo>
                  <a:lnTo>
                    <a:pt x="2284" y="4144"/>
                  </a:lnTo>
                  <a:lnTo>
                    <a:pt x="2481" y="4102"/>
                  </a:lnTo>
                  <a:lnTo>
                    <a:pt x="2693" y="4060"/>
                  </a:lnTo>
                  <a:lnTo>
                    <a:pt x="2876" y="3989"/>
                  </a:lnTo>
                  <a:lnTo>
                    <a:pt x="3059" y="3905"/>
                  </a:lnTo>
                  <a:lnTo>
                    <a:pt x="3228" y="3792"/>
                  </a:lnTo>
                  <a:lnTo>
                    <a:pt x="3383" y="3679"/>
                  </a:lnTo>
                  <a:lnTo>
                    <a:pt x="3538" y="3538"/>
                  </a:lnTo>
                  <a:lnTo>
                    <a:pt x="3665" y="3397"/>
                  </a:lnTo>
                  <a:lnTo>
                    <a:pt x="3792" y="3228"/>
                  </a:lnTo>
                  <a:lnTo>
                    <a:pt x="3891" y="3059"/>
                  </a:lnTo>
                  <a:lnTo>
                    <a:pt x="3989" y="2876"/>
                  </a:lnTo>
                  <a:lnTo>
                    <a:pt x="4046" y="2693"/>
                  </a:lnTo>
                  <a:lnTo>
                    <a:pt x="4102" y="2495"/>
                  </a:lnTo>
                  <a:lnTo>
                    <a:pt x="4130" y="2284"/>
                  </a:lnTo>
                  <a:lnTo>
                    <a:pt x="4145" y="2072"/>
                  </a:lnTo>
                  <a:lnTo>
                    <a:pt x="4145" y="2072"/>
                  </a:lnTo>
                  <a:lnTo>
                    <a:pt x="4130" y="1861"/>
                  </a:lnTo>
                  <a:lnTo>
                    <a:pt x="4102" y="1664"/>
                  </a:lnTo>
                  <a:lnTo>
                    <a:pt x="4046" y="1452"/>
                  </a:lnTo>
                  <a:lnTo>
                    <a:pt x="3989" y="1269"/>
                  </a:lnTo>
                  <a:lnTo>
                    <a:pt x="3891" y="1086"/>
                  </a:lnTo>
                  <a:lnTo>
                    <a:pt x="3792" y="917"/>
                  </a:lnTo>
                  <a:lnTo>
                    <a:pt x="3665" y="761"/>
                  </a:lnTo>
                  <a:lnTo>
                    <a:pt x="3538" y="606"/>
                  </a:lnTo>
                  <a:lnTo>
                    <a:pt x="3383" y="480"/>
                  </a:lnTo>
                  <a:lnTo>
                    <a:pt x="3228" y="353"/>
                  </a:lnTo>
                  <a:lnTo>
                    <a:pt x="3059" y="254"/>
                  </a:lnTo>
                  <a:lnTo>
                    <a:pt x="2876" y="155"/>
                  </a:lnTo>
                  <a:lnTo>
                    <a:pt x="2693" y="99"/>
                  </a:lnTo>
                  <a:lnTo>
                    <a:pt x="2481" y="43"/>
                  </a:lnTo>
                  <a:lnTo>
                    <a:pt x="2284" y="14"/>
                  </a:lnTo>
                  <a:lnTo>
                    <a:pt x="2073" y="0"/>
                  </a:lnTo>
                  <a:lnTo>
                    <a:pt x="2073" y="0"/>
                  </a:lnTo>
                  <a:lnTo>
                    <a:pt x="1861" y="14"/>
                  </a:lnTo>
                  <a:lnTo>
                    <a:pt x="1650" y="43"/>
                  </a:lnTo>
                  <a:lnTo>
                    <a:pt x="1452" y="99"/>
                  </a:lnTo>
                  <a:lnTo>
                    <a:pt x="1269" y="155"/>
                  </a:lnTo>
                  <a:lnTo>
                    <a:pt x="1086" y="254"/>
                  </a:lnTo>
                  <a:lnTo>
                    <a:pt x="917" y="353"/>
                  </a:lnTo>
                  <a:lnTo>
                    <a:pt x="748" y="480"/>
                  </a:lnTo>
                  <a:lnTo>
                    <a:pt x="607" y="606"/>
                  </a:lnTo>
                  <a:lnTo>
                    <a:pt x="466" y="761"/>
                  </a:lnTo>
                  <a:lnTo>
                    <a:pt x="353" y="917"/>
                  </a:lnTo>
                  <a:lnTo>
                    <a:pt x="240" y="1086"/>
                  </a:lnTo>
                  <a:lnTo>
                    <a:pt x="156" y="1269"/>
                  </a:lnTo>
                  <a:lnTo>
                    <a:pt x="85" y="1452"/>
                  </a:lnTo>
                  <a:lnTo>
                    <a:pt x="43" y="1664"/>
                  </a:lnTo>
                  <a:lnTo>
                    <a:pt x="1" y="1861"/>
                  </a:lnTo>
                  <a:lnTo>
                    <a:pt x="1" y="2072"/>
                  </a:lnTo>
                  <a:lnTo>
                    <a:pt x="1" y="2072"/>
                  </a:lnTo>
                  <a:lnTo>
                    <a:pt x="1" y="2284"/>
                  </a:lnTo>
                  <a:lnTo>
                    <a:pt x="43" y="2495"/>
                  </a:lnTo>
                  <a:lnTo>
                    <a:pt x="85" y="2693"/>
                  </a:lnTo>
                  <a:lnTo>
                    <a:pt x="156" y="2876"/>
                  </a:lnTo>
                  <a:lnTo>
                    <a:pt x="240" y="3059"/>
                  </a:lnTo>
                  <a:lnTo>
                    <a:pt x="353" y="3228"/>
                  </a:lnTo>
                  <a:lnTo>
                    <a:pt x="466" y="3397"/>
                  </a:lnTo>
                  <a:lnTo>
                    <a:pt x="607" y="3538"/>
                  </a:lnTo>
                  <a:lnTo>
                    <a:pt x="748" y="3679"/>
                  </a:lnTo>
                  <a:lnTo>
                    <a:pt x="917" y="3792"/>
                  </a:lnTo>
                  <a:lnTo>
                    <a:pt x="1086" y="3905"/>
                  </a:lnTo>
                  <a:lnTo>
                    <a:pt x="1269" y="3989"/>
                  </a:lnTo>
                  <a:lnTo>
                    <a:pt x="1452" y="4060"/>
                  </a:lnTo>
                  <a:lnTo>
                    <a:pt x="1650" y="4102"/>
                  </a:lnTo>
                  <a:lnTo>
                    <a:pt x="1861" y="4144"/>
                  </a:lnTo>
                  <a:lnTo>
                    <a:pt x="2073" y="4144"/>
                  </a:lnTo>
                  <a:lnTo>
                    <a:pt x="2073" y="41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flipH="1">
              <a:off x="2680780" y="2021201"/>
              <a:ext cx="33012" cy="32722"/>
            </a:xfrm>
            <a:custGeom>
              <a:avLst/>
              <a:gdLst/>
              <a:ahLst/>
              <a:cxnLst/>
              <a:rect l="l" t="t" r="r" b="b"/>
              <a:pathLst>
                <a:path w="1594" h="1580" extrusionOk="0">
                  <a:moveTo>
                    <a:pt x="804" y="1579"/>
                  </a:moveTo>
                  <a:lnTo>
                    <a:pt x="804" y="1579"/>
                  </a:lnTo>
                  <a:lnTo>
                    <a:pt x="959" y="1565"/>
                  </a:lnTo>
                  <a:lnTo>
                    <a:pt x="1100" y="1523"/>
                  </a:lnTo>
                  <a:lnTo>
                    <a:pt x="1241" y="1438"/>
                  </a:lnTo>
                  <a:lnTo>
                    <a:pt x="1353" y="1340"/>
                  </a:lnTo>
                  <a:lnTo>
                    <a:pt x="1452" y="1227"/>
                  </a:lnTo>
                  <a:lnTo>
                    <a:pt x="1523" y="1100"/>
                  </a:lnTo>
                  <a:lnTo>
                    <a:pt x="1579" y="945"/>
                  </a:lnTo>
                  <a:lnTo>
                    <a:pt x="1593" y="790"/>
                  </a:lnTo>
                  <a:lnTo>
                    <a:pt x="1593" y="790"/>
                  </a:lnTo>
                  <a:lnTo>
                    <a:pt x="1579" y="635"/>
                  </a:lnTo>
                  <a:lnTo>
                    <a:pt x="1523" y="480"/>
                  </a:lnTo>
                  <a:lnTo>
                    <a:pt x="1452" y="339"/>
                  </a:lnTo>
                  <a:lnTo>
                    <a:pt x="1353" y="226"/>
                  </a:lnTo>
                  <a:lnTo>
                    <a:pt x="1241" y="128"/>
                  </a:lnTo>
                  <a:lnTo>
                    <a:pt x="1100" y="57"/>
                  </a:lnTo>
                  <a:lnTo>
                    <a:pt x="959" y="15"/>
                  </a:lnTo>
                  <a:lnTo>
                    <a:pt x="804" y="1"/>
                  </a:lnTo>
                  <a:lnTo>
                    <a:pt x="804" y="1"/>
                  </a:lnTo>
                  <a:lnTo>
                    <a:pt x="635" y="15"/>
                  </a:lnTo>
                  <a:lnTo>
                    <a:pt x="494" y="57"/>
                  </a:lnTo>
                  <a:lnTo>
                    <a:pt x="353" y="128"/>
                  </a:lnTo>
                  <a:lnTo>
                    <a:pt x="240" y="226"/>
                  </a:lnTo>
                  <a:lnTo>
                    <a:pt x="141" y="339"/>
                  </a:lnTo>
                  <a:lnTo>
                    <a:pt x="71" y="480"/>
                  </a:lnTo>
                  <a:lnTo>
                    <a:pt x="28" y="635"/>
                  </a:lnTo>
                  <a:lnTo>
                    <a:pt x="0" y="790"/>
                  </a:lnTo>
                  <a:lnTo>
                    <a:pt x="0" y="790"/>
                  </a:lnTo>
                  <a:lnTo>
                    <a:pt x="28" y="945"/>
                  </a:lnTo>
                  <a:lnTo>
                    <a:pt x="71" y="1100"/>
                  </a:lnTo>
                  <a:lnTo>
                    <a:pt x="141" y="1227"/>
                  </a:lnTo>
                  <a:lnTo>
                    <a:pt x="240" y="1340"/>
                  </a:lnTo>
                  <a:lnTo>
                    <a:pt x="353" y="1438"/>
                  </a:lnTo>
                  <a:lnTo>
                    <a:pt x="494" y="1523"/>
                  </a:lnTo>
                  <a:lnTo>
                    <a:pt x="635" y="1565"/>
                  </a:lnTo>
                  <a:lnTo>
                    <a:pt x="804" y="1579"/>
                  </a:lnTo>
                  <a:lnTo>
                    <a:pt x="804" y="15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flipH="1">
              <a:off x="2460986" y="1987341"/>
              <a:ext cx="120284" cy="120284"/>
            </a:xfrm>
            <a:custGeom>
              <a:avLst/>
              <a:gdLst/>
              <a:ahLst/>
              <a:cxnLst/>
              <a:rect l="l" t="t" r="r" b="b"/>
              <a:pathLst>
                <a:path w="5808" h="5808" extrusionOk="0">
                  <a:moveTo>
                    <a:pt x="2904" y="5808"/>
                  </a:moveTo>
                  <a:lnTo>
                    <a:pt x="2904" y="5808"/>
                  </a:lnTo>
                  <a:lnTo>
                    <a:pt x="3200" y="5794"/>
                  </a:lnTo>
                  <a:lnTo>
                    <a:pt x="3496" y="5752"/>
                  </a:lnTo>
                  <a:lnTo>
                    <a:pt x="3778" y="5681"/>
                  </a:lnTo>
                  <a:lnTo>
                    <a:pt x="4032" y="5582"/>
                  </a:lnTo>
                  <a:lnTo>
                    <a:pt x="4285" y="5456"/>
                  </a:lnTo>
                  <a:lnTo>
                    <a:pt x="4525" y="5315"/>
                  </a:lnTo>
                  <a:lnTo>
                    <a:pt x="4751" y="5145"/>
                  </a:lnTo>
                  <a:lnTo>
                    <a:pt x="4962" y="4962"/>
                  </a:lnTo>
                  <a:lnTo>
                    <a:pt x="5145" y="4751"/>
                  </a:lnTo>
                  <a:lnTo>
                    <a:pt x="5314" y="4525"/>
                  </a:lnTo>
                  <a:lnTo>
                    <a:pt x="5455" y="4286"/>
                  </a:lnTo>
                  <a:lnTo>
                    <a:pt x="5582" y="4032"/>
                  </a:lnTo>
                  <a:lnTo>
                    <a:pt x="5681" y="3764"/>
                  </a:lnTo>
                  <a:lnTo>
                    <a:pt x="5751" y="3496"/>
                  </a:lnTo>
                  <a:lnTo>
                    <a:pt x="5794" y="3200"/>
                  </a:lnTo>
                  <a:lnTo>
                    <a:pt x="5808" y="2904"/>
                  </a:lnTo>
                  <a:lnTo>
                    <a:pt x="5808" y="2904"/>
                  </a:lnTo>
                  <a:lnTo>
                    <a:pt x="5794" y="2608"/>
                  </a:lnTo>
                  <a:lnTo>
                    <a:pt x="5751" y="2326"/>
                  </a:lnTo>
                  <a:lnTo>
                    <a:pt x="5681" y="2045"/>
                  </a:lnTo>
                  <a:lnTo>
                    <a:pt x="5582" y="1777"/>
                  </a:lnTo>
                  <a:lnTo>
                    <a:pt x="5455" y="1523"/>
                  </a:lnTo>
                  <a:lnTo>
                    <a:pt x="5314" y="1283"/>
                  </a:lnTo>
                  <a:lnTo>
                    <a:pt x="5145" y="1058"/>
                  </a:lnTo>
                  <a:lnTo>
                    <a:pt x="4962" y="861"/>
                  </a:lnTo>
                  <a:lnTo>
                    <a:pt x="4751" y="663"/>
                  </a:lnTo>
                  <a:lnTo>
                    <a:pt x="4525" y="494"/>
                  </a:lnTo>
                  <a:lnTo>
                    <a:pt x="4285" y="353"/>
                  </a:lnTo>
                  <a:lnTo>
                    <a:pt x="4032" y="226"/>
                  </a:lnTo>
                  <a:lnTo>
                    <a:pt x="3778" y="142"/>
                  </a:lnTo>
                  <a:lnTo>
                    <a:pt x="3496" y="57"/>
                  </a:lnTo>
                  <a:lnTo>
                    <a:pt x="3200" y="15"/>
                  </a:lnTo>
                  <a:lnTo>
                    <a:pt x="2904" y="1"/>
                  </a:lnTo>
                  <a:lnTo>
                    <a:pt x="2904" y="1"/>
                  </a:lnTo>
                  <a:lnTo>
                    <a:pt x="2608" y="15"/>
                  </a:lnTo>
                  <a:lnTo>
                    <a:pt x="2326" y="57"/>
                  </a:lnTo>
                  <a:lnTo>
                    <a:pt x="2044" y="142"/>
                  </a:lnTo>
                  <a:lnTo>
                    <a:pt x="1776" y="226"/>
                  </a:lnTo>
                  <a:lnTo>
                    <a:pt x="1523" y="353"/>
                  </a:lnTo>
                  <a:lnTo>
                    <a:pt x="1283" y="494"/>
                  </a:lnTo>
                  <a:lnTo>
                    <a:pt x="1072" y="663"/>
                  </a:lnTo>
                  <a:lnTo>
                    <a:pt x="860" y="861"/>
                  </a:lnTo>
                  <a:lnTo>
                    <a:pt x="677" y="1058"/>
                  </a:lnTo>
                  <a:lnTo>
                    <a:pt x="508" y="1283"/>
                  </a:lnTo>
                  <a:lnTo>
                    <a:pt x="353" y="1523"/>
                  </a:lnTo>
                  <a:lnTo>
                    <a:pt x="240" y="1777"/>
                  </a:lnTo>
                  <a:lnTo>
                    <a:pt x="141" y="2045"/>
                  </a:lnTo>
                  <a:lnTo>
                    <a:pt x="71" y="2326"/>
                  </a:lnTo>
                  <a:lnTo>
                    <a:pt x="29" y="2608"/>
                  </a:lnTo>
                  <a:lnTo>
                    <a:pt x="0" y="2904"/>
                  </a:lnTo>
                  <a:lnTo>
                    <a:pt x="0" y="2904"/>
                  </a:lnTo>
                  <a:lnTo>
                    <a:pt x="29" y="3200"/>
                  </a:lnTo>
                  <a:lnTo>
                    <a:pt x="71" y="3496"/>
                  </a:lnTo>
                  <a:lnTo>
                    <a:pt x="141" y="3764"/>
                  </a:lnTo>
                  <a:lnTo>
                    <a:pt x="240" y="4032"/>
                  </a:lnTo>
                  <a:lnTo>
                    <a:pt x="353" y="4286"/>
                  </a:lnTo>
                  <a:lnTo>
                    <a:pt x="508" y="4525"/>
                  </a:lnTo>
                  <a:lnTo>
                    <a:pt x="677" y="4751"/>
                  </a:lnTo>
                  <a:lnTo>
                    <a:pt x="860" y="4962"/>
                  </a:lnTo>
                  <a:lnTo>
                    <a:pt x="1072" y="5145"/>
                  </a:lnTo>
                  <a:lnTo>
                    <a:pt x="1283" y="5315"/>
                  </a:lnTo>
                  <a:lnTo>
                    <a:pt x="1523" y="5456"/>
                  </a:lnTo>
                  <a:lnTo>
                    <a:pt x="1776" y="5582"/>
                  </a:lnTo>
                  <a:lnTo>
                    <a:pt x="2044" y="5681"/>
                  </a:lnTo>
                  <a:lnTo>
                    <a:pt x="2326" y="5752"/>
                  </a:lnTo>
                  <a:lnTo>
                    <a:pt x="2608" y="5794"/>
                  </a:lnTo>
                  <a:lnTo>
                    <a:pt x="2904" y="5808"/>
                  </a:lnTo>
                  <a:lnTo>
                    <a:pt x="2904" y="58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flipH="1">
              <a:off x="2477906" y="2004571"/>
              <a:ext cx="86133" cy="85843"/>
            </a:xfrm>
            <a:custGeom>
              <a:avLst/>
              <a:gdLst/>
              <a:ahLst/>
              <a:cxnLst/>
              <a:rect l="l" t="t" r="r" b="b"/>
              <a:pathLst>
                <a:path w="4159" h="4145" extrusionOk="0">
                  <a:moveTo>
                    <a:pt x="2072" y="4144"/>
                  </a:moveTo>
                  <a:lnTo>
                    <a:pt x="2072" y="4144"/>
                  </a:lnTo>
                  <a:lnTo>
                    <a:pt x="2283" y="4144"/>
                  </a:lnTo>
                  <a:lnTo>
                    <a:pt x="2495" y="4102"/>
                  </a:lnTo>
                  <a:lnTo>
                    <a:pt x="2692" y="4060"/>
                  </a:lnTo>
                  <a:lnTo>
                    <a:pt x="2890" y="3989"/>
                  </a:lnTo>
                  <a:lnTo>
                    <a:pt x="3059" y="3905"/>
                  </a:lnTo>
                  <a:lnTo>
                    <a:pt x="3242" y="3792"/>
                  </a:lnTo>
                  <a:lnTo>
                    <a:pt x="3397" y="3679"/>
                  </a:lnTo>
                  <a:lnTo>
                    <a:pt x="3538" y="3538"/>
                  </a:lnTo>
                  <a:lnTo>
                    <a:pt x="3679" y="3397"/>
                  </a:lnTo>
                  <a:lnTo>
                    <a:pt x="3792" y="3228"/>
                  </a:lnTo>
                  <a:lnTo>
                    <a:pt x="3904" y="3059"/>
                  </a:lnTo>
                  <a:lnTo>
                    <a:pt x="3989" y="2876"/>
                  </a:lnTo>
                  <a:lnTo>
                    <a:pt x="4059" y="2693"/>
                  </a:lnTo>
                  <a:lnTo>
                    <a:pt x="4116" y="2495"/>
                  </a:lnTo>
                  <a:lnTo>
                    <a:pt x="4144" y="2284"/>
                  </a:lnTo>
                  <a:lnTo>
                    <a:pt x="4158" y="2072"/>
                  </a:lnTo>
                  <a:lnTo>
                    <a:pt x="4158" y="2072"/>
                  </a:lnTo>
                  <a:lnTo>
                    <a:pt x="4144" y="1861"/>
                  </a:lnTo>
                  <a:lnTo>
                    <a:pt x="4116" y="1664"/>
                  </a:lnTo>
                  <a:lnTo>
                    <a:pt x="4059" y="1452"/>
                  </a:lnTo>
                  <a:lnTo>
                    <a:pt x="3989" y="1269"/>
                  </a:lnTo>
                  <a:lnTo>
                    <a:pt x="3904" y="1086"/>
                  </a:lnTo>
                  <a:lnTo>
                    <a:pt x="3792" y="917"/>
                  </a:lnTo>
                  <a:lnTo>
                    <a:pt x="3679" y="761"/>
                  </a:lnTo>
                  <a:lnTo>
                    <a:pt x="3538" y="606"/>
                  </a:lnTo>
                  <a:lnTo>
                    <a:pt x="3397" y="480"/>
                  </a:lnTo>
                  <a:lnTo>
                    <a:pt x="3242" y="353"/>
                  </a:lnTo>
                  <a:lnTo>
                    <a:pt x="3059" y="254"/>
                  </a:lnTo>
                  <a:lnTo>
                    <a:pt x="2890" y="155"/>
                  </a:lnTo>
                  <a:lnTo>
                    <a:pt x="2692" y="99"/>
                  </a:lnTo>
                  <a:lnTo>
                    <a:pt x="2495" y="43"/>
                  </a:lnTo>
                  <a:lnTo>
                    <a:pt x="2283" y="14"/>
                  </a:lnTo>
                  <a:lnTo>
                    <a:pt x="2072" y="0"/>
                  </a:lnTo>
                  <a:lnTo>
                    <a:pt x="2072" y="0"/>
                  </a:lnTo>
                  <a:lnTo>
                    <a:pt x="1861" y="14"/>
                  </a:lnTo>
                  <a:lnTo>
                    <a:pt x="1663" y="43"/>
                  </a:lnTo>
                  <a:lnTo>
                    <a:pt x="1466" y="99"/>
                  </a:lnTo>
                  <a:lnTo>
                    <a:pt x="1269" y="155"/>
                  </a:lnTo>
                  <a:lnTo>
                    <a:pt x="1085" y="254"/>
                  </a:lnTo>
                  <a:lnTo>
                    <a:pt x="916" y="353"/>
                  </a:lnTo>
                  <a:lnTo>
                    <a:pt x="761" y="480"/>
                  </a:lnTo>
                  <a:lnTo>
                    <a:pt x="606" y="606"/>
                  </a:lnTo>
                  <a:lnTo>
                    <a:pt x="479" y="761"/>
                  </a:lnTo>
                  <a:lnTo>
                    <a:pt x="352" y="917"/>
                  </a:lnTo>
                  <a:lnTo>
                    <a:pt x="254" y="1086"/>
                  </a:lnTo>
                  <a:lnTo>
                    <a:pt x="169" y="1269"/>
                  </a:lnTo>
                  <a:lnTo>
                    <a:pt x="99" y="1452"/>
                  </a:lnTo>
                  <a:lnTo>
                    <a:pt x="42" y="1664"/>
                  </a:lnTo>
                  <a:lnTo>
                    <a:pt x="14" y="1861"/>
                  </a:lnTo>
                  <a:lnTo>
                    <a:pt x="0" y="2072"/>
                  </a:lnTo>
                  <a:lnTo>
                    <a:pt x="0" y="2072"/>
                  </a:lnTo>
                  <a:lnTo>
                    <a:pt x="14" y="2284"/>
                  </a:lnTo>
                  <a:lnTo>
                    <a:pt x="42" y="2495"/>
                  </a:lnTo>
                  <a:lnTo>
                    <a:pt x="99" y="2693"/>
                  </a:lnTo>
                  <a:lnTo>
                    <a:pt x="169" y="2876"/>
                  </a:lnTo>
                  <a:lnTo>
                    <a:pt x="254" y="3059"/>
                  </a:lnTo>
                  <a:lnTo>
                    <a:pt x="352" y="3228"/>
                  </a:lnTo>
                  <a:lnTo>
                    <a:pt x="479" y="3397"/>
                  </a:lnTo>
                  <a:lnTo>
                    <a:pt x="606" y="3538"/>
                  </a:lnTo>
                  <a:lnTo>
                    <a:pt x="761" y="3679"/>
                  </a:lnTo>
                  <a:lnTo>
                    <a:pt x="916" y="3792"/>
                  </a:lnTo>
                  <a:lnTo>
                    <a:pt x="1085" y="3905"/>
                  </a:lnTo>
                  <a:lnTo>
                    <a:pt x="1269" y="3989"/>
                  </a:lnTo>
                  <a:lnTo>
                    <a:pt x="1466" y="4060"/>
                  </a:lnTo>
                  <a:lnTo>
                    <a:pt x="1663" y="4102"/>
                  </a:lnTo>
                  <a:lnTo>
                    <a:pt x="1861" y="4144"/>
                  </a:lnTo>
                  <a:lnTo>
                    <a:pt x="2072" y="4144"/>
                  </a:lnTo>
                  <a:lnTo>
                    <a:pt x="2072" y="4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flipH="1">
              <a:off x="2516448" y="2021201"/>
              <a:ext cx="32722" cy="32722"/>
            </a:xfrm>
            <a:custGeom>
              <a:avLst/>
              <a:gdLst/>
              <a:ahLst/>
              <a:cxnLst/>
              <a:rect l="l" t="t" r="r" b="b"/>
              <a:pathLst>
                <a:path w="1580" h="1580" extrusionOk="0">
                  <a:moveTo>
                    <a:pt x="790" y="1579"/>
                  </a:moveTo>
                  <a:lnTo>
                    <a:pt x="790" y="1579"/>
                  </a:lnTo>
                  <a:lnTo>
                    <a:pt x="945" y="1565"/>
                  </a:lnTo>
                  <a:lnTo>
                    <a:pt x="1100" y="1523"/>
                  </a:lnTo>
                  <a:lnTo>
                    <a:pt x="1241" y="1438"/>
                  </a:lnTo>
                  <a:lnTo>
                    <a:pt x="1354" y="1340"/>
                  </a:lnTo>
                  <a:lnTo>
                    <a:pt x="1453" y="1227"/>
                  </a:lnTo>
                  <a:lnTo>
                    <a:pt x="1523" y="1100"/>
                  </a:lnTo>
                  <a:lnTo>
                    <a:pt x="1565" y="945"/>
                  </a:lnTo>
                  <a:lnTo>
                    <a:pt x="1580" y="790"/>
                  </a:lnTo>
                  <a:lnTo>
                    <a:pt x="1580" y="790"/>
                  </a:lnTo>
                  <a:lnTo>
                    <a:pt x="1565" y="635"/>
                  </a:lnTo>
                  <a:lnTo>
                    <a:pt x="1523" y="480"/>
                  </a:lnTo>
                  <a:lnTo>
                    <a:pt x="1453" y="339"/>
                  </a:lnTo>
                  <a:lnTo>
                    <a:pt x="1354" y="226"/>
                  </a:lnTo>
                  <a:lnTo>
                    <a:pt x="1241" y="128"/>
                  </a:lnTo>
                  <a:lnTo>
                    <a:pt x="1100" y="57"/>
                  </a:lnTo>
                  <a:lnTo>
                    <a:pt x="945" y="15"/>
                  </a:lnTo>
                  <a:lnTo>
                    <a:pt x="790" y="1"/>
                  </a:lnTo>
                  <a:lnTo>
                    <a:pt x="790" y="1"/>
                  </a:lnTo>
                  <a:lnTo>
                    <a:pt x="635" y="15"/>
                  </a:lnTo>
                  <a:lnTo>
                    <a:pt x="480" y="57"/>
                  </a:lnTo>
                  <a:lnTo>
                    <a:pt x="353" y="128"/>
                  </a:lnTo>
                  <a:lnTo>
                    <a:pt x="241" y="226"/>
                  </a:lnTo>
                  <a:lnTo>
                    <a:pt x="142" y="339"/>
                  </a:lnTo>
                  <a:lnTo>
                    <a:pt x="57" y="480"/>
                  </a:lnTo>
                  <a:lnTo>
                    <a:pt x="15" y="635"/>
                  </a:lnTo>
                  <a:lnTo>
                    <a:pt x="1" y="790"/>
                  </a:lnTo>
                  <a:lnTo>
                    <a:pt x="1" y="790"/>
                  </a:lnTo>
                  <a:lnTo>
                    <a:pt x="15" y="945"/>
                  </a:lnTo>
                  <a:lnTo>
                    <a:pt x="57" y="1100"/>
                  </a:lnTo>
                  <a:lnTo>
                    <a:pt x="142" y="1227"/>
                  </a:lnTo>
                  <a:lnTo>
                    <a:pt x="241" y="1340"/>
                  </a:lnTo>
                  <a:lnTo>
                    <a:pt x="353" y="1438"/>
                  </a:lnTo>
                  <a:lnTo>
                    <a:pt x="480" y="1523"/>
                  </a:lnTo>
                  <a:lnTo>
                    <a:pt x="635" y="1565"/>
                  </a:lnTo>
                  <a:lnTo>
                    <a:pt x="790" y="1579"/>
                  </a:lnTo>
                  <a:lnTo>
                    <a:pt x="790" y="15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flipH="1">
              <a:off x="2296343" y="1987341"/>
              <a:ext cx="120284" cy="120284"/>
            </a:xfrm>
            <a:custGeom>
              <a:avLst/>
              <a:gdLst/>
              <a:ahLst/>
              <a:cxnLst/>
              <a:rect l="l" t="t" r="r" b="b"/>
              <a:pathLst>
                <a:path w="5808" h="5808" extrusionOk="0">
                  <a:moveTo>
                    <a:pt x="2904" y="5808"/>
                  </a:moveTo>
                  <a:lnTo>
                    <a:pt x="2904" y="5808"/>
                  </a:lnTo>
                  <a:lnTo>
                    <a:pt x="3200" y="5794"/>
                  </a:lnTo>
                  <a:lnTo>
                    <a:pt x="3482" y="5752"/>
                  </a:lnTo>
                  <a:lnTo>
                    <a:pt x="3764" y="5681"/>
                  </a:lnTo>
                  <a:lnTo>
                    <a:pt x="4031" y="5582"/>
                  </a:lnTo>
                  <a:lnTo>
                    <a:pt x="4285" y="5456"/>
                  </a:lnTo>
                  <a:lnTo>
                    <a:pt x="4525" y="5315"/>
                  </a:lnTo>
                  <a:lnTo>
                    <a:pt x="4750" y="5145"/>
                  </a:lnTo>
                  <a:lnTo>
                    <a:pt x="4947" y="4962"/>
                  </a:lnTo>
                  <a:lnTo>
                    <a:pt x="5145" y="4751"/>
                  </a:lnTo>
                  <a:lnTo>
                    <a:pt x="5314" y="4525"/>
                  </a:lnTo>
                  <a:lnTo>
                    <a:pt x="5455" y="4286"/>
                  </a:lnTo>
                  <a:lnTo>
                    <a:pt x="5582" y="4032"/>
                  </a:lnTo>
                  <a:lnTo>
                    <a:pt x="5680" y="3764"/>
                  </a:lnTo>
                  <a:lnTo>
                    <a:pt x="5751" y="3496"/>
                  </a:lnTo>
                  <a:lnTo>
                    <a:pt x="5793" y="3200"/>
                  </a:lnTo>
                  <a:lnTo>
                    <a:pt x="5807" y="2904"/>
                  </a:lnTo>
                  <a:lnTo>
                    <a:pt x="5807" y="2904"/>
                  </a:lnTo>
                  <a:lnTo>
                    <a:pt x="5793" y="2608"/>
                  </a:lnTo>
                  <a:lnTo>
                    <a:pt x="5751" y="2326"/>
                  </a:lnTo>
                  <a:lnTo>
                    <a:pt x="5680" y="2045"/>
                  </a:lnTo>
                  <a:lnTo>
                    <a:pt x="5582" y="1777"/>
                  </a:lnTo>
                  <a:lnTo>
                    <a:pt x="5455" y="1523"/>
                  </a:lnTo>
                  <a:lnTo>
                    <a:pt x="5314" y="1283"/>
                  </a:lnTo>
                  <a:lnTo>
                    <a:pt x="5145" y="1058"/>
                  </a:lnTo>
                  <a:lnTo>
                    <a:pt x="4947" y="861"/>
                  </a:lnTo>
                  <a:lnTo>
                    <a:pt x="4750" y="663"/>
                  </a:lnTo>
                  <a:lnTo>
                    <a:pt x="4525" y="494"/>
                  </a:lnTo>
                  <a:lnTo>
                    <a:pt x="4285" y="353"/>
                  </a:lnTo>
                  <a:lnTo>
                    <a:pt x="4031" y="226"/>
                  </a:lnTo>
                  <a:lnTo>
                    <a:pt x="3764" y="142"/>
                  </a:lnTo>
                  <a:lnTo>
                    <a:pt x="3482" y="57"/>
                  </a:lnTo>
                  <a:lnTo>
                    <a:pt x="3200" y="15"/>
                  </a:lnTo>
                  <a:lnTo>
                    <a:pt x="2904" y="1"/>
                  </a:lnTo>
                  <a:lnTo>
                    <a:pt x="2904" y="1"/>
                  </a:lnTo>
                  <a:lnTo>
                    <a:pt x="2608" y="15"/>
                  </a:lnTo>
                  <a:lnTo>
                    <a:pt x="2326" y="57"/>
                  </a:lnTo>
                  <a:lnTo>
                    <a:pt x="2044" y="142"/>
                  </a:lnTo>
                  <a:lnTo>
                    <a:pt x="1776" y="226"/>
                  </a:lnTo>
                  <a:lnTo>
                    <a:pt x="1522" y="353"/>
                  </a:lnTo>
                  <a:lnTo>
                    <a:pt x="1283" y="494"/>
                  </a:lnTo>
                  <a:lnTo>
                    <a:pt x="1057" y="663"/>
                  </a:lnTo>
                  <a:lnTo>
                    <a:pt x="846" y="861"/>
                  </a:lnTo>
                  <a:lnTo>
                    <a:pt x="663" y="1058"/>
                  </a:lnTo>
                  <a:lnTo>
                    <a:pt x="493" y="1283"/>
                  </a:lnTo>
                  <a:lnTo>
                    <a:pt x="352" y="1523"/>
                  </a:lnTo>
                  <a:lnTo>
                    <a:pt x="226" y="1777"/>
                  </a:lnTo>
                  <a:lnTo>
                    <a:pt x="127" y="2045"/>
                  </a:lnTo>
                  <a:lnTo>
                    <a:pt x="56" y="2326"/>
                  </a:lnTo>
                  <a:lnTo>
                    <a:pt x="14" y="2608"/>
                  </a:lnTo>
                  <a:lnTo>
                    <a:pt x="0" y="2904"/>
                  </a:lnTo>
                  <a:lnTo>
                    <a:pt x="0" y="2904"/>
                  </a:lnTo>
                  <a:lnTo>
                    <a:pt x="14" y="3200"/>
                  </a:lnTo>
                  <a:lnTo>
                    <a:pt x="56" y="3496"/>
                  </a:lnTo>
                  <a:lnTo>
                    <a:pt x="127" y="3764"/>
                  </a:lnTo>
                  <a:lnTo>
                    <a:pt x="226" y="4032"/>
                  </a:lnTo>
                  <a:lnTo>
                    <a:pt x="352" y="4286"/>
                  </a:lnTo>
                  <a:lnTo>
                    <a:pt x="493" y="4525"/>
                  </a:lnTo>
                  <a:lnTo>
                    <a:pt x="663" y="4751"/>
                  </a:lnTo>
                  <a:lnTo>
                    <a:pt x="846" y="4962"/>
                  </a:lnTo>
                  <a:lnTo>
                    <a:pt x="1057" y="5145"/>
                  </a:lnTo>
                  <a:lnTo>
                    <a:pt x="1283" y="5315"/>
                  </a:lnTo>
                  <a:lnTo>
                    <a:pt x="1522" y="5456"/>
                  </a:lnTo>
                  <a:lnTo>
                    <a:pt x="1776" y="5582"/>
                  </a:lnTo>
                  <a:lnTo>
                    <a:pt x="2044" y="5681"/>
                  </a:lnTo>
                  <a:lnTo>
                    <a:pt x="2326" y="5752"/>
                  </a:lnTo>
                  <a:lnTo>
                    <a:pt x="2608" y="5794"/>
                  </a:lnTo>
                  <a:lnTo>
                    <a:pt x="2904" y="5808"/>
                  </a:lnTo>
                  <a:lnTo>
                    <a:pt x="2904" y="58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flipH="1">
              <a:off x="2313573" y="2004571"/>
              <a:ext cx="85843" cy="85843"/>
            </a:xfrm>
            <a:custGeom>
              <a:avLst/>
              <a:gdLst/>
              <a:ahLst/>
              <a:cxnLst/>
              <a:rect l="l" t="t" r="r" b="b"/>
              <a:pathLst>
                <a:path w="4145" h="4145" extrusionOk="0">
                  <a:moveTo>
                    <a:pt x="2073" y="4144"/>
                  </a:moveTo>
                  <a:lnTo>
                    <a:pt x="2073" y="4144"/>
                  </a:lnTo>
                  <a:lnTo>
                    <a:pt x="2284" y="4144"/>
                  </a:lnTo>
                  <a:lnTo>
                    <a:pt x="2496" y="4102"/>
                  </a:lnTo>
                  <a:lnTo>
                    <a:pt x="2693" y="4060"/>
                  </a:lnTo>
                  <a:lnTo>
                    <a:pt x="2876" y="3989"/>
                  </a:lnTo>
                  <a:lnTo>
                    <a:pt x="3059" y="3905"/>
                  </a:lnTo>
                  <a:lnTo>
                    <a:pt x="3228" y="3792"/>
                  </a:lnTo>
                  <a:lnTo>
                    <a:pt x="3398" y="3679"/>
                  </a:lnTo>
                  <a:lnTo>
                    <a:pt x="3539" y="3538"/>
                  </a:lnTo>
                  <a:lnTo>
                    <a:pt x="3665" y="3397"/>
                  </a:lnTo>
                  <a:lnTo>
                    <a:pt x="3792" y="3228"/>
                  </a:lnTo>
                  <a:lnTo>
                    <a:pt x="3891" y="3059"/>
                  </a:lnTo>
                  <a:lnTo>
                    <a:pt x="3990" y="2876"/>
                  </a:lnTo>
                  <a:lnTo>
                    <a:pt x="4060" y="2693"/>
                  </a:lnTo>
                  <a:lnTo>
                    <a:pt x="4102" y="2495"/>
                  </a:lnTo>
                  <a:lnTo>
                    <a:pt x="4131" y="2284"/>
                  </a:lnTo>
                  <a:lnTo>
                    <a:pt x="4145" y="2072"/>
                  </a:lnTo>
                  <a:lnTo>
                    <a:pt x="4145" y="2072"/>
                  </a:lnTo>
                  <a:lnTo>
                    <a:pt x="4131" y="1861"/>
                  </a:lnTo>
                  <a:lnTo>
                    <a:pt x="4102" y="1664"/>
                  </a:lnTo>
                  <a:lnTo>
                    <a:pt x="4060" y="1452"/>
                  </a:lnTo>
                  <a:lnTo>
                    <a:pt x="3990" y="1269"/>
                  </a:lnTo>
                  <a:lnTo>
                    <a:pt x="3891" y="1086"/>
                  </a:lnTo>
                  <a:lnTo>
                    <a:pt x="3792" y="917"/>
                  </a:lnTo>
                  <a:lnTo>
                    <a:pt x="3665" y="761"/>
                  </a:lnTo>
                  <a:lnTo>
                    <a:pt x="3539" y="606"/>
                  </a:lnTo>
                  <a:lnTo>
                    <a:pt x="3398" y="480"/>
                  </a:lnTo>
                  <a:lnTo>
                    <a:pt x="3228" y="353"/>
                  </a:lnTo>
                  <a:lnTo>
                    <a:pt x="3059" y="254"/>
                  </a:lnTo>
                  <a:lnTo>
                    <a:pt x="2876" y="155"/>
                  </a:lnTo>
                  <a:lnTo>
                    <a:pt x="2693" y="99"/>
                  </a:lnTo>
                  <a:lnTo>
                    <a:pt x="2496" y="43"/>
                  </a:lnTo>
                  <a:lnTo>
                    <a:pt x="2284" y="14"/>
                  </a:lnTo>
                  <a:lnTo>
                    <a:pt x="2073" y="0"/>
                  </a:lnTo>
                  <a:lnTo>
                    <a:pt x="2073" y="0"/>
                  </a:lnTo>
                  <a:lnTo>
                    <a:pt x="1861" y="14"/>
                  </a:lnTo>
                  <a:lnTo>
                    <a:pt x="1650" y="43"/>
                  </a:lnTo>
                  <a:lnTo>
                    <a:pt x="1453" y="99"/>
                  </a:lnTo>
                  <a:lnTo>
                    <a:pt x="1269" y="155"/>
                  </a:lnTo>
                  <a:lnTo>
                    <a:pt x="1086" y="254"/>
                  </a:lnTo>
                  <a:lnTo>
                    <a:pt x="917" y="353"/>
                  </a:lnTo>
                  <a:lnTo>
                    <a:pt x="748" y="480"/>
                  </a:lnTo>
                  <a:lnTo>
                    <a:pt x="607" y="606"/>
                  </a:lnTo>
                  <a:lnTo>
                    <a:pt x="466" y="761"/>
                  </a:lnTo>
                  <a:lnTo>
                    <a:pt x="353" y="917"/>
                  </a:lnTo>
                  <a:lnTo>
                    <a:pt x="240" y="1086"/>
                  </a:lnTo>
                  <a:lnTo>
                    <a:pt x="156" y="1269"/>
                  </a:lnTo>
                  <a:lnTo>
                    <a:pt x="85" y="1452"/>
                  </a:lnTo>
                  <a:lnTo>
                    <a:pt x="43" y="1664"/>
                  </a:lnTo>
                  <a:lnTo>
                    <a:pt x="1" y="1861"/>
                  </a:lnTo>
                  <a:lnTo>
                    <a:pt x="1" y="2072"/>
                  </a:lnTo>
                  <a:lnTo>
                    <a:pt x="1" y="2072"/>
                  </a:lnTo>
                  <a:lnTo>
                    <a:pt x="1" y="2284"/>
                  </a:lnTo>
                  <a:lnTo>
                    <a:pt x="43" y="2495"/>
                  </a:lnTo>
                  <a:lnTo>
                    <a:pt x="85" y="2693"/>
                  </a:lnTo>
                  <a:lnTo>
                    <a:pt x="156" y="2876"/>
                  </a:lnTo>
                  <a:lnTo>
                    <a:pt x="240" y="3059"/>
                  </a:lnTo>
                  <a:lnTo>
                    <a:pt x="353" y="3228"/>
                  </a:lnTo>
                  <a:lnTo>
                    <a:pt x="466" y="3397"/>
                  </a:lnTo>
                  <a:lnTo>
                    <a:pt x="607" y="3538"/>
                  </a:lnTo>
                  <a:lnTo>
                    <a:pt x="748" y="3679"/>
                  </a:lnTo>
                  <a:lnTo>
                    <a:pt x="917" y="3792"/>
                  </a:lnTo>
                  <a:lnTo>
                    <a:pt x="1086" y="3905"/>
                  </a:lnTo>
                  <a:lnTo>
                    <a:pt x="1269" y="3989"/>
                  </a:lnTo>
                  <a:lnTo>
                    <a:pt x="1453" y="4060"/>
                  </a:lnTo>
                  <a:lnTo>
                    <a:pt x="1650" y="4102"/>
                  </a:lnTo>
                  <a:lnTo>
                    <a:pt x="1861" y="4144"/>
                  </a:lnTo>
                  <a:lnTo>
                    <a:pt x="2073" y="4144"/>
                  </a:lnTo>
                  <a:lnTo>
                    <a:pt x="2073" y="41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flipH="1">
              <a:off x="2351804" y="2021201"/>
              <a:ext cx="32722" cy="32722"/>
            </a:xfrm>
            <a:custGeom>
              <a:avLst/>
              <a:gdLst/>
              <a:ahLst/>
              <a:cxnLst/>
              <a:rect l="l" t="t" r="r" b="b"/>
              <a:pathLst>
                <a:path w="1580" h="1580" extrusionOk="0">
                  <a:moveTo>
                    <a:pt x="790" y="1579"/>
                  </a:moveTo>
                  <a:lnTo>
                    <a:pt x="790" y="1579"/>
                  </a:lnTo>
                  <a:lnTo>
                    <a:pt x="945" y="1565"/>
                  </a:lnTo>
                  <a:lnTo>
                    <a:pt x="1100" y="1523"/>
                  </a:lnTo>
                  <a:lnTo>
                    <a:pt x="1227" y="1438"/>
                  </a:lnTo>
                  <a:lnTo>
                    <a:pt x="1340" y="1340"/>
                  </a:lnTo>
                  <a:lnTo>
                    <a:pt x="1438" y="1227"/>
                  </a:lnTo>
                  <a:lnTo>
                    <a:pt x="1509" y="1100"/>
                  </a:lnTo>
                  <a:lnTo>
                    <a:pt x="1565" y="945"/>
                  </a:lnTo>
                  <a:lnTo>
                    <a:pt x="1579" y="790"/>
                  </a:lnTo>
                  <a:lnTo>
                    <a:pt x="1579" y="790"/>
                  </a:lnTo>
                  <a:lnTo>
                    <a:pt x="1565" y="635"/>
                  </a:lnTo>
                  <a:lnTo>
                    <a:pt x="1509" y="480"/>
                  </a:lnTo>
                  <a:lnTo>
                    <a:pt x="1438" y="339"/>
                  </a:lnTo>
                  <a:lnTo>
                    <a:pt x="1340" y="226"/>
                  </a:lnTo>
                  <a:lnTo>
                    <a:pt x="1227" y="128"/>
                  </a:lnTo>
                  <a:lnTo>
                    <a:pt x="1100" y="57"/>
                  </a:lnTo>
                  <a:lnTo>
                    <a:pt x="945" y="15"/>
                  </a:lnTo>
                  <a:lnTo>
                    <a:pt x="790" y="1"/>
                  </a:lnTo>
                  <a:lnTo>
                    <a:pt x="790" y="1"/>
                  </a:lnTo>
                  <a:lnTo>
                    <a:pt x="621" y="15"/>
                  </a:lnTo>
                  <a:lnTo>
                    <a:pt x="480" y="57"/>
                  </a:lnTo>
                  <a:lnTo>
                    <a:pt x="339" y="128"/>
                  </a:lnTo>
                  <a:lnTo>
                    <a:pt x="226" y="226"/>
                  </a:lnTo>
                  <a:lnTo>
                    <a:pt x="127" y="339"/>
                  </a:lnTo>
                  <a:lnTo>
                    <a:pt x="57" y="480"/>
                  </a:lnTo>
                  <a:lnTo>
                    <a:pt x="15" y="635"/>
                  </a:lnTo>
                  <a:lnTo>
                    <a:pt x="1" y="790"/>
                  </a:lnTo>
                  <a:lnTo>
                    <a:pt x="1" y="790"/>
                  </a:lnTo>
                  <a:lnTo>
                    <a:pt x="15" y="945"/>
                  </a:lnTo>
                  <a:lnTo>
                    <a:pt x="57" y="1100"/>
                  </a:lnTo>
                  <a:lnTo>
                    <a:pt x="127" y="1227"/>
                  </a:lnTo>
                  <a:lnTo>
                    <a:pt x="226" y="1340"/>
                  </a:lnTo>
                  <a:lnTo>
                    <a:pt x="339" y="1438"/>
                  </a:lnTo>
                  <a:lnTo>
                    <a:pt x="480" y="1523"/>
                  </a:lnTo>
                  <a:lnTo>
                    <a:pt x="621" y="1565"/>
                  </a:lnTo>
                  <a:lnTo>
                    <a:pt x="790" y="1579"/>
                  </a:lnTo>
                  <a:lnTo>
                    <a:pt x="790" y="15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flipH="1">
              <a:off x="2136380" y="1987341"/>
              <a:ext cx="120284" cy="120284"/>
            </a:xfrm>
            <a:custGeom>
              <a:avLst/>
              <a:gdLst/>
              <a:ahLst/>
              <a:cxnLst/>
              <a:rect l="l" t="t" r="r" b="b"/>
              <a:pathLst>
                <a:path w="5808" h="5808" extrusionOk="0">
                  <a:moveTo>
                    <a:pt x="2904" y="5808"/>
                  </a:moveTo>
                  <a:lnTo>
                    <a:pt x="2904" y="5808"/>
                  </a:lnTo>
                  <a:lnTo>
                    <a:pt x="3200" y="5794"/>
                  </a:lnTo>
                  <a:lnTo>
                    <a:pt x="3496" y="5752"/>
                  </a:lnTo>
                  <a:lnTo>
                    <a:pt x="3764" y="5681"/>
                  </a:lnTo>
                  <a:lnTo>
                    <a:pt x="4031" y="5582"/>
                  </a:lnTo>
                  <a:lnTo>
                    <a:pt x="4285" y="5456"/>
                  </a:lnTo>
                  <a:lnTo>
                    <a:pt x="4525" y="5315"/>
                  </a:lnTo>
                  <a:lnTo>
                    <a:pt x="4750" y="5145"/>
                  </a:lnTo>
                  <a:lnTo>
                    <a:pt x="4962" y="4962"/>
                  </a:lnTo>
                  <a:lnTo>
                    <a:pt x="5145" y="4751"/>
                  </a:lnTo>
                  <a:lnTo>
                    <a:pt x="5314" y="4525"/>
                  </a:lnTo>
                  <a:lnTo>
                    <a:pt x="5455" y="4286"/>
                  </a:lnTo>
                  <a:lnTo>
                    <a:pt x="5582" y="4032"/>
                  </a:lnTo>
                  <a:lnTo>
                    <a:pt x="5681" y="3764"/>
                  </a:lnTo>
                  <a:lnTo>
                    <a:pt x="5751" y="3496"/>
                  </a:lnTo>
                  <a:lnTo>
                    <a:pt x="5793" y="3200"/>
                  </a:lnTo>
                  <a:lnTo>
                    <a:pt x="5807" y="2904"/>
                  </a:lnTo>
                  <a:lnTo>
                    <a:pt x="5807" y="2904"/>
                  </a:lnTo>
                  <a:lnTo>
                    <a:pt x="5793" y="2608"/>
                  </a:lnTo>
                  <a:lnTo>
                    <a:pt x="5751" y="2326"/>
                  </a:lnTo>
                  <a:lnTo>
                    <a:pt x="5681" y="2045"/>
                  </a:lnTo>
                  <a:lnTo>
                    <a:pt x="5582" y="1777"/>
                  </a:lnTo>
                  <a:lnTo>
                    <a:pt x="5455" y="1523"/>
                  </a:lnTo>
                  <a:lnTo>
                    <a:pt x="5314" y="1283"/>
                  </a:lnTo>
                  <a:lnTo>
                    <a:pt x="5145" y="1058"/>
                  </a:lnTo>
                  <a:lnTo>
                    <a:pt x="4962" y="861"/>
                  </a:lnTo>
                  <a:lnTo>
                    <a:pt x="4750" y="663"/>
                  </a:lnTo>
                  <a:lnTo>
                    <a:pt x="4525" y="508"/>
                  </a:lnTo>
                  <a:lnTo>
                    <a:pt x="4285" y="353"/>
                  </a:lnTo>
                  <a:lnTo>
                    <a:pt x="4031" y="226"/>
                  </a:lnTo>
                  <a:lnTo>
                    <a:pt x="3764" y="142"/>
                  </a:lnTo>
                  <a:lnTo>
                    <a:pt x="3496" y="57"/>
                  </a:lnTo>
                  <a:lnTo>
                    <a:pt x="3200" y="15"/>
                  </a:lnTo>
                  <a:lnTo>
                    <a:pt x="2904" y="1"/>
                  </a:lnTo>
                  <a:lnTo>
                    <a:pt x="2904" y="1"/>
                  </a:lnTo>
                  <a:lnTo>
                    <a:pt x="2608" y="15"/>
                  </a:lnTo>
                  <a:lnTo>
                    <a:pt x="2326" y="57"/>
                  </a:lnTo>
                  <a:lnTo>
                    <a:pt x="2044" y="142"/>
                  </a:lnTo>
                  <a:lnTo>
                    <a:pt x="1776" y="226"/>
                  </a:lnTo>
                  <a:lnTo>
                    <a:pt x="1522" y="353"/>
                  </a:lnTo>
                  <a:lnTo>
                    <a:pt x="1283" y="508"/>
                  </a:lnTo>
                  <a:lnTo>
                    <a:pt x="1057" y="663"/>
                  </a:lnTo>
                  <a:lnTo>
                    <a:pt x="860" y="861"/>
                  </a:lnTo>
                  <a:lnTo>
                    <a:pt x="663" y="1058"/>
                  </a:lnTo>
                  <a:lnTo>
                    <a:pt x="494" y="1283"/>
                  </a:lnTo>
                  <a:lnTo>
                    <a:pt x="353" y="1523"/>
                  </a:lnTo>
                  <a:lnTo>
                    <a:pt x="226" y="1777"/>
                  </a:lnTo>
                  <a:lnTo>
                    <a:pt x="127" y="2045"/>
                  </a:lnTo>
                  <a:lnTo>
                    <a:pt x="57" y="2326"/>
                  </a:lnTo>
                  <a:lnTo>
                    <a:pt x="14" y="2608"/>
                  </a:lnTo>
                  <a:lnTo>
                    <a:pt x="0" y="2904"/>
                  </a:lnTo>
                  <a:lnTo>
                    <a:pt x="0" y="2904"/>
                  </a:lnTo>
                  <a:lnTo>
                    <a:pt x="14" y="3200"/>
                  </a:lnTo>
                  <a:lnTo>
                    <a:pt x="57" y="3496"/>
                  </a:lnTo>
                  <a:lnTo>
                    <a:pt x="127" y="3764"/>
                  </a:lnTo>
                  <a:lnTo>
                    <a:pt x="226" y="4032"/>
                  </a:lnTo>
                  <a:lnTo>
                    <a:pt x="353" y="4286"/>
                  </a:lnTo>
                  <a:lnTo>
                    <a:pt x="494" y="4525"/>
                  </a:lnTo>
                  <a:lnTo>
                    <a:pt x="663" y="4751"/>
                  </a:lnTo>
                  <a:lnTo>
                    <a:pt x="860" y="4962"/>
                  </a:lnTo>
                  <a:lnTo>
                    <a:pt x="1057" y="5145"/>
                  </a:lnTo>
                  <a:lnTo>
                    <a:pt x="1283" y="5315"/>
                  </a:lnTo>
                  <a:lnTo>
                    <a:pt x="1522" y="5456"/>
                  </a:lnTo>
                  <a:lnTo>
                    <a:pt x="1776" y="5582"/>
                  </a:lnTo>
                  <a:lnTo>
                    <a:pt x="2044" y="5681"/>
                  </a:lnTo>
                  <a:lnTo>
                    <a:pt x="2326" y="5752"/>
                  </a:lnTo>
                  <a:lnTo>
                    <a:pt x="2608" y="5794"/>
                  </a:lnTo>
                  <a:lnTo>
                    <a:pt x="2904" y="5808"/>
                  </a:lnTo>
                  <a:lnTo>
                    <a:pt x="2904" y="58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flipH="1">
              <a:off x="2153611" y="2004571"/>
              <a:ext cx="85843" cy="85843"/>
            </a:xfrm>
            <a:custGeom>
              <a:avLst/>
              <a:gdLst/>
              <a:ahLst/>
              <a:cxnLst/>
              <a:rect l="l" t="t" r="r" b="b"/>
              <a:pathLst>
                <a:path w="4145" h="4145" extrusionOk="0">
                  <a:moveTo>
                    <a:pt x="2073" y="4144"/>
                  </a:moveTo>
                  <a:lnTo>
                    <a:pt x="2073" y="4144"/>
                  </a:lnTo>
                  <a:lnTo>
                    <a:pt x="2284" y="4144"/>
                  </a:lnTo>
                  <a:lnTo>
                    <a:pt x="2496" y="4102"/>
                  </a:lnTo>
                  <a:lnTo>
                    <a:pt x="2693" y="4060"/>
                  </a:lnTo>
                  <a:lnTo>
                    <a:pt x="2876" y="3989"/>
                  </a:lnTo>
                  <a:lnTo>
                    <a:pt x="3059" y="3905"/>
                  </a:lnTo>
                  <a:lnTo>
                    <a:pt x="3229" y="3792"/>
                  </a:lnTo>
                  <a:lnTo>
                    <a:pt x="3398" y="3679"/>
                  </a:lnTo>
                  <a:lnTo>
                    <a:pt x="3539" y="3538"/>
                  </a:lnTo>
                  <a:lnTo>
                    <a:pt x="3680" y="3397"/>
                  </a:lnTo>
                  <a:lnTo>
                    <a:pt x="3792" y="3228"/>
                  </a:lnTo>
                  <a:lnTo>
                    <a:pt x="3905" y="3059"/>
                  </a:lnTo>
                  <a:lnTo>
                    <a:pt x="3990" y="2876"/>
                  </a:lnTo>
                  <a:lnTo>
                    <a:pt x="4060" y="2693"/>
                  </a:lnTo>
                  <a:lnTo>
                    <a:pt x="4103" y="2495"/>
                  </a:lnTo>
                  <a:lnTo>
                    <a:pt x="4145" y="2284"/>
                  </a:lnTo>
                  <a:lnTo>
                    <a:pt x="4145" y="2072"/>
                  </a:lnTo>
                  <a:lnTo>
                    <a:pt x="4145" y="2072"/>
                  </a:lnTo>
                  <a:lnTo>
                    <a:pt x="4145" y="1861"/>
                  </a:lnTo>
                  <a:lnTo>
                    <a:pt x="4103" y="1664"/>
                  </a:lnTo>
                  <a:lnTo>
                    <a:pt x="4060" y="1452"/>
                  </a:lnTo>
                  <a:lnTo>
                    <a:pt x="3990" y="1269"/>
                  </a:lnTo>
                  <a:lnTo>
                    <a:pt x="3905" y="1086"/>
                  </a:lnTo>
                  <a:lnTo>
                    <a:pt x="3792" y="917"/>
                  </a:lnTo>
                  <a:lnTo>
                    <a:pt x="3680" y="761"/>
                  </a:lnTo>
                  <a:lnTo>
                    <a:pt x="3539" y="606"/>
                  </a:lnTo>
                  <a:lnTo>
                    <a:pt x="3398" y="480"/>
                  </a:lnTo>
                  <a:lnTo>
                    <a:pt x="3229" y="353"/>
                  </a:lnTo>
                  <a:lnTo>
                    <a:pt x="3059" y="254"/>
                  </a:lnTo>
                  <a:lnTo>
                    <a:pt x="2876" y="155"/>
                  </a:lnTo>
                  <a:lnTo>
                    <a:pt x="2693" y="99"/>
                  </a:lnTo>
                  <a:lnTo>
                    <a:pt x="2496" y="43"/>
                  </a:lnTo>
                  <a:lnTo>
                    <a:pt x="2284" y="14"/>
                  </a:lnTo>
                  <a:lnTo>
                    <a:pt x="2073" y="0"/>
                  </a:lnTo>
                  <a:lnTo>
                    <a:pt x="2073" y="0"/>
                  </a:lnTo>
                  <a:lnTo>
                    <a:pt x="1861" y="14"/>
                  </a:lnTo>
                  <a:lnTo>
                    <a:pt x="1664" y="43"/>
                  </a:lnTo>
                  <a:lnTo>
                    <a:pt x="1453" y="99"/>
                  </a:lnTo>
                  <a:lnTo>
                    <a:pt x="1269" y="155"/>
                  </a:lnTo>
                  <a:lnTo>
                    <a:pt x="1086" y="254"/>
                  </a:lnTo>
                  <a:lnTo>
                    <a:pt x="917" y="353"/>
                  </a:lnTo>
                  <a:lnTo>
                    <a:pt x="762" y="480"/>
                  </a:lnTo>
                  <a:lnTo>
                    <a:pt x="607" y="606"/>
                  </a:lnTo>
                  <a:lnTo>
                    <a:pt x="480" y="761"/>
                  </a:lnTo>
                  <a:lnTo>
                    <a:pt x="353" y="917"/>
                  </a:lnTo>
                  <a:lnTo>
                    <a:pt x="255" y="1086"/>
                  </a:lnTo>
                  <a:lnTo>
                    <a:pt x="156" y="1269"/>
                  </a:lnTo>
                  <a:lnTo>
                    <a:pt x="100" y="1452"/>
                  </a:lnTo>
                  <a:lnTo>
                    <a:pt x="43" y="1664"/>
                  </a:lnTo>
                  <a:lnTo>
                    <a:pt x="15" y="1861"/>
                  </a:lnTo>
                  <a:lnTo>
                    <a:pt x="1" y="2072"/>
                  </a:lnTo>
                  <a:lnTo>
                    <a:pt x="1" y="2072"/>
                  </a:lnTo>
                  <a:lnTo>
                    <a:pt x="15" y="2284"/>
                  </a:lnTo>
                  <a:lnTo>
                    <a:pt x="43" y="2495"/>
                  </a:lnTo>
                  <a:lnTo>
                    <a:pt x="100" y="2693"/>
                  </a:lnTo>
                  <a:lnTo>
                    <a:pt x="156" y="2876"/>
                  </a:lnTo>
                  <a:lnTo>
                    <a:pt x="255" y="3059"/>
                  </a:lnTo>
                  <a:lnTo>
                    <a:pt x="353" y="3228"/>
                  </a:lnTo>
                  <a:lnTo>
                    <a:pt x="480" y="3397"/>
                  </a:lnTo>
                  <a:lnTo>
                    <a:pt x="607" y="3538"/>
                  </a:lnTo>
                  <a:lnTo>
                    <a:pt x="762" y="3679"/>
                  </a:lnTo>
                  <a:lnTo>
                    <a:pt x="917" y="3792"/>
                  </a:lnTo>
                  <a:lnTo>
                    <a:pt x="1086" y="3905"/>
                  </a:lnTo>
                  <a:lnTo>
                    <a:pt x="1269" y="3989"/>
                  </a:lnTo>
                  <a:lnTo>
                    <a:pt x="1453" y="4060"/>
                  </a:lnTo>
                  <a:lnTo>
                    <a:pt x="1664" y="4102"/>
                  </a:lnTo>
                  <a:lnTo>
                    <a:pt x="1861" y="4144"/>
                  </a:lnTo>
                  <a:lnTo>
                    <a:pt x="2073" y="4144"/>
                  </a:lnTo>
                  <a:lnTo>
                    <a:pt x="2073" y="41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flipH="1">
              <a:off x="2191841" y="2021201"/>
              <a:ext cx="32722" cy="32722"/>
            </a:xfrm>
            <a:custGeom>
              <a:avLst/>
              <a:gdLst/>
              <a:ahLst/>
              <a:cxnLst/>
              <a:rect l="l" t="t" r="r" b="b"/>
              <a:pathLst>
                <a:path w="1580" h="1580" extrusionOk="0">
                  <a:moveTo>
                    <a:pt x="790" y="1579"/>
                  </a:moveTo>
                  <a:lnTo>
                    <a:pt x="790" y="1579"/>
                  </a:lnTo>
                  <a:lnTo>
                    <a:pt x="945" y="1565"/>
                  </a:lnTo>
                  <a:lnTo>
                    <a:pt x="1100" y="1523"/>
                  </a:lnTo>
                  <a:lnTo>
                    <a:pt x="1227" y="1438"/>
                  </a:lnTo>
                  <a:lnTo>
                    <a:pt x="1354" y="1340"/>
                  </a:lnTo>
                  <a:lnTo>
                    <a:pt x="1452" y="1227"/>
                  </a:lnTo>
                  <a:lnTo>
                    <a:pt x="1523" y="1100"/>
                  </a:lnTo>
                  <a:lnTo>
                    <a:pt x="1565" y="945"/>
                  </a:lnTo>
                  <a:lnTo>
                    <a:pt x="1579" y="790"/>
                  </a:lnTo>
                  <a:lnTo>
                    <a:pt x="1579" y="790"/>
                  </a:lnTo>
                  <a:lnTo>
                    <a:pt x="1565" y="635"/>
                  </a:lnTo>
                  <a:lnTo>
                    <a:pt x="1523" y="480"/>
                  </a:lnTo>
                  <a:lnTo>
                    <a:pt x="1452" y="339"/>
                  </a:lnTo>
                  <a:lnTo>
                    <a:pt x="1354" y="226"/>
                  </a:lnTo>
                  <a:lnTo>
                    <a:pt x="1227" y="128"/>
                  </a:lnTo>
                  <a:lnTo>
                    <a:pt x="1100" y="57"/>
                  </a:lnTo>
                  <a:lnTo>
                    <a:pt x="945" y="15"/>
                  </a:lnTo>
                  <a:lnTo>
                    <a:pt x="790" y="1"/>
                  </a:lnTo>
                  <a:lnTo>
                    <a:pt x="790" y="1"/>
                  </a:lnTo>
                  <a:lnTo>
                    <a:pt x="635" y="15"/>
                  </a:lnTo>
                  <a:lnTo>
                    <a:pt x="480" y="57"/>
                  </a:lnTo>
                  <a:lnTo>
                    <a:pt x="353" y="128"/>
                  </a:lnTo>
                  <a:lnTo>
                    <a:pt x="226" y="226"/>
                  </a:lnTo>
                  <a:lnTo>
                    <a:pt x="128" y="339"/>
                  </a:lnTo>
                  <a:lnTo>
                    <a:pt x="57" y="480"/>
                  </a:lnTo>
                  <a:lnTo>
                    <a:pt x="15" y="635"/>
                  </a:lnTo>
                  <a:lnTo>
                    <a:pt x="1" y="790"/>
                  </a:lnTo>
                  <a:lnTo>
                    <a:pt x="1" y="790"/>
                  </a:lnTo>
                  <a:lnTo>
                    <a:pt x="15" y="945"/>
                  </a:lnTo>
                  <a:lnTo>
                    <a:pt x="57" y="1100"/>
                  </a:lnTo>
                  <a:lnTo>
                    <a:pt x="128" y="1227"/>
                  </a:lnTo>
                  <a:lnTo>
                    <a:pt x="226" y="1340"/>
                  </a:lnTo>
                  <a:lnTo>
                    <a:pt x="353" y="1438"/>
                  </a:lnTo>
                  <a:lnTo>
                    <a:pt x="480" y="1523"/>
                  </a:lnTo>
                  <a:lnTo>
                    <a:pt x="635" y="1565"/>
                  </a:lnTo>
                  <a:lnTo>
                    <a:pt x="790" y="1579"/>
                  </a:lnTo>
                  <a:lnTo>
                    <a:pt x="790" y="15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flipH="1">
              <a:off x="2247007" y="2784834"/>
              <a:ext cx="858823" cy="381830"/>
            </a:xfrm>
            <a:custGeom>
              <a:avLst/>
              <a:gdLst/>
              <a:ahLst/>
              <a:cxnLst/>
              <a:rect l="l" t="t" r="r" b="b"/>
              <a:pathLst>
                <a:path w="41469" h="18437" extrusionOk="0">
                  <a:moveTo>
                    <a:pt x="4610" y="1"/>
                  </a:moveTo>
                  <a:lnTo>
                    <a:pt x="36859" y="1"/>
                  </a:lnTo>
                  <a:lnTo>
                    <a:pt x="36859" y="1"/>
                  </a:lnTo>
                  <a:lnTo>
                    <a:pt x="37099" y="15"/>
                  </a:lnTo>
                  <a:lnTo>
                    <a:pt x="37324" y="29"/>
                  </a:lnTo>
                  <a:lnTo>
                    <a:pt x="37564" y="57"/>
                  </a:lnTo>
                  <a:lnTo>
                    <a:pt x="37790" y="99"/>
                  </a:lnTo>
                  <a:lnTo>
                    <a:pt x="38015" y="156"/>
                  </a:lnTo>
                  <a:lnTo>
                    <a:pt x="38226" y="212"/>
                  </a:lnTo>
                  <a:lnTo>
                    <a:pt x="38438" y="282"/>
                  </a:lnTo>
                  <a:lnTo>
                    <a:pt x="38649" y="367"/>
                  </a:lnTo>
                  <a:lnTo>
                    <a:pt x="38861" y="466"/>
                  </a:lnTo>
                  <a:lnTo>
                    <a:pt x="39058" y="564"/>
                  </a:lnTo>
                  <a:lnTo>
                    <a:pt x="39241" y="677"/>
                  </a:lnTo>
                  <a:lnTo>
                    <a:pt x="39439" y="790"/>
                  </a:lnTo>
                  <a:lnTo>
                    <a:pt x="39608" y="917"/>
                  </a:lnTo>
                  <a:lnTo>
                    <a:pt x="39791" y="1058"/>
                  </a:lnTo>
                  <a:lnTo>
                    <a:pt x="39960" y="1213"/>
                  </a:lnTo>
                  <a:lnTo>
                    <a:pt x="40115" y="1354"/>
                  </a:lnTo>
                  <a:lnTo>
                    <a:pt x="40270" y="1523"/>
                  </a:lnTo>
                  <a:lnTo>
                    <a:pt x="40411" y="1692"/>
                  </a:lnTo>
                  <a:lnTo>
                    <a:pt x="40552" y="1861"/>
                  </a:lnTo>
                  <a:lnTo>
                    <a:pt x="40679" y="2044"/>
                  </a:lnTo>
                  <a:lnTo>
                    <a:pt x="40806" y="2228"/>
                  </a:lnTo>
                  <a:lnTo>
                    <a:pt x="40919" y="2425"/>
                  </a:lnTo>
                  <a:lnTo>
                    <a:pt x="41017" y="2622"/>
                  </a:lnTo>
                  <a:lnTo>
                    <a:pt x="41102" y="2820"/>
                  </a:lnTo>
                  <a:lnTo>
                    <a:pt x="41186" y="3031"/>
                  </a:lnTo>
                  <a:lnTo>
                    <a:pt x="41257" y="3242"/>
                  </a:lnTo>
                  <a:lnTo>
                    <a:pt x="41327" y="3468"/>
                  </a:lnTo>
                  <a:lnTo>
                    <a:pt x="41370" y="3693"/>
                  </a:lnTo>
                  <a:lnTo>
                    <a:pt x="41412" y="3919"/>
                  </a:lnTo>
                  <a:lnTo>
                    <a:pt x="41440" y="4144"/>
                  </a:lnTo>
                  <a:lnTo>
                    <a:pt x="41468" y="4384"/>
                  </a:lnTo>
                  <a:lnTo>
                    <a:pt x="41468" y="4610"/>
                  </a:lnTo>
                  <a:lnTo>
                    <a:pt x="41468" y="13828"/>
                  </a:lnTo>
                  <a:lnTo>
                    <a:pt x="41468" y="13828"/>
                  </a:lnTo>
                  <a:lnTo>
                    <a:pt x="41468" y="14067"/>
                  </a:lnTo>
                  <a:lnTo>
                    <a:pt x="41440" y="14307"/>
                  </a:lnTo>
                  <a:lnTo>
                    <a:pt x="41412" y="14533"/>
                  </a:lnTo>
                  <a:lnTo>
                    <a:pt x="41370" y="14758"/>
                  </a:lnTo>
                  <a:lnTo>
                    <a:pt x="41327" y="14984"/>
                  </a:lnTo>
                  <a:lnTo>
                    <a:pt x="41257" y="15195"/>
                  </a:lnTo>
                  <a:lnTo>
                    <a:pt x="41186" y="15406"/>
                  </a:lnTo>
                  <a:lnTo>
                    <a:pt x="41102" y="15618"/>
                  </a:lnTo>
                  <a:lnTo>
                    <a:pt x="41017" y="15829"/>
                  </a:lnTo>
                  <a:lnTo>
                    <a:pt x="40919" y="16027"/>
                  </a:lnTo>
                  <a:lnTo>
                    <a:pt x="40806" y="16224"/>
                  </a:lnTo>
                  <a:lnTo>
                    <a:pt x="40679" y="16407"/>
                  </a:lnTo>
                  <a:lnTo>
                    <a:pt x="40552" y="16590"/>
                  </a:lnTo>
                  <a:lnTo>
                    <a:pt x="40411" y="16760"/>
                  </a:lnTo>
                  <a:lnTo>
                    <a:pt x="40270" y="16929"/>
                  </a:lnTo>
                  <a:lnTo>
                    <a:pt x="40115" y="17084"/>
                  </a:lnTo>
                  <a:lnTo>
                    <a:pt x="39960" y="17239"/>
                  </a:lnTo>
                  <a:lnTo>
                    <a:pt x="39791" y="17380"/>
                  </a:lnTo>
                  <a:lnTo>
                    <a:pt x="39608" y="17521"/>
                  </a:lnTo>
                  <a:lnTo>
                    <a:pt x="39439" y="17648"/>
                  </a:lnTo>
                  <a:lnTo>
                    <a:pt x="39241" y="17774"/>
                  </a:lnTo>
                  <a:lnTo>
                    <a:pt x="39058" y="17887"/>
                  </a:lnTo>
                  <a:lnTo>
                    <a:pt x="38861" y="17986"/>
                  </a:lnTo>
                  <a:lnTo>
                    <a:pt x="38649" y="18085"/>
                  </a:lnTo>
                  <a:lnTo>
                    <a:pt x="38438" y="18155"/>
                  </a:lnTo>
                  <a:lnTo>
                    <a:pt x="38226" y="18240"/>
                  </a:lnTo>
                  <a:lnTo>
                    <a:pt x="38015" y="18296"/>
                  </a:lnTo>
                  <a:lnTo>
                    <a:pt x="37790" y="18352"/>
                  </a:lnTo>
                  <a:lnTo>
                    <a:pt x="37564" y="18395"/>
                  </a:lnTo>
                  <a:lnTo>
                    <a:pt x="37324" y="18423"/>
                  </a:lnTo>
                  <a:lnTo>
                    <a:pt x="37099" y="18437"/>
                  </a:lnTo>
                  <a:lnTo>
                    <a:pt x="36859" y="18437"/>
                  </a:lnTo>
                  <a:lnTo>
                    <a:pt x="4610" y="18437"/>
                  </a:lnTo>
                  <a:lnTo>
                    <a:pt x="4610" y="18437"/>
                  </a:lnTo>
                  <a:lnTo>
                    <a:pt x="4370" y="18437"/>
                  </a:lnTo>
                  <a:lnTo>
                    <a:pt x="4130" y="18423"/>
                  </a:lnTo>
                  <a:lnTo>
                    <a:pt x="3905" y="18395"/>
                  </a:lnTo>
                  <a:lnTo>
                    <a:pt x="3679" y="18352"/>
                  </a:lnTo>
                  <a:lnTo>
                    <a:pt x="3454" y="18296"/>
                  </a:lnTo>
                  <a:lnTo>
                    <a:pt x="3242" y="18240"/>
                  </a:lnTo>
                  <a:lnTo>
                    <a:pt x="3031" y="18155"/>
                  </a:lnTo>
                  <a:lnTo>
                    <a:pt x="2820" y="18085"/>
                  </a:lnTo>
                  <a:lnTo>
                    <a:pt x="2608" y="17986"/>
                  </a:lnTo>
                  <a:lnTo>
                    <a:pt x="2411" y="17887"/>
                  </a:lnTo>
                  <a:lnTo>
                    <a:pt x="2214" y="17774"/>
                  </a:lnTo>
                  <a:lnTo>
                    <a:pt x="2030" y="17648"/>
                  </a:lnTo>
                  <a:lnTo>
                    <a:pt x="1847" y="17521"/>
                  </a:lnTo>
                  <a:lnTo>
                    <a:pt x="1678" y="17380"/>
                  </a:lnTo>
                  <a:lnTo>
                    <a:pt x="1509" y="17239"/>
                  </a:lnTo>
                  <a:lnTo>
                    <a:pt x="1354" y="17084"/>
                  </a:lnTo>
                  <a:lnTo>
                    <a:pt x="1199" y="16929"/>
                  </a:lnTo>
                  <a:lnTo>
                    <a:pt x="1058" y="16760"/>
                  </a:lnTo>
                  <a:lnTo>
                    <a:pt x="917" y="16590"/>
                  </a:lnTo>
                  <a:lnTo>
                    <a:pt x="790" y="16407"/>
                  </a:lnTo>
                  <a:lnTo>
                    <a:pt x="663" y="16224"/>
                  </a:lnTo>
                  <a:lnTo>
                    <a:pt x="550" y="16027"/>
                  </a:lnTo>
                  <a:lnTo>
                    <a:pt x="452" y="15829"/>
                  </a:lnTo>
                  <a:lnTo>
                    <a:pt x="367" y="15618"/>
                  </a:lnTo>
                  <a:lnTo>
                    <a:pt x="282" y="15406"/>
                  </a:lnTo>
                  <a:lnTo>
                    <a:pt x="198" y="15195"/>
                  </a:lnTo>
                  <a:lnTo>
                    <a:pt x="142" y="14984"/>
                  </a:lnTo>
                  <a:lnTo>
                    <a:pt x="85" y="14758"/>
                  </a:lnTo>
                  <a:lnTo>
                    <a:pt x="57" y="14533"/>
                  </a:lnTo>
                  <a:lnTo>
                    <a:pt x="15" y="14307"/>
                  </a:lnTo>
                  <a:lnTo>
                    <a:pt x="1" y="14067"/>
                  </a:lnTo>
                  <a:lnTo>
                    <a:pt x="1" y="13828"/>
                  </a:lnTo>
                  <a:lnTo>
                    <a:pt x="1" y="4610"/>
                  </a:lnTo>
                  <a:lnTo>
                    <a:pt x="1" y="4610"/>
                  </a:lnTo>
                  <a:lnTo>
                    <a:pt x="1" y="4384"/>
                  </a:lnTo>
                  <a:lnTo>
                    <a:pt x="15" y="4144"/>
                  </a:lnTo>
                  <a:lnTo>
                    <a:pt x="57" y="3919"/>
                  </a:lnTo>
                  <a:lnTo>
                    <a:pt x="85" y="3693"/>
                  </a:lnTo>
                  <a:lnTo>
                    <a:pt x="142" y="3468"/>
                  </a:lnTo>
                  <a:lnTo>
                    <a:pt x="198" y="3242"/>
                  </a:lnTo>
                  <a:lnTo>
                    <a:pt x="282" y="3031"/>
                  </a:lnTo>
                  <a:lnTo>
                    <a:pt x="367" y="2820"/>
                  </a:lnTo>
                  <a:lnTo>
                    <a:pt x="452" y="2622"/>
                  </a:lnTo>
                  <a:lnTo>
                    <a:pt x="550" y="2425"/>
                  </a:lnTo>
                  <a:lnTo>
                    <a:pt x="663" y="2228"/>
                  </a:lnTo>
                  <a:lnTo>
                    <a:pt x="790" y="2044"/>
                  </a:lnTo>
                  <a:lnTo>
                    <a:pt x="917" y="1861"/>
                  </a:lnTo>
                  <a:lnTo>
                    <a:pt x="1058" y="1692"/>
                  </a:lnTo>
                  <a:lnTo>
                    <a:pt x="1199" y="1523"/>
                  </a:lnTo>
                  <a:lnTo>
                    <a:pt x="1354" y="1354"/>
                  </a:lnTo>
                  <a:lnTo>
                    <a:pt x="1509" y="1213"/>
                  </a:lnTo>
                  <a:lnTo>
                    <a:pt x="1678" y="1058"/>
                  </a:lnTo>
                  <a:lnTo>
                    <a:pt x="1847" y="917"/>
                  </a:lnTo>
                  <a:lnTo>
                    <a:pt x="2030" y="790"/>
                  </a:lnTo>
                  <a:lnTo>
                    <a:pt x="2214" y="677"/>
                  </a:lnTo>
                  <a:lnTo>
                    <a:pt x="2411" y="564"/>
                  </a:lnTo>
                  <a:lnTo>
                    <a:pt x="2608" y="466"/>
                  </a:lnTo>
                  <a:lnTo>
                    <a:pt x="2820" y="367"/>
                  </a:lnTo>
                  <a:lnTo>
                    <a:pt x="3031" y="282"/>
                  </a:lnTo>
                  <a:lnTo>
                    <a:pt x="3242" y="212"/>
                  </a:lnTo>
                  <a:lnTo>
                    <a:pt x="3454" y="156"/>
                  </a:lnTo>
                  <a:lnTo>
                    <a:pt x="3679" y="99"/>
                  </a:lnTo>
                  <a:lnTo>
                    <a:pt x="3905" y="57"/>
                  </a:lnTo>
                  <a:lnTo>
                    <a:pt x="4130" y="29"/>
                  </a:lnTo>
                  <a:lnTo>
                    <a:pt x="4370" y="15"/>
                  </a:lnTo>
                  <a:lnTo>
                    <a:pt x="4610" y="1"/>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flipH="1">
              <a:off x="2993126" y="2919986"/>
              <a:ext cx="46432" cy="87293"/>
            </a:xfrm>
            <a:custGeom>
              <a:avLst/>
              <a:gdLst/>
              <a:ahLst/>
              <a:cxnLst/>
              <a:rect l="l" t="t" r="r" b="b"/>
              <a:pathLst>
                <a:path w="2242" h="4215" extrusionOk="0">
                  <a:moveTo>
                    <a:pt x="1128" y="1"/>
                  </a:moveTo>
                  <a:lnTo>
                    <a:pt x="1128" y="1"/>
                  </a:lnTo>
                  <a:lnTo>
                    <a:pt x="1241" y="1"/>
                  </a:lnTo>
                  <a:lnTo>
                    <a:pt x="1353" y="29"/>
                  </a:lnTo>
                  <a:lnTo>
                    <a:pt x="1452" y="43"/>
                  </a:lnTo>
                  <a:lnTo>
                    <a:pt x="1565" y="85"/>
                  </a:lnTo>
                  <a:lnTo>
                    <a:pt x="1649" y="127"/>
                  </a:lnTo>
                  <a:lnTo>
                    <a:pt x="1748" y="184"/>
                  </a:lnTo>
                  <a:lnTo>
                    <a:pt x="1833" y="254"/>
                  </a:lnTo>
                  <a:lnTo>
                    <a:pt x="1917" y="325"/>
                  </a:lnTo>
                  <a:lnTo>
                    <a:pt x="1988" y="409"/>
                  </a:lnTo>
                  <a:lnTo>
                    <a:pt x="2044" y="494"/>
                  </a:lnTo>
                  <a:lnTo>
                    <a:pt x="2100" y="578"/>
                  </a:lnTo>
                  <a:lnTo>
                    <a:pt x="2157" y="677"/>
                  </a:lnTo>
                  <a:lnTo>
                    <a:pt x="2185" y="790"/>
                  </a:lnTo>
                  <a:lnTo>
                    <a:pt x="2213" y="889"/>
                  </a:lnTo>
                  <a:lnTo>
                    <a:pt x="2241" y="1001"/>
                  </a:lnTo>
                  <a:lnTo>
                    <a:pt x="2241" y="1114"/>
                  </a:lnTo>
                  <a:lnTo>
                    <a:pt x="2241" y="1114"/>
                  </a:lnTo>
                  <a:lnTo>
                    <a:pt x="2227" y="1283"/>
                  </a:lnTo>
                  <a:lnTo>
                    <a:pt x="2185" y="1452"/>
                  </a:lnTo>
                  <a:lnTo>
                    <a:pt x="2129" y="1607"/>
                  </a:lnTo>
                  <a:lnTo>
                    <a:pt x="2044" y="1748"/>
                  </a:lnTo>
                  <a:lnTo>
                    <a:pt x="1945" y="1875"/>
                  </a:lnTo>
                  <a:lnTo>
                    <a:pt x="1833" y="1988"/>
                  </a:lnTo>
                  <a:lnTo>
                    <a:pt x="1692" y="2073"/>
                  </a:lnTo>
                  <a:lnTo>
                    <a:pt x="1551" y="2157"/>
                  </a:lnTo>
                  <a:lnTo>
                    <a:pt x="1706" y="2608"/>
                  </a:lnTo>
                  <a:lnTo>
                    <a:pt x="2241" y="4215"/>
                  </a:lnTo>
                  <a:lnTo>
                    <a:pt x="1170" y="4215"/>
                  </a:lnTo>
                  <a:lnTo>
                    <a:pt x="99" y="4215"/>
                  </a:lnTo>
                  <a:lnTo>
                    <a:pt x="634" y="2608"/>
                  </a:lnTo>
                  <a:lnTo>
                    <a:pt x="775" y="2171"/>
                  </a:lnTo>
                  <a:lnTo>
                    <a:pt x="775" y="2171"/>
                  </a:lnTo>
                  <a:lnTo>
                    <a:pt x="606" y="2115"/>
                  </a:lnTo>
                  <a:lnTo>
                    <a:pt x="465" y="2016"/>
                  </a:lnTo>
                  <a:lnTo>
                    <a:pt x="338" y="1903"/>
                  </a:lnTo>
                  <a:lnTo>
                    <a:pt x="226" y="1777"/>
                  </a:lnTo>
                  <a:lnTo>
                    <a:pt x="127" y="1636"/>
                  </a:lnTo>
                  <a:lnTo>
                    <a:pt x="71" y="1466"/>
                  </a:lnTo>
                  <a:lnTo>
                    <a:pt x="14" y="1297"/>
                  </a:lnTo>
                  <a:lnTo>
                    <a:pt x="0" y="1114"/>
                  </a:lnTo>
                  <a:lnTo>
                    <a:pt x="0" y="1114"/>
                  </a:lnTo>
                  <a:lnTo>
                    <a:pt x="14" y="1001"/>
                  </a:lnTo>
                  <a:lnTo>
                    <a:pt x="28" y="889"/>
                  </a:lnTo>
                  <a:lnTo>
                    <a:pt x="57" y="790"/>
                  </a:lnTo>
                  <a:lnTo>
                    <a:pt x="99" y="677"/>
                  </a:lnTo>
                  <a:lnTo>
                    <a:pt x="141" y="578"/>
                  </a:lnTo>
                  <a:lnTo>
                    <a:pt x="197" y="494"/>
                  </a:lnTo>
                  <a:lnTo>
                    <a:pt x="268" y="409"/>
                  </a:lnTo>
                  <a:lnTo>
                    <a:pt x="338" y="325"/>
                  </a:lnTo>
                  <a:lnTo>
                    <a:pt x="409" y="254"/>
                  </a:lnTo>
                  <a:lnTo>
                    <a:pt x="493" y="184"/>
                  </a:lnTo>
                  <a:lnTo>
                    <a:pt x="592" y="127"/>
                  </a:lnTo>
                  <a:lnTo>
                    <a:pt x="691" y="85"/>
                  </a:lnTo>
                  <a:lnTo>
                    <a:pt x="789" y="43"/>
                  </a:lnTo>
                  <a:lnTo>
                    <a:pt x="902" y="29"/>
                  </a:lnTo>
                  <a:lnTo>
                    <a:pt x="1015" y="1"/>
                  </a:lnTo>
                  <a:lnTo>
                    <a:pt x="1128" y="1"/>
                  </a:lnTo>
                  <a:lnTo>
                    <a:pt x="1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flipH="1">
              <a:off x="1290998" y="2567349"/>
              <a:ext cx="60452" cy="740241"/>
            </a:xfrm>
            <a:custGeom>
              <a:avLst/>
              <a:gdLst/>
              <a:ahLst/>
              <a:cxnLst/>
              <a:rect l="l" t="t" r="r" b="b"/>
              <a:pathLst>
                <a:path w="2919" h="32885" extrusionOk="0">
                  <a:moveTo>
                    <a:pt x="0" y="32885"/>
                  </a:moveTo>
                  <a:lnTo>
                    <a:pt x="2918" y="32885"/>
                  </a:lnTo>
                  <a:lnTo>
                    <a:pt x="2918" y="1"/>
                  </a:lnTo>
                  <a:lnTo>
                    <a:pt x="0" y="1"/>
                  </a:lnTo>
                  <a:lnTo>
                    <a:pt x="0" y="328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1151187" y="2562990"/>
              <a:ext cx="340100" cy="40882"/>
            </a:xfrm>
            <a:custGeom>
              <a:avLst/>
              <a:gdLst/>
              <a:ahLst/>
              <a:cxnLst/>
              <a:rect l="l" t="t" r="r" b="b"/>
              <a:pathLst>
                <a:path w="16422" h="1974" extrusionOk="0">
                  <a:moveTo>
                    <a:pt x="973" y="0"/>
                  </a:moveTo>
                  <a:lnTo>
                    <a:pt x="15449" y="0"/>
                  </a:lnTo>
                  <a:lnTo>
                    <a:pt x="15449" y="0"/>
                  </a:lnTo>
                  <a:lnTo>
                    <a:pt x="15562" y="14"/>
                  </a:lnTo>
                  <a:lnTo>
                    <a:pt x="15675" y="28"/>
                  </a:lnTo>
                  <a:lnTo>
                    <a:pt x="15773" y="57"/>
                  </a:lnTo>
                  <a:lnTo>
                    <a:pt x="15872" y="85"/>
                  </a:lnTo>
                  <a:lnTo>
                    <a:pt x="15957" y="127"/>
                  </a:lnTo>
                  <a:lnTo>
                    <a:pt x="16041" y="183"/>
                  </a:lnTo>
                  <a:lnTo>
                    <a:pt x="16112" y="240"/>
                  </a:lnTo>
                  <a:lnTo>
                    <a:pt x="16182" y="310"/>
                  </a:lnTo>
                  <a:lnTo>
                    <a:pt x="16238" y="381"/>
                  </a:lnTo>
                  <a:lnTo>
                    <a:pt x="16281" y="465"/>
                  </a:lnTo>
                  <a:lnTo>
                    <a:pt x="16323" y="536"/>
                  </a:lnTo>
                  <a:lnTo>
                    <a:pt x="16365" y="620"/>
                  </a:lnTo>
                  <a:lnTo>
                    <a:pt x="16408" y="804"/>
                  </a:lnTo>
                  <a:lnTo>
                    <a:pt x="16422" y="987"/>
                  </a:lnTo>
                  <a:lnTo>
                    <a:pt x="16408" y="1170"/>
                  </a:lnTo>
                  <a:lnTo>
                    <a:pt x="16365" y="1353"/>
                  </a:lnTo>
                  <a:lnTo>
                    <a:pt x="16323" y="1438"/>
                  </a:lnTo>
                  <a:lnTo>
                    <a:pt x="16281" y="1508"/>
                  </a:lnTo>
                  <a:lnTo>
                    <a:pt x="16238" y="1593"/>
                  </a:lnTo>
                  <a:lnTo>
                    <a:pt x="16182" y="1663"/>
                  </a:lnTo>
                  <a:lnTo>
                    <a:pt x="16112" y="1734"/>
                  </a:lnTo>
                  <a:lnTo>
                    <a:pt x="16041" y="1790"/>
                  </a:lnTo>
                  <a:lnTo>
                    <a:pt x="15957" y="1847"/>
                  </a:lnTo>
                  <a:lnTo>
                    <a:pt x="15872" y="1889"/>
                  </a:lnTo>
                  <a:lnTo>
                    <a:pt x="15773" y="1917"/>
                  </a:lnTo>
                  <a:lnTo>
                    <a:pt x="15675" y="1945"/>
                  </a:lnTo>
                  <a:lnTo>
                    <a:pt x="15562" y="1974"/>
                  </a:lnTo>
                  <a:lnTo>
                    <a:pt x="15449" y="1974"/>
                  </a:lnTo>
                  <a:lnTo>
                    <a:pt x="973" y="1974"/>
                  </a:lnTo>
                  <a:lnTo>
                    <a:pt x="973" y="1974"/>
                  </a:lnTo>
                  <a:lnTo>
                    <a:pt x="861" y="1974"/>
                  </a:lnTo>
                  <a:lnTo>
                    <a:pt x="748" y="1945"/>
                  </a:lnTo>
                  <a:lnTo>
                    <a:pt x="649" y="1917"/>
                  </a:lnTo>
                  <a:lnTo>
                    <a:pt x="551" y="1889"/>
                  </a:lnTo>
                  <a:lnTo>
                    <a:pt x="466" y="1847"/>
                  </a:lnTo>
                  <a:lnTo>
                    <a:pt x="381" y="1790"/>
                  </a:lnTo>
                  <a:lnTo>
                    <a:pt x="311" y="1734"/>
                  </a:lnTo>
                  <a:lnTo>
                    <a:pt x="241" y="1663"/>
                  </a:lnTo>
                  <a:lnTo>
                    <a:pt x="184" y="1593"/>
                  </a:lnTo>
                  <a:lnTo>
                    <a:pt x="142" y="1508"/>
                  </a:lnTo>
                  <a:lnTo>
                    <a:pt x="100" y="1438"/>
                  </a:lnTo>
                  <a:lnTo>
                    <a:pt x="57" y="1353"/>
                  </a:lnTo>
                  <a:lnTo>
                    <a:pt x="15" y="1170"/>
                  </a:lnTo>
                  <a:lnTo>
                    <a:pt x="1" y="987"/>
                  </a:lnTo>
                  <a:lnTo>
                    <a:pt x="15" y="804"/>
                  </a:lnTo>
                  <a:lnTo>
                    <a:pt x="57" y="620"/>
                  </a:lnTo>
                  <a:lnTo>
                    <a:pt x="100" y="536"/>
                  </a:lnTo>
                  <a:lnTo>
                    <a:pt x="142" y="465"/>
                  </a:lnTo>
                  <a:lnTo>
                    <a:pt x="184" y="381"/>
                  </a:lnTo>
                  <a:lnTo>
                    <a:pt x="241" y="310"/>
                  </a:lnTo>
                  <a:lnTo>
                    <a:pt x="311" y="240"/>
                  </a:lnTo>
                  <a:lnTo>
                    <a:pt x="381" y="183"/>
                  </a:lnTo>
                  <a:lnTo>
                    <a:pt x="466" y="127"/>
                  </a:lnTo>
                  <a:lnTo>
                    <a:pt x="551" y="85"/>
                  </a:lnTo>
                  <a:lnTo>
                    <a:pt x="649" y="57"/>
                  </a:lnTo>
                  <a:lnTo>
                    <a:pt x="748" y="28"/>
                  </a:lnTo>
                  <a:lnTo>
                    <a:pt x="861" y="14"/>
                  </a:lnTo>
                  <a:lnTo>
                    <a:pt x="973" y="0"/>
                  </a:lnTo>
                  <a:lnTo>
                    <a:pt x="9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flipH="1">
              <a:off x="909778" y="3262075"/>
              <a:ext cx="3351848" cy="122958"/>
            </a:xfrm>
            <a:custGeom>
              <a:avLst/>
              <a:gdLst/>
              <a:ahLst/>
              <a:cxnLst/>
              <a:rect l="l" t="t" r="r" b="b"/>
              <a:pathLst>
                <a:path w="285750" h="15110" extrusionOk="0">
                  <a:moveTo>
                    <a:pt x="0" y="15110"/>
                  </a:moveTo>
                  <a:lnTo>
                    <a:pt x="285750" y="15110"/>
                  </a:lnTo>
                  <a:lnTo>
                    <a:pt x="285750" y="0"/>
                  </a:lnTo>
                  <a:lnTo>
                    <a:pt x="0" y="0"/>
                  </a:lnTo>
                  <a:lnTo>
                    <a:pt x="0" y="151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flipH="1">
              <a:off x="4060200" y="1918750"/>
              <a:ext cx="62192" cy="25121"/>
            </a:xfrm>
            <a:custGeom>
              <a:avLst/>
              <a:gdLst/>
              <a:ahLst/>
              <a:cxnLst/>
              <a:rect l="l" t="t" r="r" b="b"/>
              <a:pathLst>
                <a:path w="3003" h="1213" extrusionOk="0">
                  <a:moveTo>
                    <a:pt x="1" y="1213"/>
                  </a:moveTo>
                  <a:lnTo>
                    <a:pt x="3003" y="1213"/>
                  </a:lnTo>
                  <a:lnTo>
                    <a:pt x="3003" y="0"/>
                  </a:lnTo>
                  <a:lnTo>
                    <a:pt x="1" y="0"/>
                  </a:lnTo>
                  <a:lnTo>
                    <a:pt x="1" y="12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flipH="1">
              <a:off x="3599261" y="1919040"/>
              <a:ext cx="62213" cy="25121"/>
            </a:xfrm>
            <a:custGeom>
              <a:avLst/>
              <a:gdLst/>
              <a:ahLst/>
              <a:cxnLst/>
              <a:rect l="l" t="t" r="r" b="b"/>
              <a:pathLst>
                <a:path w="3004" h="1213" extrusionOk="0">
                  <a:moveTo>
                    <a:pt x="1" y="1213"/>
                  </a:moveTo>
                  <a:lnTo>
                    <a:pt x="3003" y="1213"/>
                  </a:lnTo>
                  <a:lnTo>
                    <a:pt x="3003" y="0"/>
                  </a:lnTo>
                  <a:lnTo>
                    <a:pt x="1" y="0"/>
                  </a:lnTo>
                  <a:lnTo>
                    <a:pt x="1" y="1213"/>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flipH="1">
              <a:off x="4094641" y="1903280"/>
              <a:ext cx="59852" cy="59852"/>
            </a:xfrm>
            <a:custGeom>
              <a:avLst/>
              <a:gdLst/>
              <a:ahLst/>
              <a:cxnLst/>
              <a:rect l="l" t="t" r="r" b="b"/>
              <a:pathLst>
                <a:path w="2890" h="2890" extrusionOk="0">
                  <a:moveTo>
                    <a:pt x="1438" y="2890"/>
                  </a:moveTo>
                  <a:lnTo>
                    <a:pt x="1438" y="2890"/>
                  </a:lnTo>
                  <a:lnTo>
                    <a:pt x="1593" y="2890"/>
                  </a:lnTo>
                  <a:lnTo>
                    <a:pt x="1734" y="2862"/>
                  </a:lnTo>
                  <a:lnTo>
                    <a:pt x="1875" y="2833"/>
                  </a:lnTo>
                  <a:lnTo>
                    <a:pt x="2002" y="2777"/>
                  </a:lnTo>
                  <a:lnTo>
                    <a:pt x="2129" y="2721"/>
                  </a:lnTo>
                  <a:lnTo>
                    <a:pt x="2255" y="2650"/>
                  </a:lnTo>
                  <a:lnTo>
                    <a:pt x="2354" y="2566"/>
                  </a:lnTo>
                  <a:lnTo>
                    <a:pt x="2467" y="2467"/>
                  </a:lnTo>
                  <a:lnTo>
                    <a:pt x="2551" y="2368"/>
                  </a:lnTo>
                  <a:lnTo>
                    <a:pt x="2636" y="2256"/>
                  </a:lnTo>
                  <a:lnTo>
                    <a:pt x="2707" y="2143"/>
                  </a:lnTo>
                  <a:lnTo>
                    <a:pt x="2777" y="2016"/>
                  </a:lnTo>
                  <a:lnTo>
                    <a:pt x="2819" y="1875"/>
                  </a:lnTo>
                  <a:lnTo>
                    <a:pt x="2862" y="1734"/>
                  </a:lnTo>
                  <a:lnTo>
                    <a:pt x="2876" y="1593"/>
                  </a:lnTo>
                  <a:lnTo>
                    <a:pt x="2890" y="1452"/>
                  </a:lnTo>
                  <a:lnTo>
                    <a:pt x="2890" y="1452"/>
                  </a:lnTo>
                  <a:lnTo>
                    <a:pt x="2876" y="1297"/>
                  </a:lnTo>
                  <a:lnTo>
                    <a:pt x="2862" y="1156"/>
                  </a:lnTo>
                  <a:lnTo>
                    <a:pt x="2819" y="1015"/>
                  </a:lnTo>
                  <a:lnTo>
                    <a:pt x="2777" y="888"/>
                  </a:lnTo>
                  <a:lnTo>
                    <a:pt x="2707" y="761"/>
                  </a:lnTo>
                  <a:lnTo>
                    <a:pt x="2636" y="649"/>
                  </a:lnTo>
                  <a:lnTo>
                    <a:pt x="2551" y="536"/>
                  </a:lnTo>
                  <a:lnTo>
                    <a:pt x="2467" y="423"/>
                  </a:lnTo>
                  <a:lnTo>
                    <a:pt x="2354" y="339"/>
                  </a:lnTo>
                  <a:lnTo>
                    <a:pt x="2255" y="254"/>
                  </a:lnTo>
                  <a:lnTo>
                    <a:pt x="2129" y="184"/>
                  </a:lnTo>
                  <a:lnTo>
                    <a:pt x="2002" y="113"/>
                  </a:lnTo>
                  <a:lnTo>
                    <a:pt x="1875" y="71"/>
                  </a:lnTo>
                  <a:lnTo>
                    <a:pt x="1734" y="29"/>
                  </a:lnTo>
                  <a:lnTo>
                    <a:pt x="1593" y="14"/>
                  </a:lnTo>
                  <a:lnTo>
                    <a:pt x="1438" y="0"/>
                  </a:lnTo>
                  <a:lnTo>
                    <a:pt x="1438" y="0"/>
                  </a:lnTo>
                  <a:lnTo>
                    <a:pt x="1297" y="14"/>
                  </a:lnTo>
                  <a:lnTo>
                    <a:pt x="1156" y="29"/>
                  </a:lnTo>
                  <a:lnTo>
                    <a:pt x="1015" y="71"/>
                  </a:lnTo>
                  <a:lnTo>
                    <a:pt x="874" y="113"/>
                  </a:lnTo>
                  <a:lnTo>
                    <a:pt x="747" y="184"/>
                  </a:lnTo>
                  <a:lnTo>
                    <a:pt x="635" y="254"/>
                  </a:lnTo>
                  <a:lnTo>
                    <a:pt x="522" y="339"/>
                  </a:lnTo>
                  <a:lnTo>
                    <a:pt x="423" y="423"/>
                  </a:lnTo>
                  <a:lnTo>
                    <a:pt x="324" y="536"/>
                  </a:lnTo>
                  <a:lnTo>
                    <a:pt x="240" y="649"/>
                  </a:lnTo>
                  <a:lnTo>
                    <a:pt x="169" y="761"/>
                  </a:lnTo>
                  <a:lnTo>
                    <a:pt x="113" y="888"/>
                  </a:lnTo>
                  <a:lnTo>
                    <a:pt x="57" y="1015"/>
                  </a:lnTo>
                  <a:lnTo>
                    <a:pt x="28" y="1156"/>
                  </a:lnTo>
                  <a:lnTo>
                    <a:pt x="0" y="1297"/>
                  </a:lnTo>
                  <a:lnTo>
                    <a:pt x="0" y="1452"/>
                  </a:lnTo>
                  <a:lnTo>
                    <a:pt x="0" y="1452"/>
                  </a:lnTo>
                  <a:lnTo>
                    <a:pt x="0" y="1593"/>
                  </a:lnTo>
                  <a:lnTo>
                    <a:pt x="28" y="1734"/>
                  </a:lnTo>
                  <a:lnTo>
                    <a:pt x="57" y="1875"/>
                  </a:lnTo>
                  <a:lnTo>
                    <a:pt x="113" y="2016"/>
                  </a:lnTo>
                  <a:lnTo>
                    <a:pt x="169" y="2143"/>
                  </a:lnTo>
                  <a:lnTo>
                    <a:pt x="240" y="2256"/>
                  </a:lnTo>
                  <a:lnTo>
                    <a:pt x="324" y="2368"/>
                  </a:lnTo>
                  <a:lnTo>
                    <a:pt x="423" y="2467"/>
                  </a:lnTo>
                  <a:lnTo>
                    <a:pt x="522" y="2566"/>
                  </a:lnTo>
                  <a:lnTo>
                    <a:pt x="635" y="2650"/>
                  </a:lnTo>
                  <a:lnTo>
                    <a:pt x="747" y="2721"/>
                  </a:lnTo>
                  <a:lnTo>
                    <a:pt x="874" y="2777"/>
                  </a:lnTo>
                  <a:lnTo>
                    <a:pt x="1015" y="2833"/>
                  </a:lnTo>
                  <a:lnTo>
                    <a:pt x="1156" y="2862"/>
                  </a:lnTo>
                  <a:lnTo>
                    <a:pt x="1297" y="2890"/>
                  </a:lnTo>
                  <a:lnTo>
                    <a:pt x="1438" y="2890"/>
                  </a:lnTo>
                  <a:lnTo>
                    <a:pt x="1438" y="289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flipH="1">
              <a:off x="3640430" y="1578385"/>
              <a:ext cx="441972" cy="380381"/>
            </a:xfrm>
            <a:custGeom>
              <a:avLst/>
              <a:gdLst/>
              <a:ahLst/>
              <a:cxnLst/>
              <a:rect l="l" t="t" r="r" b="b"/>
              <a:pathLst>
                <a:path w="21341" h="18367" extrusionOk="0">
                  <a:moveTo>
                    <a:pt x="1" y="1"/>
                  </a:moveTo>
                  <a:lnTo>
                    <a:pt x="21341" y="1"/>
                  </a:lnTo>
                  <a:lnTo>
                    <a:pt x="17394" y="18366"/>
                  </a:lnTo>
                  <a:lnTo>
                    <a:pt x="3736" y="18366"/>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flipH="1">
              <a:off x="3689181" y="1589485"/>
              <a:ext cx="351469" cy="302428"/>
            </a:xfrm>
            <a:custGeom>
              <a:avLst/>
              <a:gdLst/>
              <a:ahLst/>
              <a:cxnLst/>
              <a:rect l="l" t="t" r="r" b="b"/>
              <a:pathLst>
                <a:path w="16971" h="14603" extrusionOk="0">
                  <a:moveTo>
                    <a:pt x="0" y="0"/>
                  </a:moveTo>
                  <a:lnTo>
                    <a:pt x="7710" y="0"/>
                  </a:lnTo>
                  <a:lnTo>
                    <a:pt x="7710" y="14603"/>
                  </a:lnTo>
                  <a:lnTo>
                    <a:pt x="2974" y="14603"/>
                  </a:lnTo>
                  <a:lnTo>
                    <a:pt x="0" y="0"/>
                  </a:lnTo>
                  <a:lnTo>
                    <a:pt x="0" y="0"/>
                  </a:lnTo>
                  <a:close/>
                  <a:moveTo>
                    <a:pt x="9261" y="0"/>
                  </a:moveTo>
                  <a:lnTo>
                    <a:pt x="16971" y="0"/>
                  </a:lnTo>
                  <a:lnTo>
                    <a:pt x="13828" y="14603"/>
                  </a:lnTo>
                  <a:lnTo>
                    <a:pt x="9261" y="14603"/>
                  </a:lnTo>
                  <a:lnTo>
                    <a:pt x="9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flipH="1">
              <a:off x="3603938" y="1535764"/>
              <a:ext cx="514954" cy="49932"/>
            </a:xfrm>
            <a:custGeom>
              <a:avLst/>
              <a:gdLst/>
              <a:ahLst/>
              <a:cxnLst/>
              <a:rect l="l" t="t" r="r" b="b"/>
              <a:pathLst>
                <a:path w="24865" h="2411" extrusionOk="0">
                  <a:moveTo>
                    <a:pt x="1" y="2411"/>
                  </a:moveTo>
                  <a:lnTo>
                    <a:pt x="24865" y="2411"/>
                  </a:lnTo>
                  <a:lnTo>
                    <a:pt x="24865" y="1"/>
                  </a:lnTo>
                  <a:lnTo>
                    <a:pt x="1" y="1"/>
                  </a:lnTo>
                  <a:lnTo>
                    <a:pt x="1" y="241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flipH="1">
              <a:off x="3645980" y="1892759"/>
              <a:ext cx="430872" cy="77683"/>
            </a:xfrm>
            <a:custGeom>
              <a:avLst/>
              <a:gdLst/>
              <a:ahLst/>
              <a:cxnLst/>
              <a:rect l="l" t="t" r="r" b="b"/>
              <a:pathLst>
                <a:path w="20805" h="3751" extrusionOk="0">
                  <a:moveTo>
                    <a:pt x="1" y="3750"/>
                  </a:moveTo>
                  <a:lnTo>
                    <a:pt x="20805" y="3750"/>
                  </a:lnTo>
                  <a:lnTo>
                    <a:pt x="20805" y="1"/>
                  </a:lnTo>
                  <a:lnTo>
                    <a:pt x="1" y="1"/>
                  </a:lnTo>
                  <a:lnTo>
                    <a:pt x="1" y="375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flipH="1">
              <a:off x="3913947" y="1912330"/>
              <a:ext cx="137224" cy="137204"/>
            </a:xfrm>
            <a:custGeom>
              <a:avLst/>
              <a:gdLst/>
              <a:ahLst/>
              <a:cxnLst/>
              <a:rect l="l" t="t" r="r" b="b"/>
              <a:pathLst>
                <a:path w="6626" h="6625" extrusionOk="0">
                  <a:moveTo>
                    <a:pt x="3313" y="6625"/>
                  </a:moveTo>
                  <a:lnTo>
                    <a:pt x="3313" y="6625"/>
                  </a:lnTo>
                  <a:lnTo>
                    <a:pt x="3482" y="6625"/>
                  </a:lnTo>
                  <a:lnTo>
                    <a:pt x="3652" y="6611"/>
                  </a:lnTo>
                  <a:lnTo>
                    <a:pt x="3990" y="6555"/>
                  </a:lnTo>
                  <a:lnTo>
                    <a:pt x="4300" y="6484"/>
                  </a:lnTo>
                  <a:lnTo>
                    <a:pt x="4610" y="6371"/>
                  </a:lnTo>
                  <a:lnTo>
                    <a:pt x="4892" y="6230"/>
                  </a:lnTo>
                  <a:lnTo>
                    <a:pt x="5174" y="6061"/>
                  </a:lnTo>
                  <a:lnTo>
                    <a:pt x="5428" y="5864"/>
                  </a:lnTo>
                  <a:lnTo>
                    <a:pt x="5653" y="5652"/>
                  </a:lnTo>
                  <a:lnTo>
                    <a:pt x="5879" y="5427"/>
                  </a:lnTo>
                  <a:lnTo>
                    <a:pt x="6062" y="5159"/>
                  </a:lnTo>
                  <a:lnTo>
                    <a:pt x="6231" y="4891"/>
                  </a:lnTo>
                  <a:lnTo>
                    <a:pt x="6372" y="4595"/>
                  </a:lnTo>
                  <a:lnTo>
                    <a:pt x="6485" y="4299"/>
                  </a:lnTo>
                  <a:lnTo>
                    <a:pt x="6569" y="3975"/>
                  </a:lnTo>
                  <a:lnTo>
                    <a:pt x="6612" y="3651"/>
                  </a:lnTo>
                  <a:lnTo>
                    <a:pt x="6626" y="3482"/>
                  </a:lnTo>
                  <a:lnTo>
                    <a:pt x="6626" y="3313"/>
                  </a:lnTo>
                  <a:lnTo>
                    <a:pt x="6626" y="3313"/>
                  </a:lnTo>
                  <a:lnTo>
                    <a:pt x="6626" y="3144"/>
                  </a:lnTo>
                  <a:lnTo>
                    <a:pt x="6612" y="2974"/>
                  </a:lnTo>
                  <a:lnTo>
                    <a:pt x="6569" y="2650"/>
                  </a:lnTo>
                  <a:lnTo>
                    <a:pt x="6485" y="2326"/>
                  </a:lnTo>
                  <a:lnTo>
                    <a:pt x="6372" y="2030"/>
                  </a:lnTo>
                  <a:lnTo>
                    <a:pt x="6231" y="1734"/>
                  </a:lnTo>
                  <a:lnTo>
                    <a:pt x="6062" y="1466"/>
                  </a:lnTo>
                  <a:lnTo>
                    <a:pt x="5879" y="1212"/>
                  </a:lnTo>
                  <a:lnTo>
                    <a:pt x="5653" y="973"/>
                  </a:lnTo>
                  <a:lnTo>
                    <a:pt x="5428" y="761"/>
                  </a:lnTo>
                  <a:lnTo>
                    <a:pt x="5174" y="564"/>
                  </a:lnTo>
                  <a:lnTo>
                    <a:pt x="4892" y="395"/>
                  </a:lnTo>
                  <a:lnTo>
                    <a:pt x="4610" y="254"/>
                  </a:lnTo>
                  <a:lnTo>
                    <a:pt x="4300" y="155"/>
                  </a:lnTo>
                  <a:lnTo>
                    <a:pt x="3990" y="71"/>
                  </a:lnTo>
                  <a:lnTo>
                    <a:pt x="3652" y="14"/>
                  </a:lnTo>
                  <a:lnTo>
                    <a:pt x="3482" y="0"/>
                  </a:lnTo>
                  <a:lnTo>
                    <a:pt x="3313" y="0"/>
                  </a:lnTo>
                  <a:lnTo>
                    <a:pt x="3313" y="0"/>
                  </a:lnTo>
                  <a:lnTo>
                    <a:pt x="3144" y="0"/>
                  </a:lnTo>
                  <a:lnTo>
                    <a:pt x="2975" y="14"/>
                  </a:lnTo>
                  <a:lnTo>
                    <a:pt x="2651" y="71"/>
                  </a:lnTo>
                  <a:lnTo>
                    <a:pt x="2327" y="155"/>
                  </a:lnTo>
                  <a:lnTo>
                    <a:pt x="2031" y="254"/>
                  </a:lnTo>
                  <a:lnTo>
                    <a:pt x="1735" y="395"/>
                  </a:lnTo>
                  <a:lnTo>
                    <a:pt x="1467" y="564"/>
                  </a:lnTo>
                  <a:lnTo>
                    <a:pt x="1213" y="761"/>
                  </a:lnTo>
                  <a:lnTo>
                    <a:pt x="974" y="973"/>
                  </a:lnTo>
                  <a:lnTo>
                    <a:pt x="762" y="1212"/>
                  </a:lnTo>
                  <a:lnTo>
                    <a:pt x="565" y="1466"/>
                  </a:lnTo>
                  <a:lnTo>
                    <a:pt x="410" y="1734"/>
                  </a:lnTo>
                  <a:lnTo>
                    <a:pt x="269" y="2030"/>
                  </a:lnTo>
                  <a:lnTo>
                    <a:pt x="156" y="2326"/>
                  </a:lnTo>
                  <a:lnTo>
                    <a:pt x="71" y="2650"/>
                  </a:lnTo>
                  <a:lnTo>
                    <a:pt x="15" y="2974"/>
                  </a:lnTo>
                  <a:lnTo>
                    <a:pt x="1" y="3144"/>
                  </a:lnTo>
                  <a:lnTo>
                    <a:pt x="1" y="3313"/>
                  </a:lnTo>
                  <a:lnTo>
                    <a:pt x="1" y="3313"/>
                  </a:lnTo>
                  <a:lnTo>
                    <a:pt x="1" y="3482"/>
                  </a:lnTo>
                  <a:lnTo>
                    <a:pt x="15" y="3651"/>
                  </a:lnTo>
                  <a:lnTo>
                    <a:pt x="71" y="3975"/>
                  </a:lnTo>
                  <a:lnTo>
                    <a:pt x="156" y="4299"/>
                  </a:lnTo>
                  <a:lnTo>
                    <a:pt x="269" y="4595"/>
                  </a:lnTo>
                  <a:lnTo>
                    <a:pt x="410" y="4891"/>
                  </a:lnTo>
                  <a:lnTo>
                    <a:pt x="565" y="5159"/>
                  </a:lnTo>
                  <a:lnTo>
                    <a:pt x="762" y="5427"/>
                  </a:lnTo>
                  <a:lnTo>
                    <a:pt x="974" y="5652"/>
                  </a:lnTo>
                  <a:lnTo>
                    <a:pt x="1213" y="5864"/>
                  </a:lnTo>
                  <a:lnTo>
                    <a:pt x="1467" y="6061"/>
                  </a:lnTo>
                  <a:lnTo>
                    <a:pt x="1735" y="6230"/>
                  </a:lnTo>
                  <a:lnTo>
                    <a:pt x="2031" y="6371"/>
                  </a:lnTo>
                  <a:lnTo>
                    <a:pt x="2327" y="6484"/>
                  </a:lnTo>
                  <a:lnTo>
                    <a:pt x="2651" y="6555"/>
                  </a:lnTo>
                  <a:lnTo>
                    <a:pt x="2975" y="6611"/>
                  </a:lnTo>
                  <a:lnTo>
                    <a:pt x="3144" y="6625"/>
                  </a:lnTo>
                  <a:lnTo>
                    <a:pt x="3313" y="6625"/>
                  </a:lnTo>
                  <a:lnTo>
                    <a:pt x="3313" y="6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flipH="1">
              <a:off x="3683053" y="1914670"/>
              <a:ext cx="137204" cy="137204"/>
            </a:xfrm>
            <a:custGeom>
              <a:avLst/>
              <a:gdLst/>
              <a:ahLst/>
              <a:cxnLst/>
              <a:rect l="l" t="t" r="r" b="b"/>
              <a:pathLst>
                <a:path w="6625" h="6625" extrusionOk="0">
                  <a:moveTo>
                    <a:pt x="3313" y="6625"/>
                  </a:moveTo>
                  <a:lnTo>
                    <a:pt x="3313" y="6625"/>
                  </a:lnTo>
                  <a:lnTo>
                    <a:pt x="3482" y="6625"/>
                  </a:lnTo>
                  <a:lnTo>
                    <a:pt x="3651" y="6611"/>
                  </a:lnTo>
                  <a:lnTo>
                    <a:pt x="3975" y="6554"/>
                  </a:lnTo>
                  <a:lnTo>
                    <a:pt x="4285" y="6484"/>
                  </a:lnTo>
                  <a:lnTo>
                    <a:pt x="4595" y="6371"/>
                  </a:lnTo>
                  <a:lnTo>
                    <a:pt x="4891" y="6230"/>
                  </a:lnTo>
                  <a:lnTo>
                    <a:pt x="5159" y="6061"/>
                  </a:lnTo>
                  <a:lnTo>
                    <a:pt x="5413" y="5864"/>
                  </a:lnTo>
                  <a:lnTo>
                    <a:pt x="5652" y="5652"/>
                  </a:lnTo>
                  <a:lnTo>
                    <a:pt x="5864" y="5413"/>
                  </a:lnTo>
                  <a:lnTo>
                    <a:pt x="6061" y="5159"/>
                  </a:lnTo>
                  <a:lnTo>
                    <a:pt x="6216" y="4891"/>
                  </a:lnTo>
                  <a:lnTo>
                    <a:pt x="6357" y="4595"/>
                  </a:lnTo>
                  <a:lnTo>
                    <a:pt x="6470" y="4299"/>
                  </a:lnTo>
                  <a:lnTo>
                    <a:pt x="6554" y="3975"/>
                  </a:lnTo>
                  <a:lnTo>
                    <a:pt x="6611" y="3651"/>
                  </a:lnTo>
                  <a:lnTo>
                    <a:pt x="6625" y="3482"/>
                  </a:lnTo>
                  <a:lnTo>
                    <a:pt x="6625" y="3312"/>
                  </a:lnTo>
                  <a:lnTo>
                    <a:pt x="6625" y="3312"/>
                  </a:lnTo>
                  <a:lnTo>
                    <a:pt x="6625" y="3143"/>
                  </a:lnTo>
                  <a:lnTo>
                    <a:pt x="6611" y="2974"/>
                  </a:lnTo>
                  <a:lnTo>
                    <a:pt x="6554" y="2650"/>
                  </a:lnTo>
                  <a:lnTo>
                    <a:pt x="6470" y="2326"/>
                  </a:lnTo>
                  <a:lnTo>
                    <a:pt x="6357" y="2030"/>
                  </a:lnTo>
                  <a:lnTo>
                    <a:pt x="6216" y="1734"/>
                  </a:lnTo>
                  <a:lnTo>
                    <a:pt x="6061" y="1466"/>
                  </a:lnTo>
                  <a:lnTo>
                    <a:pt x="5864" y="1198"/>
                  </a:lnTo>
                  <a:lnTo>
                    <a:pt x="5652" y="973"/>
                  </a:lnTo>
                  <a:lnTo>
                    <a:pt x="5413" y="761"/>
                  </a:lnTo>
                  <a:lnTo>
                    <a:pt x="5159" y="564"/>
                  </a:lnTo>
                  <a:lnTo>
                    <a:pt x="4891" y="395"/>
                  </a:lnTo>
                  <a:lnTo>
                    <a:pt x="4595" y="254"/>
                  </a:lnTo>
                  <a:lnTo>
                    <a:pt x="4285" y="141"/>
                  </a:lnTo>
                  <a:lnTo>
                    <a:pt x="3975" y="71"/>
                  </a:lnTo>
                  <a:lnTo>
                    <a:pt x="3806" y="28"/>
                  </a:lnTo>
                  <a:lnTo>
                    <a:pt x="3651" y="14"/>
                  </a:lnTo>
                  <a:lnTo>
                    <a:pt x="3482" y="0"/>
                  </a:lnTo>
                  <a:lnTo>
                    <a:pt x="3313" y="0"/>
                  </a:lnTo>
                  <a:lnTo>
                    <a:pt x="3313" y="0"/>
                  </a:lnTo>
                  <a:lnTo>
                    <a:pt x="3143" y="0"/>
                  </a:lnTo>
                  <a:lnTo>
                    <a:pt x="2974" y="14"/>
                  </a:lnTo>
                  <a:lnTo>
                    <a:pt x="2805" y="28"/>
                  </a:lnTo>
                  <a:lnTo>
                    <a:pt x="2636" y="71"/>
                  </a:lnTo>
                  <a:lnTo>
                    <a:pt x="2326" y="141"/>
                  </a:lnTo>
                  <a:lnTo>
                    <a:pt x="2016" y="254"/>
                  </a:lnTo>
                  <a:lnTo>
                    <a:pt x="1734" y="395"/>
                  </a:lnTo>
                  <a:lnTo>
                    <a:pt x="1452" y="564"/>
                  </a:lnTo>
                  <a:lnTo>
                    <a:pt x="1198" y="761"/>
                  </a:lnTo>
                  <a:lnTo>
                    <a:pt x="973" y="973"/>
                  </a:lnTo>
                  <a:lnTo>
                    <a:pt x="747" y="1198"/>
                  </a:lnTo>
                  <a:lnTo>
                    <a:pt x="564" y="1466"/>
                  </a:lnTo>
                  <a:lnTo>
                    <a:pt x="395" y="1734"/>
                  </a:lnTo>
                  <a:lnTo>
                    <a:pt x="254" y="2030"/>
                  </a:lnTo>
                  <a:lnTo>
                    <a:pt x="141" y="2326"/>
                  </a:lnTo>
                  <a:lnTo>
                    <a:pt x="57" y="2650"/>
                  </a:lnTo>
                  <a:lnTo>
                    <a:pt x="14" y="2974"/>
                  </a:lnTo>
                  <a:lnTo>
                    <a:pt x="0" y="3143"/>
                  </a:lnTo>
                  <a:lnTo>
                    <a:pt x="0" y="3312"/>
                  </a:lnTo>
                  <a:lnTo>
                    <a:pt x="0" y="3312"/>
                  </a:lnTo>
                  <a:lnTo>
                    <a:pt x="0" y="3482"/>
                  </a:lnTo>
                  <a:lnTo>
                    <a:pt x="14" y="3651"/>
                  </a:lnTo>
                  <a:lnTo>
                    <a:pt x="57" y="3975"/>
                  </a:lnTo>
                  <a:lnTo>
                    <a:pt x="141" y="4299"/>
                  </a:lnTo>
                  <a:lnTo>
                    <a:pt x="254" y="4595"/>
                  </a:lnTo>
                  <a:lnTo>
                    <a:pt x="395" y="4891"/>
                  </a:lnTo>
                  <a:lnTo>
                    <a:pt x="564" y="5159"/>
                  </a:lnTo>
                  <a:lnTo>
                    <a:pt x="747" y="5413"/>
                  </a:lnTo>
                  <a:lnTo>
                    <a:pt x="973" y="5652"/>
                  </a:lnTo>
                  <a:lnTo>
                    <a:pt x="1198" y="5864"/>
                  </a:lnTo>
                  <a:lnTo>
                    <a:pt x="1452" y="6061"/>
                  </a:lnTo>
                  <a:lnTo>
                    <a:pt x="1734" y="6230"/>
                  </a:lnTo>
                  <a:lnTo>
                    <a:pt x="2016" y="6371"/>
                  </a:lnTo>
                  <a:lnTo>
                    <a:pt x="2326" y="6484"/>
                  </a:lnTo>
                  <a:lnTo>
                    <a:pt x="2636" y="6554"/>
                  </a:lnTo>
                  <a:lnTo>
                    <a:pt x="2974" y="6611"/>
                  </a:lnTo>
                  <a:lnTo>
                    <a:pt x="3143" y="6625"/>
                  </a:lnTo>
                  <a:lnTo>
                    <a:pt x="3313" y="6625"/>
                  </a:lnTo>
                  <a:lnTo>
                    <a:pt x="3313" y="662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flipH="1">
              <a:off x="3931758" y="1930430"/>
              <a:ext cx="101313" cy="101023"/>
            </a:xfrm>
            <a:custGeom>
              <a:avLst/>
              <a:gdLst/>
              <a:ahLst/>
              <a:cxnLst/>
              <a:rect l="l" t="t" r="r" b="b"/>
              <a:pathLst>
                <a:path w="4892" h="4878" extrusionOk="0">
                  <a:moveTo>
                    <a:pt x="2439" y="4877"/>
                  </a:moveTo>
                  <a:lnTo>
                    <a:pt x="2439" y="4877"/>
                  </a:lnTo>
                  <a:lnTo>
                    <a:pt x="2693" y="4877"/>
                  </a:lnTo>
                  <a:lnTo>
                    <a:pt x="2933" y="4835"/>
                  </a:lnTo>
                  <a:lnTo>
                    <a:pt x="3172" y="4778"/>
                  </a:lnTo>
                  <a:lnTo>
                    <a:pt x="3398" y="4694"/>
                  </a:lnTo>
                  <a:lnTo>
                    <a:pt x="3609" y="4581"/>
                  </a:lnTo>
                  <a:lnTo>
                    <a:pt x="3807" y="4468"/>
                  </a:lnTo>
                  <a:lnTo>
                    <a:pt x="3990" y="4327"/>
                  </a:lnTo>
                  <a:lnTo>
                    <a:pt x="4173" y="4172"/>
                  </a:lnTo>
                  <a:lnTo>
                    <a:pt x="4328" y="3989"/>
                  </a:lnTo>
                  <a:lnTo>
                    <a:pt x="4469" y="3806"/>
                  </a:lnTo>
                  <a:lnTo>
                    <a:pt x="4596" y="3609"/>
                  </a:lnTo>
                  <a:lnTo>
                    <a:pt x="4695" y="3383"/>
                  </a:lnTo>
                  <a:lnTo>
                    <a:pt x="4779" y="3172"/>
                  </a:lnTo>
                  <a:lnTo>
                    <a:pt x="4835" y="2932"/>
                  </a:lnTo>
                  <a:lnTo>
                    <a:pt x="4878" y="2692"/>
                  </a:lnTo>
                  <a:lnTo>
                    <a:pt x="4892" y="2439"/>
                  </a:lnTo>
                  <a:lnTo>
                    <a:pt x="4892" y="2439"/>
                  </a:lnTo>
                  <a:lnTo>
                    <a:pt x="4878" y="2185"/>
                  </a:lnTo>
                  <a:lnTo>
                    <a:pt x="4835" y="1945"/>
                  </a:lnTo>
                  <a:lnTo>
                    <a:pt x="4779" y="1720"/>
                  </a:lnTo>
                  <a:lnTo>
                    <a:pt x="4695" y="1494"/>
                  </a:lnTo>
                  <a:lnTo>
                    <a:pt x="4596" y="1283"/>
                  </a:lnTo>
                  <a:lnTo>
                    <a:pt x="4469" y="1071"/>
                  </a:lnTo>
                  <a:lnTo>
                    <a:pt x="4328" y="888"/>
                  </a:lnTo>
                  <a:lnTo>
                    <a:pt x="4173" y="719"/>
                  </a:lnTo>
                  <a:lnTo>
                    <a:pt x="3990" y="550"/>
                  </a:lnTo>
                  <a:lnTo>
                    <a:pt x="3807" y="409"/>
                  </a:lnTo>
                  <a:lnTo>
                    <a:pt x="3609" y="296"/>
                  </a:lnTo>
                  <a:lnTo>
                    <a:pt x="3398" y="183"/>
                  </a:lnTo>
                  <a:lnTo>
                    <a:pt x="3172" y="113"/>
                  </a:lnTo>
                  <a:lnTo>
                    <a:pt x="2933" y="42"/>
                  </a:lnTo>
                  <a:lnTo>
                    <a:pt x="2693" y="14"/>
                  </a:lnTo>
                  <a:lnTo>
                    <a:pt x="2439" y="0"/>
                  </a:lnTo>
                  <a:lnTo>
                    <a:pt x="2439" y="0"/>
                  </a:lnTo>
                  <a:lnTo>
                    <a:pt x="2200" y="14"/>
                  </a:lnTo>
                  <a:lnTo>
                    <a:pt x="1946" y="42"/>
                  </a:lnTo>
                  <a:lnTo>
                    <a:pt x="1720" y="113"/>
                  </a:lnTo>
                  <a:lnTo>
                    <a:pt x="1495" y="183"/>
                  </a:lnTo>
                  <a:lnTo>
                    <a:pt x="1283" y="296"/>
                  </a:lnTo>
                  <a:lnTo>
                    <a:pt x="1086" y="409"/>
                  </a:lnTo>
                  <a:lnTo>
                    <a:pt x="889" y="550"/>
                  </a:lnTo>
                  <a:lnTo>
                    <a:pt x="720" y="719"/>
                  </a:lnTo>
                  <a:lnTo>
                    <a:pt x="565" y="888"/>
                  </a:lnTo>
                  <a:lnTo>
                    <a:pt x="424" y="1071"/>
                  </a:lnTo>
                  <a:lnTo>
                    <a:pt x="297" y="1283"/>
                  </a:lnTo>
                  <a:lnTo>
                    <a:pt x="198" y="1494"/>
                  </a:lnTo>
                  <a:lnTo>
                    <a:pt x="114" y="1720"/>
                  </a:lnTo>
                  <a:lnTo>
                    <a:pt x="43" y="1945"/>
                  </a:lnTo>
                  <a:lnTo>
                    <a:pt x="15" y="2185"/>
                  </a:lnTo>
                  <a:lnTo>
                    <a:pt x="1" y="2439"/>
                  </a:lnTo>
                  <a:lnTo>
                    <a:pt x="1" y="2439"/>
                  </a:lnTo>
                  <a:lnTo>
                    <a:pt x="15" y="2692"/>
                  </a:lnTo>
                  <a:lnTo>
                    <a:pt x="43" y="2932"/>
                  </a:lnTo>
                  <a:lnTo>
                    <a:pt x="114" y="3172"/>
                  </a:lnTo>
                  <a:lnTo>
                    <a:pt x="198" y="3383"/>
                  </a:lnTo>
                  <a:lnTo>
                    <a:pt x="297" y="3609"/>
                  </a:lnTo>
                  <a:lnTo>
                    <a:pt x="424" y="3806"/>
                  </a:lnTo>
                  <a:lnTo>
                    <a:pt x="565" y="3989"/>
                  </a:lnTo>
                  <a:lnTo>
                    <a:pt x="720" y="4172"/>
                  </a:lnTo>
                  <a:lnTo>
                    <a:pt x="889" y="4327"/>
                  </a:lnTo>
                  <a:lnTo>
                    <a:pt x="1086" y="4468"/>
                  </a:lnTo>
                  <a:lnTo>
                    <a:pt x="1283" y="4581"/>
                  </a:lnTo>
                  <a:lnTo>
                    <a:pt x="1495" y="4694"/>
                  </a:lnTo>
                  <a:lnTo>
                    <a:pt x="1720" y="4778"/>
                  </a:lnTo>
                  <a:lnTo>
                    <a:pt x="1946" y="4835"/>
                  </a:lnTo>
                  <a:lnTo>
                    <a:pt x="2200" y="4877"/>
                  </a:lnTo>
                  <a:lnTo>
                    <a:pt x="2439" y="4877"/>
                  </a:lnTo>
                  <a:lnTo>
                    <a:pt x="2439" y="4877"/>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flipH="1">
              <a:off x="3701153" y="1932750"/>
              <a:ext cx="101313" cy="101023"/>
            </a:xfrm>
            <a:custGeom>
              <a:avLst/>
              <a:gdLst/>
              <a:ahLst/>
              <a:cxnLst/>
              <a:rect l="l" t="t" r="r" b="b"/>
              <a:pathLst>
                <a:path w="4892" h="4878" extrusionOk="0">
                  <a:moveTo>
                    <a:pt x="2454" y="4878"/>
                  </a:moveTo>
                  <a:lnTo>
                    <a:pt x="2454" y="4878"/>
                  </a:lnTo>
                  <a:lnTo>
                    <a:pt x="2693" y="4864"/>
                  </a:lnTo>
                  <a:lnTo>
                    <a:pt x="2947" y="4836"/>
                  </a:lnTo>
                  <a:lnTo>
                    <a:pt x="3172" y="4765"/>
                  </a:lnTo>
                  <a:lnTo>
                    <a:pt x="3398" y="4695"/>
                  </a:lnTo>
                  <a:lnTo>
                    <a:pt x="3609" y="4582"/>
                  </a:lnTo>
                  <a:lnTo>
                    <a:pt x="3807" y="4469"/>
                  </a:lnTo>
                  <a:lnTo>
                    <a:pt x="4004" y="4328"/>
                  </a:lnTo>
                  <a:lnTo>
                    <a:pt x="4173" y="4159"/>
                  </a:lnTo>
                  <a:lnTo>
                    <a:pt x="4328" y="3990"/>
                  </a:lnTo>
                  <a:lnTo>
                    <a:pt x="4469" y="3807"/>
                  </a:lnTo>
                  <a:lnTo>
                    <a:pt x="4596" y="3595"/>
                  </a:lnTo>
                  <a:lnTo>
                    <a:pt x="4695" y="3384"/>
                  </a:lnTo>
                  <a:lnTo>
                    <a:pt x="4779" y="3158"/>
                  </a:lnTo>
                  <a:lnTo>
                    <a:pt x="4836" y="2933"/>
                  </a:lnTo>
                  <a:lnTo>
                    <a:pt x="4878" y="2693"/>
                  </a:lnTo>
                  <a:lnTo>
                    <a:pt x="4892" y="2439"/>
                  </a:lnTo>
                  <a:lnTo>
                    <a:pt x="4892" y="2439"/>
                  </a:lnTo>
                  <a:lnTo>
                    <a:pt x="4878" y="2186"/>
                  </a:lnTo>
                  <a:lnTo>
                    <a:pt x="4836" y="1946"/>
                  </a:lnTo>
                  <a:lnTo>
                    <a:pt x="4779" y="1706"/>
                  </a:lnTo>
                  <a:lnTo>
                    <a:pt x="4695" y="1495"/>
                  </a:lnTo>
                  <a:lnTo>
                    <a:pt x="4596" y="1270"/>
                  </a:lnTo>
                  <a:lnTo>
                    <a:pt x="4469" y="1072"/>
                  </a:lnTo>
                  <a:lnTo>
                    <a:pt x="4328" y="889"/>
                  </a:lnTo>
                  <a:lnTo>
                    <a:pt x="4173" y="706"/>
                  </a:lnTo>
                  <a:lnTo>
                    <a:pt x="4004" y="551"/>
                  </a:lnTo>
                  <a:lnTo>
                    <a:pt x="3807" y="410"/>
                  </a:lnTo>
                  <a:lnTo>
                    <a:pt x="3609" y="297"/>
                  </a:lnTo>
                  <a:lnTo>
                    <a:pt x="3398" y="184"/>
                  </a:lnTo>
                  <a:lnTo>
                    <a:pt x="3172" y="100"/>
                  </a:lnTo>
                  <a:lnTo>
                    <a:pt x="2947" y="43"/>
                  </a:lnTo>
                  <a:lnTo>
                    <a:pt x="2693" y="1"/>
                  </a:lnTo>
                  <a:lnTo>
                    <a:pt x="2454" y="1"/>
                  </a:lnTo>
                  <a:lnTo>
                    <a:pt x="2454" y="1"/>
                  </a:lnTo>
                  <a:lnTo>
                    <a:pt x="2200" y="1"/>
                  </a:lnTo>
                  <a:lnTo>
                    <a:pt x="1960" y="43"/>
                  </a:lnTo>
                  <a:lnTo>
                    <a:pt x="1721" y="100"/>
                  </a:lnTo>
                  <a:lnTo>
                    <a:pt x="1495" y="184"/>
                  </a:lnTo>
                  <a:lnTo>
                    <a:pt x="1284" y="297"/>
                  </a:lnTo>
                  <a:lnTo>
                    <a:pt x="1086" y="410"/>
                  </a:lnTo>
                  <a:lnTo>
                    <a:pt x="903" y="551"/>
                  </a:lnTo>
                  <a:lnTo>
                    <a:pt x="720" y="706"/>
                  </a:lnTo>
                  <a:lnTo>
                    <a:pt x="565" y="889"/>
                  </a:lnTo>
                  <a:lnTo>
                    <a:pt x="424" y="1072"/>
                  </a:lnTo>
                  <a:lnTo>
                    <a:pt x="297" y="1270"/>
                  </a:lnTo>
                  <a:lnTo>
                    <a:pt x="198" y="1495"/>
                  </a:lnTo>
                  <a:lnTo>
                    <a:pt x="114" y="1706"/>
                  </a:lnTo>
                  <a:lnTo>
                    <a:pt x="57" y="1946"/>
                  </a:lnTo>
                  <a:lnTo>
                    <a:pt x="15" y="2186"/>
                  </a:lnTo>
                  <a:lnTo>
                    <a:pt x="1" y="2439"/>
                  </a:lnTo>
                  <a:lnTo>
                    <a:pt x="1" y="2439"/>
                  </a:lnTo>
                  <a:lnTo>
                    <a:pt x="15" y="2693"/>
                  </a:lnTo>
                  <a:lnTo>
                    <a:pt x="57" y="2933"/>
                  </a:lnTo>
                  <a:lnTo>
                    <a:pt x="114" y="3158"/>
                  </a:lnTo>
                  <a:lnTo>
                    <a:pt x="198" y="3384"/>
                  </a:lnTo>
                  <a:lnTo>
                    <a:pt x="297" y="3595"/>
                  </a:lnTo>
                  <a:lnTo>
                    <a:pt x="424" y="3807"/>
                  </a:lnTo>
                  <a:lnTo>
                    <a:pt x="565" y="3990"/>
                  </a:lnTo>
                  <a:lnTo>
                    <a:pt x="720" y="4159"/>
                  </a:lnTo>
                  <a:lnTo>
                    <a:pt x="903" y="4328"/>
                  </a:lnTo>
                  <a:lnTo>
                    <a:pt x="1086" y="4469"/>
                  </a:lnTo>
                  <a:lnTo>
                    <a:pt x="1284" y="4582"/>
                  </a:lnTo>
                  <a:lnTo>
                    <a:pt x="1495" y="4695"/>
                  </a:lnTo>
                  <a:lnTo>
                    <a:pt x="1721" y="4765"/>
                  </a:lnTo>
                  <a:lnTo>
                    <a:pt x="1960" y="4836"/>
                  </a:lnTo>
                  <a:lnTo>
                    <a:pt x="2200" y="4864"/>
                  </a:lnTo>
                  <a:lnTo>
                    <a:pt x="2454" y="4878"/>
                  </a:lnTo>
                  <a:lnTo>
                    <a:pt x="2454" y="4878"/>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flipH="1">
              <a:off x="3964728" y="1963400"/>
              <a:ext cx="35352" cy="35352"/>
            </a:xfrm>
            <a:custGeom>
              <a:avLst/>
              <a:gdLst/>
              <a:ahLst/>
              <a:cxnLst/>
              <a:rect l="l" t="t" r="r" b="b"/>
              <a:pathLst>
                <a:path w="1707" h="1707" extrusionOk="0">
                  <a:moveTo>
                    <a:pt x="846" y="1706"/>
                  </a:moveTo>
                  <a:lnTo>
                    <a:pt x="846" y="1706"/>
                  </a:lnTo>
                  <a:lnTo>
                    <a:pt x="931" y="1692"/>
                  </a:lnTo>
                  <a:lnTo>
                    <a:pt x="1015" y="1678"/>
                  </a:lnTo>
                  <a:lnTo>
                    <a:pt x="1185" y="1636"/>
                  </a:lnTo>
                  <a:lnTo>
                    <a:pt x="1326" y="1551"/>
                  </a:lnTo>
                  <a:lnTo>
                    <a:pt x="1452" y="1453"/>
                  </a:lnTo>
                  <a:lnTo>
                    <a:pt x="1551" y="1326"/>
                  </a:lnTo>
                  <a:lnTo>
                    <a:pt x="1636" y="1185"/>
                  </a:lnTo>
                  <a:lnTo>
                    <a:pt x="1692" y="1016"/>
                  </a:lnTo>
                  <a:lnTo>
                    <a:pt x="1692" y="931"/>
                  </a:lnTo>
                  <a:lnTo>
                    <a:pt x="1706" y="847"/>
                  </a:lnTo>
                  <a:lnTo>
                    <a:pt x="1706" y="847"/>
                  </a:lnTo>
                  <a:lnTo>
                    <a:pt x="1692" y="762"/>
                  </a:lnTo>
                  <a:lnTo>
                    <a:pt x="1692" y="678"/>
                  </a:lnTo>
                  <a:lnTo>
                    <a:pt x="1636" y="522"/>
                  </a:lnTo>
                  <a:lnTo>
                    <a:pt x="1551" y="367"/>
                  </a:lnTo>
                  <a:lnTo>
                    <a:pt x="1452" y="241"/>
                  </a:lnTo>
                  <a:lnTo>
                    <a:pt x="1326" y="142"/>
                  </a:lnTo>
                  <a:lnTo>
                    <a:pt x="1185" y="57"/>
                  </a:lnTo>
                  <a:lnTo>
                    <a:pt x="1015" y="15"/>
                  </a:lnTo>
                  <a:lnTo>
                    <a:pt x="931" y="1"/>
                  </a:lnTo>
                  <a:lnTo>
                    <a:pt x="846" y="1"/>
                  </a:lnTo>
                  <a:lnTo>
                    <a:pt x="846" y="1"/>
                  </a:lnTo>
                  <a:lnTo>
                    <a:pt x="762" y="1"/>
                  </a:lnTo>
                  <a:lnTo>
                    <a:pt x="677" y="15"/>
                  </a:lnTo>
                  <a:lnTo>
                    <a:pt x="522" y="57"/>
                  </a:lnTo>
                  <a:lnTo>
                    <a:pt x="367" y="142"/>
                  </a:lnTo>
                  <a:lnTo>
                    <a:pt x="254" y="241"/>
                  </a:lnTo>
                  <a:lnTo>
                    <a:pt x="142" y="367"/>
                  </a:lnTo>
                  <a:lnTo>
                    <a:pt x="71" y="522"/>
                  </a:lnTo>
                  <a:lnTo>
                    <a:pt x="15" y="678"/>
                  </a:lnTo>
                  <a:lnTo>
                    <a:pt x="1" y="762"/>
                  </a:lnTo>
                  <a:lnTo>
                    <a:pt x="1" y="847"/>
                  </a:lnTo>
                  <a:lnTo>
                    <a:pt x="1" y="847"/>
                  </a:lnTo>
                  <a:lnTo>
                    <a:pt x="1" y="931"/>
                  </a:lnTo>
                  <a:lnTo>
                    <a:pt x="15" y="1016"/>
                  </a:lnTo>
                  <a:lnTo>
                    <a:pt x="71" y="1185"/>
                  </a:lnTo>
                  <a:lnTo>
                    <a:pt x="142" y="1326"/>
                  </a:lnTo>
                  <a:lnTo>
                    <a:pt x="254" y="1453"/>
                  </a:lnTo>
                  <a:lnTo>
                    <a:pt x="367" y="1551"/>
                  </a:lnTo>
                  <a:lnTo>
                    <a:pt x="522" y="1636"/>
                  </a:lnTo>
                  <a:lnTo>
                    <a:pt x="677" y="1678"/>
                  </a:lnTo>
                  <a:lnTo>
                    <a:pt x="762" y="1692"/>
                  </a:lnTo>
                  <a:lnTo>
                    <a:pt x="846" y="1706"/>
                  </a:lnTo>
                  <a:lnTo>
                    <a:pt x="846" y="170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flipH="1">
              <a:off x="3734124" y="1965451"/>
              <a:ext cx="35352" cy="35352"/>
            </a:xfrm>
            <a:custGeom>
              <a:avLst/>
              <a:gdLst/>
              <a:ahLst/>
              <a:cxnLst/>
              <a:rect l="l" t="t" r="r" b="b"/>
              <a:pathLst>
                <a:path w="1707" h="1707" extrusionOk="0">
                  <a:moveTo>
                    <a:pt x="861" y="1706"/>
                  </a:moveTo>
                  <a:lnTo>
                    <a:pt x="861" y="1706"/>
                  </a:lnTo>
                  <a:lnTo>
                    <a:pt x="945" y="1706"/>
                  </a:lnTo>
                  <a:lnTo>
                    <a:pt x="1030" y="1692"/>
                  </a:lnTo>
                  <a:lnTo>
                    <a:pt x="1185" y="1650"/>
                  </a:lnTo>
                  <a:lnTo>
                    <a:pt x="1326" y="1565"/>
                  </a:lnTo>
                  <a:lnTo>
                    <a:pt x="1453" y="1466"/>
                  </a:lnTo>
                  <a:lnTo>
                    <a:pt x="1565" y="1340"/>
                  </a:lnTo>
                  <a:lnTo>
                    <a:pt x="1636" y="1185"/>
                  </a:lnTo>
                  <a:lnTo>
                    <a:pt x="1692" y="1030"/>
                  </a:lnTo>
                  <a:lnTo>
                    <a:pt x="1706" y="945"/>
                  </a:lnTo>
                  <a:lnTo>
                    <a:pt x="1706" y="860"/>
                  </a:lnTo>
                  <a:lnTo>
                    <a:pt x="1706" y="860"/>
                  </a:lnTo>
                  <a:lnTo>
                    <a:pt x="1706" y="776"/>
                  </a:lnTo>
                  <a:lnTo>
                    <a:pt x="1692" y="691"/>
                  </a:lnTo>
                  <a:lnTo>
                    <a:pt x="1636" y="522"/>
                  </a:lnTo>
                  <a:lnTo>
                    <a:pt x="1565" y="381"/>
                  </a:lnTo>
                  <a:lnTo>
                    <a:pt x="1453" y="254"/>
                  </a:lnTo>
                  <a:lnTo>
                    <a:pt x="1326" y="156"/>
                  </a:lnTo>
                  <a:lnTo>
                    <a:pt x="1185" y="71"/>
                  </a:lnTo>
                  <a:lnTo>
                    <a:pt x="1030" y="29"/>
                  </a:lnTo>
                  <a:lnTo>
                    <a:pt x="945" y="15"/>
                  </a:lnTo>
                  <a:lnTo>
                    <a:pt x="861" y="1"/>
                  </a:lnTo>
                  <a:lnTo>
                    <a:pt x="861" y="1"/>
                  </a:lnTo>
                  <a:lnTo>
                    <a:pt x="776" y="15"/>
                  </a:lnTo>
                  <a:lnTo>
                    <a:pt x="691" y="29"/>
                  </a:lnTo>
                  <a:lnTo>
                    <a:pt x="522" y="71"/>
                  </a:lnTo>
                  <a:lnTo>
                    <a:pt x="381" y="156"/>
                  </a:lnTo>
                  <a:lnTo>
                    <a:pt x="254" y="254"/>
                  </a:lnTo>
                  <a:lnTo>
                    <a:pt x="156" y="381"/>
                  </a:lnTo>
                  <a:lnTo>
                    <a:pt x="71" y="522"/>
                  </a:lnTo>
                  <a:lnTo>
                    <a:pt x="15" y="691"/>
                  </a:lnTo>
                  <a:lnTo>
                    <a:pt x="15" y="776"/>
                  </a:lnTo>
                  <a:lnTo>
                    <a:pt x="1" y="860"/>
                  </a:lnTo>
                  <a:lnTo>
                    <a:pt x="1" y="860"/>
                  </a:lnTo>
                  <a:lnTo>
                    <a:pt x="15" y="945"/>
                  </a:lnTo>
                  <a:lnTo>
                    <a:pt x="15" y="1030"/>
                  </a:lnTo>
                  <a:lnTo>
                    <a:pt x="71" y="1185"/>
                  </a:lnTo>
                  <a:lnTo>
                    <a:pt x="156" y="1340"/>
                  </a:lnTo>
                  <a:lnTo>
                    <a:pt x="254" y="1466"/>
                  </a:lnTo>
                  <a:lnTo>
                    <a:pt x="381" y="1565"/>
                  </a:lnTo>
                  <a:lnTo>
                    <a:pt x="522" y="1650"/>
                  </a:lnTo>
                  <a:lnTo>
                    <a:pt x="691" y="1692"/>
                  </a:lnTo>
                  <a:lnTo>
                    <a:pt x="776" y="1706"/>
                  </a:lnTo>
                  <a:lnTo>
                    <a:pt x="861" y="1706"/>
                  </a:lnTo>
                  <a:lnTo>
                    <a:pt x="861" y="170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flipH="1">
              <a:off x="3570661" y="1895100"/>
              <a:ext cx="54612" cy="75053"/>
            </a:xfrm>
            <a:custGeom>
              <a:avLst/>
              <a:gdLst/>
              <a:ahLst/>
              <a:cxnLst/>
              <a:rect l="l" t="t" r="r" b="b"/>
              <a:pathLst>
                <a:path w="2637" h="3624" extrusionOk="0">
                  <a:moveTo>
                    <a:pt x="832" y="1171"/>
                  </a:moveTo>
                  <a:lnTo>
                    <a:pt x="832" y="2453"/>
                  </a:lnTo>
                  <a:lnTo>
                    <a:pt x="2636" y="2453"/>
                  </a:lnTo>
                  <a:lnTo>
                    <a:pt x="2636" y="3623"/>
                  </a:lnTo>
                  <a:lnTo>
                    <a:pt x="1" y="3623"/>
                  </a:lnTo>
                  <a:lnTo>
                    <a:pt x="1" y="3609"/>
                  </a:lnTo>
                  <a:lnTo>
                    <a:pt x="1" y="2453"/>
                  </a:lnTo>
                  <a:lnTo>
                    <a:pt x="1" y="1171"/>
                  </a:lnTo>
                  <a:lnTo>
                    <a:pt x="1" y="212"/>
                  </a:lnTo>
                  <a:lnTo>
                    <a:pt x="1" y="1"/>
                  </a:lnTo>
                  <a:lnTo>
                    <a:pt x="2636" y="1"/>
                  </a:lnTo>
                  <a:lnTo>
                    <a:pt x="2636" y="1171"/>
                  </a:lnTo>
                  <a:lnTo>
                    <a:pt x="832" y="117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flipH="1">
              <a:off x="3527746" y="2081633"/>
              <a:ext cx="688628" cy="535084"/>
            </a:xfrm>
            <a:custGeom>
              <a:avLst/>
              <a:gdLst/>
              <a:ahLst/>
              <a:cxnLst/>
              <a:rect l="l" t="t" r="r" b="b"/>
              <a:pathLst>
                <a:path w="33251" h="25837" extrusionOk="0">
                  <a:moveTo>
                    <a:pt x="31799" y="6371"/>
                  </a:moveTo>
                  <a:lnTo>
                    <a:pt x="5554" y="25188"/>
                  </a:lnTo>
                  <a:lnTo>
                    <a:pt x="5554" y="25188"/>
                  </a:lnTo>
                  <a:lnTo>
                    <a:pt x="5413" y="25287"/>
                  </a:lnTo>
                  <a:lnTo>
                    <a:pt x="5258" y="25386"/>
                  </a:lnTo>
                  <a:lnTo>
                    <a:pt x="5103" y="25470"/>
                  </a:lnTo>
                  <a:lnTo>
                    <a:pt x="4948" y="25541"/>
                  </a:lnTo>
                  <a:lnTo>
                    <a:pt x="4778" y="25611"/>
                  </a:lnTo>
                  <a:lnTo>
                    <a:pt x="4623" y="25668"/>
                  </a:lnTo>
                  <a:lnTo>
                    <a:pt x="4454" y="25710"/>
                  </a:lnTo>
                  <a:lnTo>
                    <a:pt x="4285" y="25752"/>
                  </a:lnTo>
                  <a:lnTo>
                    <a:pt x="3947" y="25809"/>
                  </a:lnTo>
                  <a:lnTo>
                    <a:pt x="3608" y="25837"/>
                  </a:lnTo>
                  <a:lnTo>
                    <a:pt x="3270" y="25837"/>
                  </a:lnTo>
                  <a:lnTo>
                    <a:pt x="2946" y="25794"/>
                  </a:lnTo>
                  <a:lnTo>
                    <a:pt x="2608" y="25724"/>
                  </a:lnTo>
                  <a:lnTo>
                    <a:pt x="2284" y="25625"/>
                  </a:lnTo>
                  <a:lnTo>
                    <a:pt x="1973" y="25484"/>
                  </a:lnTo>
                  <a:lnTo>
                    <a:pt x="1677" y="25329"/>
                  </a:lnTo>
                  <a:lnTo>
                    <a:pt x="1536" y="25231"/>
                  </a:lnTo>
                  <a:lnTo>
                    <a:pt x="1396" y="25132"/>
                  </a:lnTo>
                  <a:lnTo>
                    <a:pt x="1255" y="25019"/>
                  </a:lnTo>
                  <a:lnTo>
                    <a:pt x="1128" y="24906"/>
                  </a:lnTo>
                  <a:lnTo>
                    <a:pt x="1001" y="24794"/>
                  </a:lnTo>
                  <a:lnTo>
                    <a:pt x="874" y="24653"/>
                  </a:lnTo>
                  <a:lnTo>
                    <a:pt x="761" y="24526"/>
                  </a:lnTo>
                  <a:lnTo>
                    <a:pt x="648" y="24385"/>
                  </a:lnTo>
                  <a:lnTo>
                    <a:pt x="648" y="24385"/>
                  </a:lnTo>
                  <a:lnTo>
                    <a:pt x="648" y="24385"/>
                  </a:lnTo>
                  <a:lnTo>
                    <a:pt x="550" y="24230"/>
                  </a:lnTo>
                  <a:lnTo>
                    <a:pt x="465" y="24075"/>
                  </a:lnTo>
                  <a:lnTo>
                    <a:pt x="381" y="23920"/>
                  </a:lnTo>
                  <a:lnTo>
                    <a:pt x="296" y="23765"/>
                  </a:lnTo>
                  <a:lnTo>
                    <a:pt x="240" y="23596"/>
                  </a:lnTo>
                  <a:lnTo>
                    <a:pt x="169" y="23441"/>
                  </a:lnTo>
                  <a:lnTo>
                    <a:pt x="127" y="23271"/>
                  </a:lnTo>
                  <a:lnTo>
                    <a:pt x="85" y="23102"/>
                  </a:lnTo>
                  <a:lnTo>
                    <a:pt x="28" y="22778"/>
                  </a:lnTo>
                  <a:lnTo>
                    <a:pt x="0" y="22440"/>
                  </a:lnTo>
                  <a:lnTo>
                    <a:pt x="0" y="22102"/>
                  </a:lnTo>
                  <a:lnTo>
                    <a:pt x="42" y="21763"/>
                  </a:lnTo>
                  <a:lnTo>
                    <a:pt x="113" y="21425"/>
                  </a:lnTo>
                  <a:lnTo>
                    <a:pt x="212" y="21101"/>
                  </a:lnTo>
                  <a:lnTo>
                    <a:pt x="352" y="20791"/>
                  </a:lnTo>
                  <a:lnTo>
                    <a:pt x="508" y="20495"/>
                  </a:lnTo>
                  <a:lnTo>
                    <a:pt x="606" y="20354"/>
                  </a:lnTo>
                  <a:lnTo>
                    <a:pt x="705" y="20213"/>
                  </a:lnTo>
                  <a:lnTo>
                    <a:pt x="818" y="20072"/>
                  </a:lnTo>
                  <a:lnTo>
                    <a:pt x="930" y="19945"/>
                  </a:lnTo>
                  <a:lnTo>
                    <a:pt x="1057" y="19818"/>
                  </a:lnTo>
                  <a:lnTo>
                    <a:pt x="1184" y="19691"/>
                  </a:lnTo>
                  <a:lnTo>
                    <a:pt x="1311" y="19579"/>
                  </a:lnTo>
                  <a:lnTo>
                    <a:pt x="1466" y="19480"/>
                  </a:lnTo>
                  <a:lnTo>
                    <a:pt x="27697" y="649"/>
                  </a:lnTo>
                  <a:lnTo>
                    <a:pt x="27697" y="649"/>
                  </a:lnTo>
                  <a:lnTo>
                    <a:pt x="27852" y="550"/>
                  </a:lnTo>
                  <a:lnTo>
                    <a:pt x="27993" y="466"/>
                  </a:lnTo>
                  <a:lnTo>
                    <a:pt x="28148" y="381"/>
                  </a:lnTo>
                  <a:lnTo>
                    <a:pt x="28317" y="296"/>
                  </a:lnTo>
                  <a:lnTo>
                    <a:pt x="28472" y="240"/>
                  </a:lnTo>
                  <a:lnTo>
                    <a:pt x="28641" y="170"/>
                  </a:lnTo>
                  <a:lnTo>
                    <a:pt x="28796" y="127"/>
                  </a:lnTo>
                  <a:lnTo>
                    <a:pt x="28966" y="85"/>
                  </a:lnTo>
                  <a:lnTo>
                    <a:pt x="29304" y="29"/>
                  </a:lnTo>
                  <a:lnTo>
                    <a:pt x="29642" y="0"/>
                  </a:lnTo>
                  <a:lnTo>
                    <a:pt x="29980" y="0"/>
                  </a:lnTo>
                  <a:lnTo>
                    <a:pt x="30319" y="43"/>
                  </a:lnTo>
                  <a:lnTo>
                    <a:pt x="30643" y="113"/>
                  </a:lnTo>
                  <a:lnTo>
                    <a:pt x="30967" y="212"/>
                  </a:lnTo>
                  <a:lnTo>
                    <a:pt x="31277" y="353"/>
                  </a:lnTo>
                  <a:lnTo>
                    <a:pt x="31587" y="508"/>
                  </a:lnTo>
                  <a:lnTo>
                    <a:pt x="31728" y="607"/>
                  </a:lnTo>
                  <a:lnTo>
                    <a:pt x="31869" y="705"/>
                  </a:lnTo>
                  <a:lnTo>
                    <a:pt x="31996" y="818"/>
                  </a:lnTo>
                  <a:lnTo>
                    <a:pt x="32137" y="931"/>
                  </a:lnTo>
                  <a:lnTo>
                    <a:pt x="32264" y="1058"/>
                  </a:lnTo>
                  <a:lnTo>
                    <a:pt x="32377" y="1184"/>
                  </a:lnTo>
                  <a:lnTo>
                    <a:pt x="32489" y="1311"/>
                  </a:lnTo>
                  <a:lnTo>
                    <a:pt x="32602" y="1466"/>
                  </a:lnTo>
                  <a:lnTo>
                    <a:pt x="32602" y="1466"/>
                  </a:lnTo>
                  <a:lnTo>
                    <a:pt x="32602" y="1466"/>
                  </a:lnTo>
                  <a:lnTo>
                    <a:pt x="32701" y="1607"/>
                  </a:lnTo>
                  <a:lnTo>
                    <a:pt x="32799" y="1762"/>
                  </a:lnTo>
                  <a:lnTo>
                    <a:pt x="32884" y="1917"/>
                  </a:lnTo>
                  <a:lnTo>
                    <a:pt x="32954" y="2072"/>
                  </a:lnTo>
                  <a:lnTo>
                    <a:pt x="33025" y="2242"/>
                  </a:lnTo>
                  <a:lnTo>
                    <a:pt x="33081" y="2397"/>
                  </a:lnTo>
                  <a:lnTo>
                    <a:pt x="33124" y="2566"/>
                  </a:lnTo>
                  <a:lnTo>
                    <a:pt x="33166" y="2735"/>
                  </a:lnTo>
                  <a:lnTo>
                    <a:pt x="33236" y="3073"/>
                  </a:lnTo>
                  <a:lnTo>
                    <a:pt x="33250" y="3411"/>
                  </a:lnTo>
                  <a:lnTo>
                    <a:pt x="33250" y="3750"/>
                  </a:lnTo>
                  <a:lnTo>
                    <a:pt x="33208" y="4074"/>
                  </a:lnTo>
                  <a:lnTo>
                    <a:pt x="33138" y="4412"/>
                  </a:lnTo>
                  <a:lnTo>
                    <a:pt x="33039" y="4736"/>
                  </a:lnTo>
                  <a:lnTo>
                    <a:pt x="32898" y="5046"/>
                  </a:lnTo>
                  <a:lnTo>
                    <a:pt x="32743" y="5342"/>
                  </a:lnTo>
                  <a:lnTo>
                    <a:pt x="32644" y="5498"/>
                  </a:lnTo>
                  <a:lnTo>
                    <a:pt x="32546" y="5624"/>
                  </a:lnTo>
                  <a:lnTo>
                    <a:pt x="32447" y="5765"/>
                  </a:lnTo>
                  <a:lnTo>
                    <a:pt x="32320" y="5892"/>
                  </a:lnTo>
                  <a:lnTo>
                    <a:pt x="32207" y="6019"/>
                  </a:lnTo>
                  <a:lnTo>
                    <a:pt x="32081" y="6146"/>
                  </a:lnTo>
                  <a:lnTo>
                    <a:pt x="31940" y="6259"/>
                  </a:lnTo>
                  <a:lnTo>
                    <a:pt x="31799" y="6371"/>
                  </a:lnTo>
                  <a:lnTo>
                    <a:pt x="31799" y="63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flipH="1">
              <a:off x="3560741" y="2114623"/>
              <a:ext cx="89053" cy="89053"/>
            </a:xfrm>
            <a:custGeom>
              <a:avLst/>
              <a:gdLst/>
              <a:ahLst/>
              <a:cxnLst/>
              <a:rect l="l" t="t" r="r" b="b"/>
              <a:pathLst>
                <a:path w="4300" h="4300" extrusionOk="0">
                  <a:moveTo>
                    <a:pt x="3412" y="3905"/>
                  </a:moveTo>
                  <a:lnTo>
                    <a:pt x="3412" y="3905"/>
                  </a:lnTo>
                  <a:lnTo>
                    <a:pt x="3228" y="4017"/>
                  </a:lnTo>
                  <a:lnTo>
                    <a:pt x="3031" y="4116"/>
                  </a:lnTo>
                  <a:lnTo>
                    <a:pt x="2834" y="4201"/>
                  </a:lnTo>
                  <a:lnTo>
                    <a:pt x="2636" y="4257"/>
                  </a:lnTo>
                  <a:lnTo>
                    <a:pt x="2425" y="4285"/>
                  </a:lnTo>
                  <a:lnTo>
                    <a:pt x="2214" y="4299"/>
                  </a:lnTo>
                  <a:lnTo>
                    <a:pt x="2016" y="4299"/>
                  </a:lnTo>
                  <a:lnTo>
                    <a:pt x="1805" y="4271"/>
                  </a:lnTo>
                  <a:lnTo>
                    <a:pt x="1608" y="4229"/>
                  </a:lnTo>
                  <a:lnTo>
                    <a:pt x="1410" y="4172"/>
                  </a:lnTo>
                  <a:lnTo>
                    <a:pt x="1213" y="4088"/>
                  </a:lnTo>
                  <a:lnTo>
                    <a:pt x="1030" y="3989"/>
                  </a:lnTo>
                  <a:lnTo>
                    <a:pt x="861" y="3876"/>
                  </a:lnTo>
                  <a:lnTo>
                    <a:pt x="691" y="3735"/>
                  </a:lnTo>
                  <a:lnTo>
                    <a:pt x="550" y="3580"/>
                  </a:lnTo>
                  <a:lnTo>
                    <a:pt x="409" y="3411"/>
                  </a:lnTo>
                  <a:lnTo>
                    <a:pt x="409" y="3411"/>
                  </a:lnTo>
                  <a:lnTo>
                    <a:pt x="283" y="3228"/>
                  </a:lnTo>
                  <a:lnTo>
                    <a:pt x="184" y="3031"/>
                  </a:lnTo>
                  <a:lnTo>
                    <a:pt x="113" y="2833"/>
                  </a:lnTo>
                  <a:lnTo>
                    <a:pt x="57" y="2622"/>
                  </a:lnTo>
                  <a:lnTo>
                    <a:pt x="15" y="2425"/>
                  </a:lnTo>
                  <a:lnTo>
                    <a:pt x="1" y="2213"/>
                  </a:lnTo>
                  <a:lnTo>
                    <a:pt x="15" y="2016"/>
                  </a:lnTo>
                  <a:lnTo>
                    <a:pt x="29" y="1804"/>
                  </a:lnTo>
                  <a:lnTo>
                    <a:pt x="71" y="1607"/>
                  </a:lnTo>
                  <a:lnTo>
                    <a:pt x="142" y="1410"/>
                  </a:lnTo>
                  <a:lnTo>
                    <a:pt x="212" y="1212"/>
                  </a:lnTo>
                  <a:lnTo>
                    <a:pt x="325" y="1029"/>
                  </a:lnTo>
                  <a:lnTo>
                    <a:pt x="438" y="860"/>
                  </a:lnTo>
                  <a:lnTo>
                    <a:pt x="579" y="691"/>
                  </a:lnTo>
                  <a:lnTo>
                    <a:pt x="734" y="550"/>
                  </a:lnTo>
                  <a:lnTo>
                    <a:pt x="903" y="409"/>
                  </a:lnTo>
                  <a:lnTo>
                    <a:pt x="903" y="409"/>
                  </a:lnTo>
                  <a:lnTo>
                    <a:pt x="1086" y="282"/>
                  </a:lnTo>
                  <a:lnTo>
                    <a:pt x="1283" y="183"/>
                  </a:lnTo>
                  <a:lnTo>
                    <a:pt x="1481" y="113"/>
                  </a:lnTo>
                  <a:lnTo>
                    <a:pt x="1678" y="57"/>
                  </a:lnTo>
                  <a:lnTo>
                    <a:pt x="1889" y="14"/>
                  </a:lnTo>
                  <a:lnTo>
                    <a:pt x="2087" y="0"/>
                  </a:lnTo>
                  <a:lnTo>
                    <a:pt x="2298" y="14"/>
                  </a:lnTo>
                  <a:lnTo>
                    <a:pt x="2510" y="28"/>
                  </a:lnTo>
                  <a:lnTo>
                    <a:pt x="2707" y="71"/>
                  </a:lnTo>
                  <a:lnTo>
                    <a:pt x="2904" y="141"/>
                  </a:lnTo>
                  <a:lnTo>
                    <a:pt x="3088" y="226"/>
                  </a:lnTo>
                  <a:lnTo>
                    <a:pt x="3271" y="324"/>
                  </a:lnTo>
                  <a:lnTo>
                    <a:pt x="3454" y="437"/>
                  </a:lnTo>
                  <a:lnTo>
                    <a:pt x="3609" y="578"/>
                  </a:lnTo>
                  <a:lnTo>
                    <a:pt x="3764" y="733"/>
                  </a:lnTo>
                  <a:lnTo>
                    <a:pt x="3905" y="902"/>
                  </a:lnTo>
                  <a:lnTo>
                    <a:pt x="3905" y="902"/>
                  </a:lnTo>
                  <a:lnTo>
                    <a:pt x="4018" y="1086"/>
                  </a:lnTo>
                  <a:lnTo>
                    <a:pt x="4116" y="1283"/>
                  </a:lnTo>
                  <a:lnTo>
                    <a:pt x="4201" y="1480"/>
                  </a:lnTo>
                  <a:lnTo>
                    <a:pt x="4257" y="1678"/>
                  </a:lnTo>
                  <a:lnTo>
                    <a:pt x="4286" y="1889"/>
                  </a:lnTo>
                  <a:lnTo>
                    <a:pt x="4300" y="2086"/>
                  </a:lnTo>
                  <a:lnTo>
                    <a:pt x="4300" y="2298"/>
                  </a:lnTo>
                  <a:lnTo>
                    <a:pt x="4272" y="2509"/>
                  </a:lnTo>
                  <a:lnTo>
                    <a:pt x="4229" y="2706"/>
                  </a:lnTo>
                  <a:lnTo>
                    <a:pt x="4173" y="2904"/>
                  </a:lnTo>
                  <a:lnTo>
                    <a:pt x="4088" y="3087"/>
                  </a:lnTo>
                  <a:lnTo>
                    <a:pt x="3990" y="3270"/>
                  </a:lnTo>
                  <a:lnTo>
                    <a:pt x="3877" y="3453"/>
                  </a:lnTo>
                  <a:lnTo>
                    <a:pt x="3736" y="3609"/>
                  </a:lnTo>
                  <a:lnTo>
                    <a:pt x="3581" y="3764"/>
                  </a:lnTo>
                  <a:lnTo>
                    <a:pt x="3412" y="3905"/>
                  </a:lnTo>
                  <a:lnTo>
                    <a:pt x="3412" y="3905"/>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flipH="1">
              <a:off x="4087330" y="2496429"/>
              <a:ext cx="89053" cy="89053"/>
            </a:xfrm>
            <a:custGeom>
              <a:avLst/>
              <a:gdLst/>
              <a:ahLst/>
              <a:cxnLst/>
              <a:rect l="l" t="t" r="r" b="b"/>
              <a:pathLst>
                <a:path w="4300" h="4300" extrusionOk="0">
                  <a:moveTo>
                    <a:pt x="3397" y="3905"/>
                  </a:moveTo>
                  <a:lnTo>
                    <a:pt x="3397" y="3905"/>
                  </a:lnTo>
                  <a:lnTo>
                    <a:pt x="3214" y="4018"/>
                  </a:lnTo>
                  <a:lnTo>
                    <a:pt x="3031" y="4116"/>
                  </a:lnTo>
                  <a:lnTo>
                    <a:pt x="2819" y="4201"/>
                  </a:lnTo>
                  <a:lnTo>
                    <a:pt x="2622" y="4257"/>
                  </a:lnTo>
                  <a:lnTo>
                    <a:pt x="2425" y="4285"/>
                  </a:lnTo>
                  <a:lnTo>
                    <a:pt x="2213" y="4300"/>
                  </a:lnTo>
                  <a:lnTo>
                    <a:pt x="2002" y="4300"/>
                  </a:lnTo>
                  <a:lnTo>
                    <a:pt x="1804" y="4271"/>
                  </a:lnTo>
                  <a:lnTo>
                    <a:pt x="1593" y="4229"/>
                  </a:lnTo>
                  <a:lnTo>
                    <a:pt x="1396" y="4173"/>
                  </a:lnTo>
                  <a:lnTo>
                    <a:pt x="1212" y="4088"/>
                  </a:lnTo>
                  <a:lnTo>
                    <a:pt x="1029" y="3989"/>
                  </a:lnTo>
                  <a:lnTo>
                    <a:pt x="846" y="3877"/>
                  </a:lnTo>
                  <a:lnTo>
                    <a:pt x="691" y="3736"/>
                  </a:lnTo>
                  <a:lnTo>
                    <a:pt x="536" y="3581"/>
                  </a:lnTo>
                  <a:lnTo>
                    <a:pt x="395" y="3412"/>
                  </a:lnTo>
                  <a:lnTo>
                    <a:pt x="395" y="3412"/>
                  </a:lnTo>
                  <a:lnTo>
                    <a:pt x="282" y="3228"/>
                  </a:lnTo>
                  <a:lnTo>
                    <a:pt x="183" y="3031"/>
                  </a:lnTo>
                  <a:lnTo>
                    <a:pt x="113" y="2834"/>
                  </a:lnTo>
                  <a:lnTo>
                    <a:pt x="57" y="2636"/>
                  </a:lnTo>
                  <a:lnTo>
                    <a:pt x="14" y="2425"/>
                  </a:lnTo>
                  <a:lnTo>
                    <a:pt x="0" y="2213"/>
                  </a:lnTo>
                  <a:lnTo>
                    <a:pt x="0" y="2016"/>
                  </a:lnTo>
                  <a:lnTo>
                    <a:pt x="28" y="1805"/>
                  </a:lnTo>
                  <a:lnTo>
                    <a:pt x="71" y="1607"/>
                  </a:lnTo>
                  <a:lnTo>
                    <a:pt x="127" y="1410"/>
                  </a:lnTo>
                  <a:lnTo>
                    <a:pt x="212" y="1213"/>
                  </a:lnTo>
                  <a:lnTo>
                    <a:pt x="310" y="1030"/>
                  </a:lnTo>
                  <a:lnTo>
                    <a:pt x="437" y="860"/>
                  </a:lnTo>
                  <a:lnTo>
                    <a:pt x="564" y="691"/>
                  </a:lnTo>
                  <a:lnTo>
                    <a:pt x="719" y="550"/>
                  </a:lnTo>
                  <a:lnTo>
                    <a:pt x="888" y="409"/>
                  </a:lnTo>
                  <a:lnTo>
                    <a:pt x="888" y="409"/>
                  </a:lnTo>
                  <a:lnTo>
                    <a:pt x="1085" y="297"/>
                  </a:lnTo>
                  <a:lnTo>
                    <a:pt x="1269" y="198"/>
                  </a:lnTo>
                  <a:lnTo>
                    <a:pt x="1466" y="113"/>
                  </a:lnTo>
                  <a:lnTo>
                    <a:pt x="1677" y="57"/>
                  </a:lnTo>
                  <a:lnTo>
                    <a:pt x="1875" y="29"/>
                  </a:lnTo>
                  <a:lnTo>
                    <a:pt x="2086" y="1"/>
                  </a:lnTo>
                  <a:lnTo>
                    <a:pt x="2298" y="15"/>
                  </a:lnTo>
                  <a:lnTo>
                    <a:pt x="2495" y="29"/>
                  </a:lnTo>
                  <a:lnTo>
                    <a:pt x="2692" y="85"/>
                  </a:lnTo>
                  <a:lnTo>
                    <a:pt x="2890" y="142"/>
                  </a:lnTo>
                  <a:lnTo>
                    <a:pt x="3087" y="226"/>
                  </a:lnTo>
                  <a:lnTo>
                    <a:pt x="3270" y="325"/>
                  </a:lnTo>
                  <a:lnTo>
                    <a:pt x="3439" y="438"/>
                  </a:lnTo>
                  <a:lnTo>
                    <a:pt x="3608" y="578"/>
                  </a:lnTo>
                  <a:lnTo>
                    <a:pt x="3764" y="734"/>
                  </a:lnTo>
                  <a:lnTo>
                    <a:pt x="3890" y="903"/>
                  </a:lnTo>
                  <a:lnTo>
                    <a:pt x="3890" y="903"/>
                  </a:lnTo>
                  <a:lnTo>
                    <a:pt x="4017" y="1086"/>
                  </a:lnTo>
                  <a:lnTo>
                    <a:pt x="4116" y="1283"/>
                  </a:lnTo>
                  <a:lnTo>
                    <a:pt x="4186" y="1481"/>
                  </a:lnTo>
                  <a:lnTo>
                    <a:pt x="4243" y="1678"/>
                  </a:lnTo>
                  <a:lnTo>
                    <a:pt x="4285" y="1889"/>
                  </a:lnTo>
                  <a:lnTo>
                    <a:pt x="4299" y="2101"/>
                  </a:lnTo>
                  <a:lnTo>
                    <a:pt x="4299" y="2298"/>
                  </a:lnTo>
                  <a:lnTo>
                    <a:pt x="4271" y="2509"/>
                  </a:lnTo>
                  <a:lnTo>
                    <a:pt x="4229" y="2707"/>
                  </a:lnTo>
                  <a:lnTo>
                    <a:pt x="4158" y="2904"/>
                  </a:lnTo>
                  <a:lnTo>
                    <a:pt x="4088" y="3101"/>
                  </a:lnTo>
                  <a:lnTo>
                    <a:pt x="3989" y="3285"/>
                  </a:lnTo>
                  <a:lnTo>
                    <a:pt x="3862" y="3454"/>
                  </a:lnTo>
                  <a:lnTo>
                    <a:pt x="3721" y="3609"/>
                  </a:lnTo>
                  <a:lnTo>
                    <a:pt x="3580" y="3764"/>
                  </a:lnTo>
                  <a:lnTo>
                    <a:pt x="3397" y="3905"/>
                  </a:lnTo>
                  <a:lnTo>
                    <a:pt x="3397" y="3905"/>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flipH="1">
              <a:off x="3527746" y="2081633"/>
              <a:ext cx="688628" cy="535084"/>
            </a:xfrm>
            <a:custGeom>
              <a:avLst/>
              <a:gdLst/>
              <a:ahLst/>
              <a:cxnLst/>
              <a:rect l="l" t="t" r="r" b="b"/>
              <a:pathLst>
                <a:path w="33251" h="25837" extrusionOk="0">
                  <a:moveTo>
                    <a:pt x="1466" y="6371"/>
                  </a:moveTo>
                  <a:lnTo>
                    <a:pt x="27697" y="25188"/>
                  </a:lnTo>
                  <a:lnTo>
                    <a:pt x="27697" y="25188"/>
                  </a:lnTo>
                  <a:lnTo>
                    <a:pt x="27838" y="25287"/>
                  </a:lnTo>
                  <a:lnTo>
                    <a:pt x="27993" y="25386"/>
                  </a:lnTo>
                  <a:lnTo>
                    <a:pt x="28148" y="25470"/>
                  </a:lnTo>
                  <a:lnTo>
                    <a:pt x="28317" y="25541"/>
                  </a:lnTo>
                  <a:lnTo>
                    <a:pt x="28472" y="25611"/>
                  </a:lnTo>
                  <a:lnTo>
                    <a:pt x="28641" y="25668"/>
                  </a:lnTo>
                  <a:lnTo>
                    <a:pt x="28796" y="25710"/>
                  </a:lnTo>
                  <a:lnTo>
                    <a:pt x="28966" y="25752"/>
                  </a:lnTo>
                  <a:lnTo>
                    <a:pt x="29304" y="25809"/>
                  </a:lnTo>
                  <a:lnTo>
                    <a:pt x="29642" y="25837"/>
                  </a:lnTo>
                  <a:lnTo>
                    <a:pt x="29980" y="25837"/>
                  </a:lnTo>
                  <a:lnTo>
                    <a:pt x="30319" y="25794"/>
                  </a:lnTo>
                  <a:lnTo>
                    <a:pt x="30643" y="25724"/>
                  </a:lnTo>
                  <a:lnTo>
                    <a:pt x="30967" y="25625"/>
                  </a:lnTo>
                  <a:lnTo>
                    <a:pt x="31277" y="25484"/>
                  </a:lnTo>
                  <a:lnTo>
                    <a:pt x="31587" y="25329"/>
                  </a:lnTo>
                  <a:lnTo>
                    <a:pt x="31728" y="25231"/>
                  </a:lnTo>
                  <a:lnTo>
                    <a:pt x="31869" y="25132"/>
                  </a:lnTo>
                  <a:lnTo>
                    <a:pt x="31996" y="25019"/>
                  </a:lnTo>
                  <a:lnTo>
                    <a:pt x="32137" y="24906"/>
                  </a:lnTo>
                  <a:lnTo>
                    <a:pt x="32264" y="24794"/>
                  </a:lnTo>
                  <a:lnTo>
                    <a:pt x="32377" y="24653"/>
                  </a:lnTo>
                  <a:lnTo>
                    <a:pt x="32489" y="24526"/>
                  </a:lnTo>
                  <a:lnTo>
                    <a:pt x="32602" y="24385"/>
                  </a:lnTo>
                  <a:lnTo>
                    <a:pt x="32602" y="24385"/>
                  </a:lnTo>
                  <a:lnTo>
                    <a:pt x="32602" y="24385"/>
                  </a:lnTo>
                  <a:lnTo>
                    <a:pt x="32701" y="24230"/>
                  </a:lnTo>
                  <a:lnTo>
                    <a:pt x="32799" y="24075"/>
                  </a:lnTo>
                  <a:lnTo>
                    <a:pt x="32884" y="23920"/>
                  </a:lnTo>
                  <a:lnTo>
                    <a:pt x="32954" y="23765"/>
                  </a:lnTo>
                  <a:lnTo>
                    <a:pt x="33025" y="23596"/>
                  </a:lnTo>
                  <a:lnTo>
                    <a:pt x="33081" y="23441"/>
                  </a:lnTo>
                  <a:lnTo>
                    <a:pt x="33124" y="23271"/>
                  </a:lnTo>
                  <a:lnTo>
                    <a:pt x="33166" y="23102"/>
                  </a:lnTo>
                  <a:lnTo>
                    <a:pt x="33236" y="22778"/>
                  </a:lnTo>
                  <a:lnTo>
                    <a:pt x="33250" y="22440"/>
                  </a:lnTo>
                  <a:lnTo>
                    <a:pt x="33250" y="22102"/>
                  </a:lnTo>
                  <a:lnTo>
                    <a:pt x="33208" y="21763"/>
                  </a:lnTo>
                  <a:lnTo>
                    <a:pt x="33138" y="21425"/>
                  </a:lnTo>
                  <a:lnTo>
                    <a:pt x="33039" y="21101"/>
                  </a:lnTo>
                  <a:lnTo>
                    <a:pt x="32898" y="20791"/>
                  </a:lnTo>
                  <a:lnTo>
                    <a:pt x="32743" y="20495"/>
                  </a:lnTo>
                  <a:lnTo>
                    <a:pt x="32644" y="20354"/>
                  </a:lnTo>
                  <a:lnTo>
                    <a:pt x="32546" y="20213"/>
                  </a:lnTo>
                  <a:lnTo>
                    <a:pt x="32447" y="20072"/>
                  </a:lnTo>
                  <a:lnTo>
                    <a:pt x="32320" y="19945"/>
                  </a:lnTo>
                  <a:lnTo>
                    <a:pt x="32207" y="19818"/>
                  </a:lnTo>
                  <a:lnTo>
                    <a:pt x="32081" y="19691"/>
                  </a:lnTo>
                  <a:lnTo>
                    <a:pt x="31940" y="19579"/>
                  </a:lnTo>
                  <a:lnTo>
                    <a:pt x="31799" y="19480"/>
                  </a:lnTo>
                  <a:lnTo>
                    <a:pt x="5554" y="649"/>
                  </a:lnTo>
                  <a:lnTo>
                    <a:pt x="5554" y="649"/>
                  </a:lnTo>
                  <a:lnTo>
                    <a:pt x="5413" y="550"/>
                  </a:lnTo>
                  <a:lnTo>
                    <a:pt x="5258" y="466"/>
                  </a:lnTo>
                  <a:lnTo>
                    <a:pt x="5103" y="381"/>
                  </a:lnTo>
                  <a:lnTo>
                    <a:pt x="4948" y="296"/>
                  </a:lnTo>
                  <a:lnTo>
                    <a:pt x="4778" y="240"/>
                  </a:lnTo>
                  <a:lnTo>
                    <a:pt x="4623" y="170"/>
                  </a:lnTo>
                  <a:lnTo>
                    <a:pt x="4454" y="127"/>
                  </a:lnTo>
                  <a:lnTo>
                    <a:pt x="4285" y="85"/>
                  </a:lnTo>
                  <a:lnTo>
                    <a:pt x="3947" y="29"/>
                  </a:lnTo>
                  <a:lnTo>
                    <a:pt x="3608" y="0"/>
                  </a:lnTo>
                  <a:lnTo>
                    <a:pt x="3270" y="15"/>
                  </a:lnTo>
                  <a:lnTo>
                    <a:pt x="2946" y="43"/>
                  </a:lnTo>
                  <a:lnTo>
                    <a:pt x="2608" y="113"/>
                  </a:lnTo>
                  <a:lnTo>
                    <a:pt x="2284" y="226"/>
                  </a:lnTo>
                  <a:lnTo>
                    <a:pt x="1973" y="353"/>
                  </a:lnTo>
                  <a:lnTo>
                    <a:pt x="1677" y="508"/>
                  </a:lnTo>
                  <a:lnTo>
                    <a:pt x="1536" y="607"/>
                  </a:lnTo>
                  <a:lnTo>
                    <a:pt x="1396" y="705"/>
                  </a:lnTo>
                  <a:lnTo>
                    <a:pt x="1255" y="818"/>
                  </a:lnTo>
                  <a:lnTo>
                    <a:pt x="1128" y="931"/>
                  </a:lnTo>
                  <a:lnTo>
                    <a:pt x="1001" y="1058"/>
                  </a:lnTo>
                  <a:lnTo>
                    <a:pt x="874" y="1184"/>
                  </a:lnTo>
                  <a:lnTo>
                    <a:pt x="761" y="1311"/>
                  </a:lnTo>
                  <a:lnTo>
                    <a:pt x="648" y="1466"/>
                  </a:lnTo>
                  <a:lnTo>
                    <a:pt x="648" y="1466"/>
                  </a:lnTo>
                  <a:lnTo>
                    <a:pt x="648" y="1466"/>
                  </a:lnTo>
                  <a:lnTo>
                    <a:pt x="550" y="1607"/>
                  </a:lnTo>
                  <a:lnTo>
                    <a:pt x="465" y="1762"/>
                  </a:lnTo>
                  <a:lnTo>
                    <a:pt x="381" y="1917"/>
                  </a:lnTo>
                  <a:lnTo>
                    <a:pt x="296" y="2072"/>
                  </a:lnTo>
                  <a:lnTo>
                    <a:pt x="240" y="2242"/>
                  </a:lnTo>
                  <a:lnTo>
                    <a:pt x="169" y="2397"/>
                  </a:lnTo>
                  <a:lnTo>
                    <a:pt x="127" y="2566"/>
                  </a:lnTo>
                  <a:lnTo>
                    <a:pt x="85" y="2735"/>
                  </a:lnTo>
                  <a:lnTo>
                    <a:pt x="28" y="3073"/>
                  </a:lnTo>
                  <a:lnTo>
                    <a:pt x="0" y="3411"/>
                  </a:lnTo>
                  <a:lnTo>
                    <a:pt x="14" y="3750"/>
                  </a:lnTo>
                  <a:lnTo>
                    <a:pt x="42" y="4074"/>
                  </a:lnTo>
                  <a:lnTo>
                    <a:pt x="113" y="4412"/>
                  </a:lnTo>
                  <a:lnTo>
                    <a:pt x="226" y="4736"/>
                  </a:lnTo>
                  <a:lnTo>
                    <a:pt x="352" y="5046"/>
                  </a:lnTo>
                  <a:lnTo>
                    <a:pt x="508" y="5342"/>
                  </a:lnTo>
                  <a:lnTo>
                    <a:pt x="606" y="5483"/>
                  </a:lnTo>
                  <a:lnTo>
                    <a:pt x="705" y="5624"/>
                  </a:lnTo>
                  <a:lnTo>
                    <a:pt x="818" y="5765"/>
                  </a:lnTo>
                  <a:lnTo>
                    <a:pt x="930" y="5892"/>
                  </a:lnTo>
                  <a:lnTo>
                    <a:pt x="1057" y="6019"/>
                  </a:lnTo>
                  <a:lnTo>
                    <a:pt x="1184" y="6146"/>
                  </a:lnTo>
                  <a:lnTo>
                    <a:pt x="1325" y="6259"/>
                  </a:lnTo>
                  <a:lnTo>
                    <a:pt x="1466" y="6371"/>
                  </a:lnTo>
                  <a:lnTo>
                    <a:pt x="1466" y="63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flipH="1">
              <a:off x="4094351" y="2114623"/>
              <a:ext cx="89053" cy="89053"/>
            </a:xfrm>
            <a:custGeom>
              <a:avLst/>
              <a:gdLst/>
              <a:ahLst/>
              <a:cxnLst/>
              <a:rect l="l" t="t" r="r" b="b"/>
              <a:pathLst>
                <a:path w="4300" h="4300" extrusionOk="0">
                  <a:moveTo>
                    <a:pt x="903" y="3905"/>
                  </a:moveTo>
                  <a:lnTo>
                    <a:pt x="903" y="3905"/>
                  </a:lnTo>
                  <a:lnTo>
                    <a:pt x="1086" y="4017"/>
                  </a:lnTo>
                  <a:lnTo>
                    <a:pt x="1269" y="4116"/>
                  </a:lnTo>
                  <a:lnTo>
                    <a:pt x="1467" y="4201"/>
                  </a:lnTo>
                  <a:lnTo>
                    <a:pt x="1678" y="4257"/>
                  </a:lnTo>
                  <a:lnTo>
                    <a:pt x="1876" y="4285"/>
                  </a:lnTo>
                  <a:lnTo>
                    <a:pt x="2087" y="4299"/>
                  </a:lnTo>
                  <a:lnTo>
                    <a:pt x="2298" y="4299"/>
                  </a:lnTo>
                  <a:lnTo>
                    <a:pt x="2496" y="4271"/>
                  </a:lnTo>
                  <a:lnTo>
                    <a:pt x="2707" y="4229"/>
                  </a:lnTo>
                  <a:lnTo>
                    <a:pt x="2904" y="4172"/>
                  </a:lnTo>
                  <a:lnTo>
                    <a:pt x="3088" y="4088"/>
                  </a:lnTo>
                  <a:lnTo>
                    <a:pt x="3271" y="3989"/>
                  </a:lnTo>
                  <a:lnTo>
                    <a:pt x="3454" y="3876"/>
                  </a:lnTo>
                  <a:lnTo>
                    <a:pt x="3609" y="3735"/>
                  </a:lnTo>
                  <a:lnTo>
                    <a:pt x="3764" y="3580"/>
                  </a:lnTo>
                  <a:lnTo>
                    <a:pt x="3905" y="3411"/>
                  </a:lnTo>
                  <a:lnTo>
                    <a:pt x="3905" y="3411"/>
                  </a:lnTo>
                  <a:lnTo>
                    <a:pt x="4018" y="3228"/>
                  </a:lnTo>
                  <a:lnTo>
                    <a:pt x="4117" y="3031"/>
                  </a:lnTo>
                  <a:lnTo>
                    <a:pt x="4187" y="2833"/>
                  </a:lnTo>
                  <a:lnTo>
                    <a:pt x="4243" y="2622"/>
                  </a:lnTo>
                  <a:lnTo>
                    <a:pt x="4286" y="2425"/>
                  </a:lnTo>
                  <a:lnTo>
                    <a:pt x="4300" y="2213"/>
                  </a:lnTo>
                  <a:lnTo>
                    <a:pt x="4300" y="2016"/>
                  </a:lnTo>
                  <a:lnTo>
                    <a:pt x="4272" y="1804"/>
                  </a:lnTo>
                  <a:lnTo>
                    <a:pt x="4229" y="1607"/>
                  </a:lnTo>
                  <a:lnTo>
                    <a:pt x="4173" y="1410"/>
                  </a:lnTo>
                  <a:lnTo>
                    <a:pt x="4088" y="1212"/>
                  </a:lnTo>
                  <a:lnTo>
                    <a:pt x="3990" y="1029"/>
                  </a:lnTo>
                  <a:lnTo>
                    <a:pt x="3863" y="860"/>
                  </a:lnTo>
                  <a:lnTo>
                    <a:pt x="3736" y="691"/>
                  </a:lnTo>
                  <a:lnTo>
                    <a:pt x="3581" y="550"/>
                  </a:lnTo>
                  <a:lnTo>
                    <a:pt x="3398" y="409"/>
                  </a:lnTo>
                  <a:lnTo>
                    <a:pt x="3398" y="409"/>
                  </a:lnTo>
                  <a:lnTo>
                    <a:pt x="3215" y="282"/>
                  </a:lnTo>
                  <a:lnTo>
                    <a:pt x="3031" y="183"/>
                  </a:lnTo>
                  <a:lnTo>
                    <a:pt x="2834" y="113"/>
                  </a:lnTo>
                  <a:lnTo>
                    <a:pt x="2623" y="57"/>
                  </a:lnTo>
                  <a:lnTo>
                    <a:pt x="2425" y="14"/>
                  </a:lnTo>
                  <a:lnTo>
                    <a:pt x="2214" y="0"/>
                  </a:lnTo>
                  <a:lnTo>
                    <a:pt x="2002" y="14"/>
                  </a:lnTo>
                  <a:lnTo>
                    <a:pt x="1805" y="28"/>
                  </a:lnTo>
                  <a:lnTo>
                    <a:pt x="1594" y="71"/>
                  </a:lnTo>
                  <a:lnTo>
                    <a:pt x="1396" y="141"/>
                  </a:lnTo>
                  <a:lnTo>
                    <a:pt x="1213" y="226"/>
                  </a:lnTo>
                  <a:lnTo>
                    <a:pt x="1030" y="324"/>
                  </a:lnTo>
                  <a:lnTo>
                    <a:pt x="861" y="437"/>
                  </a:lnTo>
                  <a:lnTo>
                    <a:pt x="692" y="578"/>
                  </a:lnTo>
                  <a:lnTo>
                    <a:pt x="536" y="733"/>
                  </a:lnTo>
                  <a:lnTo>
                    <a:pt x="410" y="902"/>
                  </a:lnTo>
                  <a:lnTo>
                    <a:pt x="410" y="902"/>
                  </a:lnTo>
                  <a:lnTo>
                    <a:pt x="283" y="1086"/>
                  </a:lnTo>
                  <a:lnTo>
                    <a:pt x="184" y="1283"/>
                  </a:lnTo>
                  <a:lnTo>
                    <a:pt x="114" y="1480"/>
                  </a:lnTo>
                  <a:lnTo>
                    <a:pt x="57" y="1678"/>
                  </a:lnTo>
                  <a:lnTo>
                    <a:pt x="15" y="1889"/>
                  </a:lnTo>
                  <a:lnTo>
                    <a:pt x="1" y="2086"/>
                  </a:lnTo>
                  <a:lnTo>
                    <a:pt x="1" y="2298"/>
                  </a:lnTo>
                  <a:lnTo>
                    <a:pt x="29" y="2509"/>
                  </a:lnTo>
                  <a:lnTo>
                    <a:pt x="71" y="2706"/>
                  </a:lnTo>
                  <a:lnTo>
                    <a:pt x="142" y="2904"/>
                  </a:lnTo>
                  <a:lnTo>
                    <a:pt x="212" y="3087"/>
                  </a:lnTo>
                  <a:lnTo>
                    <a:pt x="311" y="3270"/>
                  </a:lnTo>
                  <a:lnTo>
                    <a:pt x="438" y="3453"/>
                  </a:lnTo>
                  <a:lnTo>
                    <a:pt x="565" y="3609"/>
                  </a:lnTo>
                  <a:lnTo>
                    <a:pt x="720" y="3764"/>
                  </a:lnTo>
                  <a:lnTo>
                    <a:pt x="903" y="3905"/>
                  </a:lnTo>
                  <a:lnTo>
                    <a:pt x="903" y="3905"/>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flipH="1">
              <a:off x="3567451" y="2496429"/>
              <a:ext cx="89343" cy="89053"/>
            </a:xfrm>
            <a:custGeom>
              <a:avLst/>
              <a:gdLst/>
              <a:ahLst/>
              <a:cxnLst/>
              <a:rect l="l" t="t" r="r" b="b"/>
              <a:pathLst>
                <a:path w="4314" h="4300" extrusionOk="0">
                  <a:moveTo>
                    <a:pt x="903" y="3905"/>
                  </a:moveTo>
                  <a:lnTo>
                    <a:pt x="903" y="3905"/>
                  </a:lnTo>
                  <a:lnTo>
                    <a:pt x="1086" y="4018"/>
                  </a:lnTo>
                  <a:lnTo>
                    <a:pt x="1283" y="4116"/>
                  </a:lnTo>
                  <a:lnTo>
                    <a:pt x="1480" y="4201"/>
                  </a:lnTo>
                  <a:lnTo>
                    <a:pt x="1678" y="4257"/>
                  </a:lnTo>
                  <a:lnTo>
                    <a:pt x="1889" y="4285"/>
                  </a:lnTo>
                  <a:lnTo>
                    <a:pt x="2101" y="4300"/>
                  </a:lnTo>
                  <a:lnTo>
                    <a:pt x="2298" y="4300"/>
                  </a:lnTo>
                  <a:lnTo>
                    <a:pt x="2509" y="4271"/>
                  </a:lnTo>
                  <a:lnTo>
                    <a:pt x="2707" y="4229"/>
                  </a:lnTo>
                  <a:lnTo>
                    <a:pt x="2904" y="4173"/>
                  </a:lnTo>
                  <a:lnTo>
                    <a:pt x="3101" y="4088"/>
                  </a:lnTo>
                  <a:lnTo>
                    <a:pt x="3285" y="3989"/>
                  </a:lnTo>
                  <a:lnTo>
                    <a:pt x="3454" y="3877"/>
                  </a:lnTo>
                  <a:lnTo>
                    <a:pt x="3609" y="3736"/>
                  </a:lnTo>
                  <a:lnTo>
                    <a:pt x="3764" y="3581"/>
                  </a:lnTo>
                  <a:lnTo>
                    <a:pt x="3905" y="3412"/>
                  </a:lnTo>
                  <a:lnTo>
                    <a:pt x="3905" y="3412"/>
                  </a:lnTo>
                  <a:lnTo>
                    <a:pt x="4018" y="3228"/>
                  </a:lnTo>
                  <a:lnTo>
                    <a:pt x="4116" y="3031"/>
                  </a:lnTo>
                  <a:lnTo>
                    <a:pt x="4201" y="2834"/>
                  </a:lnTo>
                  <a:lnTo>
                    <a:pt x="4257" y="2636"/>
                  </a:lnTo>
                  <a:lnTo>
                    <a:pt x="4285" y="2425"/>
                  </a:lnTo>
                  <a:lnTo>
                    <a:pt x="4314" y="2213"/>
                  </a:lnTo>
                  <a:lnTo>
                    <a:pt x="4299" y="2016"/>
                  </a:lnTo>
                  <a:lnTo>
                    <a:pt x="4285" y="1805"/>
                  </a:lnTo>
                  <a:lnTo>
                    <a:pt x="4229" y="1607"/>
                  </a:lnTo>
                  <a:lnTo>
                    <a:pt x="4173" y="1410"/>
                  </a:lnTo>
                  <a:lnTo>
                    <a:pt x="4088" y="1213"/>
                  </a:lnTo>
                  <a:lnTo>
                    <a:pt x="3989" y="1030"/>
                  </a:lnTo>
                  <a:lnTo>
                    <a:pt x="3877" y="860"/>
                  </a:lnTo>
                  <a:lnTo>
                    <a:pt x="3736" y="691"/>
                  </a:lnTo>
                  <a:lnTo>
                    <a:pt x="3581" y="550"/>
                  </a:lnTo>
                  <a:lnTo>
                    <a:pt x="3411" y="409"/>
                  </a:lnTo>
                  <a:lnTo>
                    <a:pt x="3411" y="409"/>
                  </a:lnTo>
                  <a:lnTo>
                    <a:pt x="3228" y="297"/>
                  </a:lnTo>
                  <a:lnTo>
                    <a:pt x="3031" y="198"/>
                  </a:lnTo>
                  <a:lnTo>
                    <a:pt x="2834" y="113"/>
                  </a:lnTo>
                  <a:lnTo>
                    <a:pt x="2636" y="57"/>
                  </a:lnTo>
                  <a:lnTo>
                    <a:pt x="2425" y="29"/>
                  </a:lnTo>
                  <a:lnTo>
                    <a:pt x="2213" y="1"/>
                  </a:lnTo>
                  <a:lnTo>
                    <a:pt x="2016" y="15"/>
                  </a:lnTo>
                  <a:lnTo>
                    <a:pt x="1805" y="29"/>
                  </a:lnTo>
                  <a:lnTo>
                    <a:pt x="1607" y="71"/>
                  </a:lnTo>
                  <a:lnTo>
                    <a:pt x="1410" y="142"/>
                  </a:lnTo>
                  <a:lnTo>
                    <a:pt x="1213" y="226"/>
                  </a:lnTo>
                  <a:lnTo>
                    <a:pt x="1029" y="325"/>
                  </a:lnTo>
                  <a:lnTo>
                    <a:pt x="860" y="438"/>
                  </a:lnTo>
                  <a:lnTo>
                    <a:pt x="705" y="578"/>
                  </a:lnTo>
                  <a:lnTo>
                    <a:pt x="550" y="734"/>
                  </a:lnTo>
                  <a:lnTo>
                    <a:pt x="409" y="903"/>
                  </a:lnTo>
                  <a:lnTo>
                    <a:pt x="409" y="903"/>
                  </a:lnTo>
                  <a:lnTo>
                    <a:pt x="296" y="1086"/>
                  </a:lnTo>
                  <a:lnTo>
                    <a:pt x="198" y="1283"/>
                  </a:lnTo>
                  <a:lnTo>
                    <a:pt x="113" y="1481"/>
                  </a:lnTo>
                  <a:lnTo>
                    <a:pt x="57" y="1678"/>
                  </a:lnTo>
                  <a:lnTo>
                    <a:pt x="29" y="1889"/>
                  </a:lnTo>
                  <a:lnTo>
                    <a:pt x="0" y="2101"/>
                  </a:lnTo>
                  <a:lnTo>
                    <a:pt x="15" y="2298"/>
                  </a:lnTo>
                  <a:lnTo>
                    <a:pt x="29" y="2509"/>
                  </a:lnTo>
                  <a:lnTo>
                    <a:pt x="85" y="2707"/>
                  </a:lnTo>
                  <a:lnTo>
                    <a:pt x="141" y="2904"/>
                  </a:lnTo>
                  <a:lnTo>
                    <a:pt x="226" y="3101"/>
                  </a:lnTo>
                  <a:lnTo>
                    <a:pt x="325" y="3285"/>
                  </a:lnTo>
                  <a:lnTo>
                    <a:pt x="437" y="3454"/>
                  </a:lnTo>
                  <a:lnTo>
                    <a:pt x="578" y="3609"/>
                  </a:lnTo>
                  <a:lnTo>
                    <a:pt x="733" y="3764"/>
                  </a:lnTo>
                  <a:lnTo>
                    <a:pt x="903" y="3905"/>
                  </a:lnTo>
                  <a:lnTo>
                    <a:pt x="903" y="3905"/>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flipH="1">
              <a:off x="3527746" y="2474249"/>
              <a:ext cx="688628" cy="535084"/>
            </a:xfrm>
            <a:custGeom>
              <a:avLst/>
              <a:gdLst/>
              <a:ahLst/>
              <a:cxnLst/>
              <a:rect l="l" t="t" r="r" b="b"/>
              <a:pathLst>
                <a:path w="33251" h="25837" extrusionOk="0">
                  <a:moveTo>
                    <a:pt x="31785" y="6371"/>
                  </a:moveTo>
                  <a:lnTo>
                    <a:pt x="5554" y="25188"/>
                  </a:lnTo>
                  <a:lnTo>
                    <a:pt x="5554" y="25188"/>
                  </a:lnTo>
                  <a:lnTo>
                    <a:pt x="5413" y="25287"/>
                  </a:lnTo>
                  <a:lnTo>
                    <a:pt x="5258" y="25386"/>
                  </a:lnTo>
                  <a:lnTo>
                    <a:pt x="5103" y="25470"/>
                  </a:lnTo>
                  <a:lnTo>
                    <a:pt x="4948" y="25541"/>
                  </a:lnTo>
                  <a:lnTo>
                    <a:pt x="4778" y="25611"/>
                  </a:lnTo>
                  <a:lnTo>
                    <a:pt x="4623" y="25667"/>
                  </a:lnTo>
                  <a:lnTo>
                    <a:pt x="4454" y="25710"/>
                  </a:lnTo>
                  <a:lnTo>
                    <a:pt x="4285" y="25752"/>
                  </a:lnTo>
                  <a:lnTo>
                    <a:pt x="3947" y="25808"/>
                  </a:lnTo>
                  <a:lnTo>
                    <a:pt x="3608" y="25837"/>
                  </a:lnTo>
                  <a:lnTo>
                    <a:pt x="3270" y="25837"/>
                  </a:lnTo>
                  <a:lnTo>
                    <a:pt x="2932" y="25794"/>
                  </a:lnTo>
                  <a:lnTo>
                    <a:pt x="2608" y="25724"/>
                  </a:lnTo>
                  <a:lnTo>
                    <a:pt x="2284" y="25625"/>
                  </a:lnTo>
                  <a:lnTo>
                    <a:pt x="1973" y="25484"/>
                  </a:lnTo>
                  <a:lnTo>
                    <a:pt x="1677" y="25329"/>
                  </a:lnTo>
                  <a:lnTo>
                    <a:pt x="1536" y="25231"/>
                  </a:lnTo>
                  <a:lnTo>
                    <a:pt x="1396" y="25132"/>
                  </a:lnTo>
                  <a:lnTo>
                    <a:pt x="1255" y="25019"/>
                  </a:lnTo>
                  <a:lnTo>
                    <a:pt x="1128" y="24906"/>
                  </a:lnTo>
                  <a:lnTo>
                    <a:pt x="1001" y="24794"/>
                  </a:lnTo>
                  <a:lnTo>
                    <a:pt x="874" y="24653"/>
                  </a:lnTo>
                  <a:lnTo>
                    <a:pt x="761" y="24526"/>
                  </a:lnTo>
                  <a:lnTo>
                    <a:pt x="648" y="24385"/>
                  </a:lnTo>
                  <a:lnTo>
                    <a:pt x="648" y="24385"/>
                  </a:lnTo>
                  <a:lnTo>
                    <a:pt x="648" y="24385"/>
                  </a:lnTo>
                  <a:lnTo>
                    <a:pt x="550" y="24230"/>
                  </a:lnTo>
                  <a:lnTo>
                    <a:pt x="465" y="24075"/>
                  </a:lnTo>
                  <a:lnTo>
                    <a:pt x="381" y="23920"/>
                  </a:lnTo>
                  <a:lnTo>
                    <a:pt x="296" y="23765"/>
                  </a:lnTo>
                  <a:lnTo>
                    <a:pt x="226" y="23596"/>
                  </a:lnTo>
                  <a:lnTo>
                    <a:pt x="169" y="23440"/>
                  </a:lnTo>
                  <a:lnTo>
                    <a:pt x="127" y="23271"/>
                  </a:lnTo>
                  <a:lnTo>
                    <a:pt x="85" y="23102"/>
                  </a:lnTo>
                  <a:lnTo>
                    <a:pt x="28" y="22778"/>
                  </a:lnTo>
                  <a:lnTo>
                    <a:pt x="0" y="22440"/>
                  </a:lnTo>
                  <a:lnTo>
                    <a:pt x="0" y="22101"/>
                  </a:lnTo>
                  <a:lnTo>
                    <a:pt x="42" y="21763"/>
                  </a:lnTo>
                  <a:lnTo>
                    <a:pt x="113" y="21425"/>
                  </a:lnTo>
                  <a:lnTo>
                    <a:pt x="212" y="21101"/>
                  </a:lnTo>
                  <a:lnTo>
                    <a:pt x="352" y="20791"/>
                  </a:lnTo>
                  <a:lnTo>
                    <a:pt x="508" y="20495"/>
                  </a:lnTo>
                  <a:lnTo>
                    <a:pt x="606" y="20354"/>
                  </a:lnTo>
                  <a:lnTo>
                    <a:pt x="705" y="20213"/>
                  </a:lnTo>
                  <a:lnTo>
                    <a:pt x="818" y="20072"/>
                  </a:lnTo>
                  <a:lnTo>
                    <a:pt x="930" y="19945"/>
                  </a:lnTo>
                  <a:lnTo>
                    <a:pt x="1057" y="19818"/>
                  </a:lnTo>
                  <a:lnTo>
                    <a:pt x="1184" y="19691"/>
                  </a:lnTo>
                  <a:lnTo>
                    <a:pt x="1311" y="19578"/>
                  </a:lnTo>
                  <a:lnTo>
                    <a:pt x="1466" y="19480"/>
                  </a:lnTo>
                  <a:lnTo>
                    <a:pt x="27697" y="649"/>
                  </a:lnTo>
                  <a:lnTo>
                    <a:pt x="27697" y="649"/>
                  </a:lnTo>
                  <a:lnTo>
                    <a:pt x="27838" y="550"/>
                  </a:lnTo>
                  <a:lnTo>
                    <a:pt x="27993" y="465"/>
                  </a:lnTo>
                  <a:lnTo>
                    <a:pt x="28148" y="381"/>
                  </a:lnTo>
                  <a:lnTo>
                    <a:pt x="28317" y="296"/>
                  </a:lnTo>
                  <a:lnTo>
                    <a:pt x="28472" y="240"/>
                  </a:lnTo>
                  <a:lnTo>
                    <a:pt x="28627" y="169"/>
                  </a:lnTo>
                  <a:lnTo>
                    <a:pt x="28796" y="127"/>
                  </a:lnTo>
                  <a:lnTo>
                    <a:pt x="28966" y="85"/>
                  </a:lnTo>
                  <a:lnTo>
                    <a:pt x="29304" y="29"/>
                  </a:lnTo>
                  <a:lnTo>
                    <a:pt x="29642" y="0"/>
                  </a:lnTo>
                  <a:lnTo>
                    <a:pt x="29980" y="14"/>
                  </a:lnTo>
                  <a:lnTo>
                    <a:pt x="30319" y="43"/>
                  </a:lnTo>
                  <a:lnTo>
                    <a:pt x="30643" y="113"/>
                  </a:lnTo>
                  <a:lnTo>
                    <a:pt x="30967" y="226"/>
                  </a:lnTo>
                  <a:lnTo>
                    <a:pt x="31277" y="353"/>
                  </a:lnTo>
                  <a:lnTo>
                    <a:pt x="31573" y="522"/>
                  </a:lnTo>
                  <a:lnTo>
                    <a:pt x="31728" y="606"/>
                  </a:lnTo>
                  <a:lnTo>
                    <a:pt x="31869" y="705"/>
                  </a:lnTo>
                  <a:lnTo>
                    <a:pt x="31996" y="818"/>
                  </a:lnTo>
                  <a:lnTo>
                    <a:pt x="32137" y="931"/>
                  </a:lnTo>
                  <a:lnTo>
                    <a:pt x="32250" y="1057"/>
                  </a:lnTo>
                  <a:lnTo>
                    <a:pt x="32377" y="1184"/>
                  </a:lnTo>
                  <a:lnTo>
                    <a:pt x="32489" y="1325"/>
                  </a:lnTo>
                  <a:lnTo>
                    <a:pt x="32602" y="1466"/>
                  </a:lnTo>
                  <a:lnTo>
                    <a:pt x="32602" y="1466"/>
                  </a:lnTo>
                  <a:lnTo>
                    <a:pt x="32602" y="1466"/>
                  </a:lnTo>
                  <a:lnTo>
                    <a:pt x="32701" y="1607"/>
                  </a:lnTo>
                  <a:lnTo>
                    <a:pt x="32799" y="1762"/>
                  </a:lnTo>
                  <a:lnTo>
                    <a:pt x="32884" y="1917"/>
                  </a:lnTo>
                  <a:lnTo>
                    <a:pt x="32954" y="2072"/>
                  </a:lnTo>
                  <a:lnTo>
                    <a:pt x="33025" y="2241"/>
                  </a:lnTo>
                  <a:lnTo>
                    <a:pt x="33081" y="2397"/>
                  </a:lnTo>
                  <a:lnTo>
                    <a:pt x="33124" y="2566"/>
                  </a:lnTo>
                  <a:lnTo>
                    <a:pt x="33166" y="2735"/>
                  </a:lnTo>
                  <a:lnTo>
                    <a:pt x="33222" y="3073"/>
                  </a:lnTo>
                  <a:lnTo>
                    <a:pt x="33250" y="3411"/>
                  </a:lnTo>
                  <a:lnTo>
                    <a:pt x="33250" y="3750"/>
                  </a:lnTo>
                  <a:lnTo>
                    <a:pt x="33208" y="4088"/>
                  </a:lnTo>
                  <a:lnTo>
                    <a:pt x="33138" y="4412"/>
                  </a:lnTo>
                  <a:lnTo>
                    <a:pt x="33039" y="4736"/>
                  </a:lnTo>
                  <a:lnTo>
                    <a:pt x="32898" y="5046"/>
                  </a:lnTo>
                  <a:lnTo>
                    <a:pt x="32743" y="5342"/>
                  </a:lnTo>
                  <a:lnTo>
                    <a:pt x="32644" y="5497"/>
                  </a:lnTo>
                  <a:lnTo>
                    <a:pt x="32546" y="5624"/>
                  </a:lnTo>
                  <a:lnTo>
                    <a:pt x="32433" y="5765"/>
                  </a:lnTo>
                  <a:lnTo>
                    <a:pt x="32320" y="5892"/>
                  </a:lnTo>
                  <a:lnTo>
                    <a:pt x="32207" y="6019"/>
                  </a:lnTo>
                  <a:lnTo>
                    <a:pt x="32066" y="6146"/>
                  </a:lnTo>
                  <a:lnTo>
                    <a:pt x="31940" y="6259"/>
                  </a:lnTo>
                  <a:lnTo>
                    <a:pt x="31785" y="6371"/>
                  </a:lnTo>
                  <a:lnTo>
                    <a:pt x="31785" y="63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flipH="1">
              <a:off x="3560741" y="2507240"/>
              <a:ext cx="89053" cy="89053"/>
            </a:xfrm>
            <a:custGeom>
              <a:avLst/>
              <a:gdLst/>
              <a:ahLst/>
              <a:cxnLst/>
              <a:rect l="l" t="t" r="r" b="b"/>
              <a:pathLst>
                <a:path w="4300" h="4300" extrusionOk="0">
                  <a:moveTo>
                    <a:pt x="3412" y="3904"/>
                  </a:moveTo>
                  <a:lnTo>
                    <a:pt x="3412" y="3904"/>
                  </a:lnTo>
                  <a:lnTo>
                    <a:pt x="3214" y="4017"/>
                  </a:lnTo>
                  <a:lnTo>
                    <a:pt x="3031" y="4116"/>
                  </a:lnTo>
                  <a:lnTo>
                    <a:pt x="2834" y="4200"/>
                  </a:lnTo>
                  <a:lnTo>
                    <a:pt x="2622" y="4257"/>
                  </a:lnTo>
                  <a:lnTo>
                    <a:pt x="2425" y="4285"/>
                  </a:lnTo>
                  <a:lnTo>
                    <a:pt x="2214" y="4299"/>
                  </a:lnTo>
                  <a:lnTo>
                    <a:pt x="2002" y="4299"/>
                  </a:lnTo>
                  <a:lnTo>
                    <a:pt x="1805" y="4271"/>
                  </a:lnTo>
                  <a:lnTo>
                    <a:pt x="1608" y="4229"/>
                  </a:lnTo>
                  <a:lnTo>
                    <a:pt x="1410" y="4172"/>
                  </a:lnTo>
                  <a:lnTo>
                    <a:pt x="1213" y="4088"/>
                  </a:lnTo>
                  <a:lnTo>
                    <a:pt x="1030" y="3989"/>
                  </a:lnTo>
                  <a:lnTo>
                    <a:pt x="861" y="3876"/>
                  </a:lnTo>
                  <a:lnTo>
                    <a:pt x="691" y="3735"/>
                  </a:lnTo>
                  <a:lnTo>
                    <a:pt x="536" y="3580"/>
                  </a:lnTo>
                  <a:lnTo>
                    <a:pt x="409" y="3411"/>
                  </a:lnTo>
                  <a:lnTo>
                    <a:pt x="409" y="3411"/>
                  </a:lnTo>
                  <a:lnTo>
                    <a:pt x="283" y="3228"/>
                  </a:lnTo>
                  <a:lnTo>
                    <a:pt x="184" y="3031"/>
                  </a:lnTo>
                  <a:lnTo>
                    <a:pt x="113" y="2833"/>
                  </a:lnTo>
                  <a:lnTo>
                    <a:pt x="57" y="2636"/>
                  </a:lnTo>
                  <a:lnTo>
                    <a:pt x="15" y="2424"/>
                  </a:lnTo>
                  <a:lnTo>
                    <a:pt x="1" y="2213"/>
                  </a:lnTo>
                  <a:lnTo>
                    <a:pt x="1" y="2016"/>
                  </a:lnTo>
                  <a:lnTo>
                    <a:pt x="29" y="1804"/>
                  </a:lnTo>
                  <a:lnTo>
                    <a:pt x="71" y="1607"/>
                  </a:lnTo>
                  <a:lnTo>
                    <a:pt x="142" y="1410"/>
                  </a:lnTo>
                  <a:lnTo>
                    <a:pt x="212" y="1212"/>
                  </a:lnTo>
                  <a:lnTo>
                    <a:pt x="311" y="1029"/>
                  </a:lnTo>
                  <a:lnTo>
                    <a:pt x="438" y="860"/>
                  </a:lnTo>
                  <a:lnTo>
                    <a:pt x="579" y="691"/>
                  </a:lnTo>
                  <a:lnTo>
                    <a:pt x="720" y="550"/>
                  </a:lnTo>
                  <a:lnTo>
                    <a:pt x="903" y="409"/>
                  </a:lnTo>
                  <a:lnTo>
                    <a:pt x="903" y="409"/>
                  </a:lnTo>
                  <a:lnTo>
                    <a:pt x="1086" y="282"/>
                  </a:lnTo>
                  <a:lnTo>
                    <a:pt x="1283" y="183"/>
                  </a:lnTo>
                  <a:lnTo>
                    <a:pt x="1481" y="113"/>
                  </a:lnTo>
                  <a:lnTo>
                    <a:pt x="1678" y="56"/>
                  </a:lnTo>
                  <a:lnTo>
                    <a:pt x="1889" y="14"/>
                  </a:lnTo>
                  <a:lnTo>
                    <a:pt x="2087" y="0"/>
                  </a:lnTo>
                  <a:lnTo>
                    <a:pt x="2298" y="14"/>
                  </a:lnTo>
                  <a:lnTo>
                    <a:pt x="2496" y="28"/>
                  </a:lnTo>
                  <a:lnTo>
                    <a:pt x="2707" y="71"/>
                  </a:lnTo>
                  <a:lnTo>
                    <a:pt x="2904" y="141"/>
                  </a:lnTo>
                  <a:lnTo>
                    <a:pt x="3088" y="226"/>
                  </a:lnTo>
                  <a:lnTo>
                    <a:pt x="3271" y="324"/>
                  </a:lnTo>
                  <a:lnTo>
                    <a:pt x="3454" y="437"/>
                  </a:lnTo>
                  <a:lnTo>
                    <a:pt x="3609" y="578"/>
                  </a:lnTo>
                  <a:lnTo>
                    <a:pt x="3764" y="733"/>
                  </a:lnTo>
                  <a:lnTo>
                    <a:pt x="3905" y="902"/>
                  </a:lnTo>
                  <a:lnTo>
                    <a:pt x="3905" y="902"/>
                  </a:lnTo>
                  <a:lnTo>
                    <a:pt x="4018" y="1085"/>
                  </a:lnTo>
                  <a:lnTo>
                    <a:pt x="4116" y="1283"/>
                  </a:lnTo>
                  <a:lnTo>
                    <a:pt x="4187" y="1480"/>
                  </a:lnTo>
                  <a:lnTo>
                    <a:pt x="4243" y="1677"/>
                  </a:lnTo>
                  <a:lnTo>
                    <a:pt x="4286" y="1889"/>
                  </a:lnTo>
                  <a:lnTo>
                    <a:pt x="4300" y="2086"/>
                  </a:lnTo>
                  <a:lnTo>
                    <a:pt x="4300" y="2298"/>
                  </a:lnTo>
                  <a:lnTo>
                    <a:pt x="4272" y="2509"/>
                  </a:lnTo>
                  <a:lnTo>
                    <a:pt x="4229" y="2706"/>
                  </a:lnTo>
                  <a:lnTo>
                    <a:pt x="4173" y="2904"/>
                  </a:lnTo>
                  <a:lnTo>
                    <a:pt x="4088" y="3087"/>
                  </a:lnTo>
                  <a:lnTo>
                    <a:pt x="3990" y="3270"/>
                  </a:lnTo>
                  <a:lnTo>
                    <a:pt x="3863" y="3453"/>
                  </a:lnTo>
                  <a:lnTo>
                    <a:pt x="3736" y="3608"/>
                  </a:lnTo>
                  <a:lnTo>
                    <a:pt x="3581" y="3763"/>
                  </a:lnTo>
                  <a:lnTo>
                    <a:pt x="3412" y="3904"/>
                  </a:lnTo>
                  <a:lnTo>
                    <a:pt x="3412" y="3904"/>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flipH="1">
              <a:off x="4087330" y="2889045"/>
              <a:ext cx="89053" cy="89343"/>
            </a:xfrm>
            <a:custGeom>
              <a:avLst/>
              <a:gdLst/>
              <a:ahLst/>
              <a:cxnLst/>
              <a:rect l="l" t="t" r="r" b="b"/>
              <a:pathLst>
                <a:path w="4300" h="4314" extrusionOk="0">
                  <a:moveTo>
                    <a:pt x="3397" y="3905"/>
                  </a:moveTo>
                  <a:lnTo>
                    <a:pt x="3397" y="3905"/>
                  </a:lnTo>
                  <a:lnTo>
                    <a:pt x="3214" y="4018"/>
                  </a:lnTo>
                  <a:lnTo>
                    <a:pt x="3017" y="4116"/>
                  </a:lnTo>
                  <a:lnTo>
                    <a:pt x="2819" y="4201"/>
                  </a:lnTo>
                  <a:lnTo>
                    <a:pt x="2622" y="4257"/>
                  </a:lnTo>
                  <a:lnTo>
                    <a:pt x="2410" y="4285"/>
                  </a:lnTo>
                  <a:lnTo>
                    <a:pt x="2213" y="4314"/>
                  </a:lnTo>
                  <a:lnTo>
                    <a:pt x="2002" y="4299"/>
                  </a:lnTo>
                  <a:lnTo>
                    <a:pt x="1804" y="4285"/>
                  </a:lnTo>
                  <a:lnTo>
                    <a:pt x="1593" y="4243"/>
                  </a:lnTo>
                  <a:lnTo>
                    <a:pt x="1396" y="4173"/>
                  </a:lnTo>
                  <a:lnTo>
                    <a:pt x="1212" y="4088"/>
                  </a:lnTo>
                  <a:lnTo>
                    <a:pt x="1029" y="3989"/>
                  </a:lnTo>
                  <a:lnTo>
                    <a:pt x="846" y="3877"/>
                  </a:lnTo>
                  <a:lnTo>
                    <a:pt x="691" y="3736"/>
                  </a:lnTo>
                  <a:lnTo>
                    <a:pt x="536" y="3581"/>
                  </a:lnTo>
                  <a:lnTo>
                    <a:pt x="395" y="3411"/>
                  </a:lnTo>
                  <a:lnTo>
                    <a:pt x="395" y="3411"/>
                  </a:lnTo>
                  <a:lnTo>
                    <a:pt x="282" y="3228"/>
                  </a:lnTo>
                  <a:lnTo>
                    <a:pt x="183" y="3031"/>
                  </a:lnTo>
                  <a:lnTo>
                    <a:pt x="99" y="2834"/>
                  </a:lnTo>
                  <a:lnTo>
                    <a:pt x="42" y="2636"/>
                  </a:lnTo>
                  <a:lnTo>
                    <a:pt x="14" y="2425"/>
                  </a:lnTo>
                  <a:lnTo>
                    <a:pt x="0" y="2213"/>
                  </a:lnTo>
                  <a:lnTo>
                    <a:pt x="0" y="2016"/>
                  </a:lnTo>
                  <a:lnTo>
                    <a:pt x="28" y="1805"/>
                  </a:lnTo>
                  <a:lnTo>
                    <a:pt x="71" y="1607"/>
                  </a:lnTo>
                  <a:lnTo>
                    <a:pt x="127" y="1410"/>
                  </a:lnTo>
                  <a:lnTo>
                    <a:pt x="212" y="1213"/>
                  </a:lnTo>
                  <a:lnTo>
                    <a:pt x="310" y="1029"/>
                  </a:lnTo>
                  <a:lnTo>
                    <a:pt x="423" y="860"/>
                  </a:lnTo>
                  <a:lnTo>
                    <a:pt x="564" y="691"/>
                  </a:lnTo>
                  <a:lnTo>
                    <a:pt x="719" y="550"/>
                  </a:lnTo>
                  <a:lnTo>
                    <a:pt x="888" y="409"/>
                  </a:lnTo>
                  <a:lnTo>
                    <a:pt x="888" y="409"/>
                  </a:lnTo>
                  <a:lnTo>
                    <a:pt x="1085" y="296"/>
                  </a:lnTo>
                  <a:lnTo>
                    <a:pt x="1269" y="198"/>
                  </a:lnTo>
                  <a:lnTo>
                    <a:pt x="1466" y="113"/>
                  </a:lnTo>
                  <a:lnTo>
                    <a:pt x="1677" y="57"/>
                  </a:lnTo>
                  <a:lnTo>
                    <a:pt x="1875" y="29"/>
                  </a:lnTo>
                  <a:lnTo>
                    <a:pt x="2086" y="0"/>
                  </a:lnTo>
                  <a:lnTo>
                    <a:pt x="2284" y="15"/>
                  </a:lnTo>
                  <a:lnTo>
                    <a:pt x="2495" y="29"/>
                  </a:lnTo>
                  <a:lnTo>
                    <a:pt x="2692" y="85"/>
                  </a:lnTo>
                  <a:lnTo>
                    <a:pt x="2890" y="141"/>
                  </a:lnTo>
                  <a:lnTo>
                    <a:pt x="3087" y="226"/>
                  </a:lnTo>
                  <a:lnTo>
                    <a:pt x="3270" y="325"/>
                  </a:lnTo>
                  <a:lnTo>
                    <a:pt x="3439" y="437"/>
                  </a:lnTo>
                  <a:lnTo>
                    <a:pt x="3608" y="578"/>
                  </a:lnTo>
                  <a:lnTo>
                    <a:pt x="3749" y="733"/>
                  </a:lnTo>
                  <a:lnTo>
                    <a:pt x="3890" y="903"/>
                  </a:lnTo>
                  <a:lnTo>
                    <a:pt x="3890" y="903"/>
                  </a:lnTo>
                  <a:lnTo>
                    <a:pt x="4017" y="1086"/>
                  </a:lnTo>
                  <a:lnTo>
                    <a:pt x="4116" y="1283"/>
                  </a:lnTo>
                  <a:lnTo>
                    <a:pt x="4186" y="1480"/>
                  </a:lnTo>
                  <a:lnTo>
                    <a:pt x="4243" y="1678"/>
                  </a:lnTo>
                  <a:lnTo>
                    <a:pt x="4285" y="1889"/>
                  </a:lnTo>
                  <a:lnTo>
                    <a:pt x="4299" y="2101"/>
                  </a:lnTo>
                  <a:lnTo>
                    <a:pt x="4285" y="2298"/>
                  </a:lnTo>
                  <a:lnTo>
                    <a:pt x="4271" y="2509"/>
                  </a:lnTo>
                  <a:lnTo>
                    <a:pt x="4229" y="2707"/>
                  </a:lnTo>
                  <a:lnTo>
                    <a:pt x="4158" y="2904"/>
                  </a:lnTo>
                  <a:lnTo>
                    <a:pt x="4088" y="3101"/>
                  </a:lnTo>
                  <a:lnTo>
                    <a:pt x="3975" y="3285"/>
                  </a:lnTo>
                  <a:lnTo>
                    <a:pt x="3862" y="3454"/>
                  </a:lnTo>
                  <a:lnTo>
                    <a:pt x="3721" y="3623"/>
                  </a:lnTo>
                  <a:lnTo>
                    <a:pt x="3566" y="3764"/>
                  </a:lnTo>
                  <a:lnTo>
                    <a:pt x="3397" y="3905"/>
                  </a:lnTo>
                  <a:lnTo>
                    <a:pt x="3397" y="3905"/>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flipH="1">
              <a:off x="3527746" y="2474249"/>
              <a:ext cx="688628" cy="535084"/>
            </a:xfrm>
            <a:custGeom>
              <a:avLst/>
              <a:gdLst/>
              <a:ahLst/>
              <a:cxnLst/>
              <a:rect l="l" t="t" r="r" b="b"/>
              <a:pathLst>
                <a:path w="33251" h="25837" extrusionOk="0">
                  <a:moveTo>
                    <a:pt x="1466" y="6371"/>
                  </a:moveTo>
                  <a:lnTo>
                    <a:pt x="27697" y="25188"/>
                  </a:lnTo>
                  <a:lnTo>
                    <a:pt x="27697" y="25188"/>
                  </a:lnTo>
                  <a:lnTo>
                    <a:pt x="27838" y="25287"/>
                  </a:lnTo>
                  <a:lnTo>
                    <a:pt x="27993" y="25386"/>
                  </a:lnTo>
                  <a:lnTo>
                    <a:pt x="28148" y="25470"/>
                  </a:lnTo>
                  <a:lnTo>
                    <a:pt x="28303" y="25541"/>
                  </a:lnTo>
                  <a:lnTo>
                    <a:pt x="28472" y="25611"/>
                  </a:lnTo>
                  <a:lnTo>
                    <a:pt x="28627" y="25667"/>
                  </a:lnTo>
                  <a:lnTo>
                    <a:pt x="28796" y="25710"/>
                  </a:lnTo>
                  <a:lnTo>
                    <a:pt x="28966" y="25752"/>
                  </a:lnTo>
                  <a:lnTo>
                    <a:pt x="29304" y="25808"/>
                  </a:lnTo>
                  <a:lnTo>
                    <a:pt x="29642" y="25837"/>
                  </a:lnTo>
                  <a:lnTo>
                    <a:pt x="29980" y="25837"/>
                  </a:lnTo>
                  <a:lnTo>
                    <a:pt x="30319" y="25794"/>
                  </a:lnTo>
                  <a:lnTo>
                    <a:pt x="30643" y="25724"/>
                  </a:lnTo>
                  <a:lnTo>
                    <a:pt x="30967" y="25625"/>
                  </a:lnTo>
                  <a:lnTo>
                    <a:pt x="31277" y="25484"/>
                  </a:lnTo>
                  <a:lnTo>
                    <a:pt x="31573" y="25329"/>
                  </a:lnTo>
                  <a:lnTo>
                    <a:pt x="31728" y="25231"/>
                  </a:lnTo>
                  <a:lnTo>
                    <a:pt x="31869" y="25132"/>
                  </a:lnTo>
                  <a:lnTo>
                    <a:pt x="31996" y="25019"/>
                  </a:lnTo>
                  <a:lnTo>
                    <a:pt x="32123" y="24906"/>
                  </a:lnTo>
                  <a:lnTo>
                    <a:pt x="32250" y="24794"/>
                  </a:lnTo>
                  <a:lnTo>
                    <a:pt x="32377" y="24653"/>
                  </a:lnTo>
                  <a:lnTo>
                    <a:pt x="32489" y="24526"/>
                  </a:lnTo>
                  <a:lnTo>
                    <a:pt x="32602" y="24385"/>
                  </a:lnTo>
                  <a:lnTo>
                    <a:pt x="32602" y="24385"/>
                  </a:lnTo>
                  <a:lnTo>
                    <a:pt x="32602" y="24385"/>
                  </a:lnTo>
                  <a:lnTo>
                    <a:pt x="32701" y="24230"/>
                  </a:lnTo>
                  <a:lnTo>
                    <a:pt x="32799" y="24075"/>
                  </a:lnTo>
                  <a:lnTo>
                    <a:pt x="32870" y="23920"/>
                  </a:lnTo>
                  <a:lnTo>
                    <a:pt x="32954" y="23765"/>
                  </a:lnTo>
                  <a:lnTo>
                    <a:pt x="33025" y="23596"/>
                  </a:lnTo>
                  <a:lnTo>
                    <a:pt x="33081" y="23440"/>
                  </a:lnTo>
                  <a:lnTo>
                    <a:pt x="33124" y="23271"/>
                  </a:lnTo>
                  <a:lnTo>
                    <a:pt x="33166" y="23102"/>
                  </a:lnTo>
                  <a:lnTo>
                    <a:pt x="33222" y="22778"/>
                  </a:lnTo>
                  <a:lnTo>
                    <a:pt x="33250" y="22440"/>
                  </a:lnTo>
                  <a:lnTo>
                    <a:pt x="33250" y="22101"/>
                  </a:lnTo>
                  <a:lnTo>
                    <a:pt x="33208" y="21763"/>
                  </a:lnTo>
                  <a:lnTo>
                    <a:pt x="33138" y="21425"/>
                  </a:lnTo>
                  <a:lnTo>
                    <a:pt x="33039" y="21101"/>
                  </a:lnTo>
                  <a:lnTo>
                    <a:pt x="32898" y="20791"/>
                  </a:lnTo>
                  <a:lnTo>
                    <a:pt x="32743" y="20495"/>
                  </a:lnTo>
                  <a:lnTo>
                    <a:pt x="32644" y="20354"/>
                  </a:lnTo>
                  <a:lnTo>
                    <a:pt x="32546" y="20213"/>
                  </a:lnTo>
                  <a:lnTo>
                    <a:pt x="32433" y="20072"/>
                  </a:lnTo>
                  <a:lnTo>
                    <a:pt x="32320" y="19945"/>
                  </a:lnTo>
                  <a:lnTo>
                    <a:pt x="32207" y="19818"/>
                  </a:lnTo>
                  <a:lnTo>
                    <a:pt x="32066" y="19691"/>
                  </a:lnTo>
                  <a:lnTo>
                    <a:pt x="31940" y="19578"/>
                  </a:lnTo>
                  <a:lnTo>
                    <a:pt x="31799" y="19480"/>
                  </a:lnTo>
                  <a:lnTo>
                    <a:pt x="5554" y="649"/>
                  </a:lnTo>
                  <a:lnTo>
                    <a:pt x="5554" y="649"/>
                  </a:lnTo>
                  <a:lnTo>
                    <a:pt x="5413" y="550"/>
                  </a:lnTo>
                  <a:lnTo>
                    <a:pt x="5258" y="465"/>
                  </a:lnTo>
                  <a:lnTo>
                    <a:pt x="5103" y="381"/>
                  </a:lnTo>
                  <a:lnTo>
                    <a:pt x="4948" y="296"/>
                  </a:lnTo>
                  <a:lnTo>
                    <a:pt x="4778" y="240"/>
                  </a:lnTo>
                  <a:lnTo>
                    <a:pt x="4623" y="169"/>
                  </a:lnTo>
                  <a:lnTo>
                    <a:pt x="4454" y="127"/>
                  </a:lnTo>
                  <a:lnTo>
                    <a:pt x="4285" y="85"/>
                  </a:lnTo>
                  <a:lnTo>
                    <a:pt x="3947" y="29"/>
                  </a:lnTo>
                  <a:lnTo>
                    <a:pt x="3608" y="0"/>
                  </a:lnTo>
                  <a:lnTo>
                    <a:pt x="3270" y="14"/>
                  </a:lnTo>
                  <a:lnTo>
                    <a:pt x="2932" y="43"/>
                  </a:lnTo>
                  <a:lnTo>
                    <a:pt x="2608" y="113"/>
                  </a:lnTo>
                  <a:lnTo>
                    <a:pt x="2284" y="226"/>
                  </a:lnTo>
                  <a:lnTo>
                    <a:pt x="1973" y="353"/>
                  </a:lnTo>
                  <a:lnTo>
                    <a:pt x="1677" y="508"/>
                  </a:lnTo>
                  <a:lnTo>
                    <a:pt x="1536" y="606"/>
                  </a:lnTo>
                  <a:lnTo>
                    <a:pt x="1396" y="705"/>
                  </a:lnTo>
                  <a:lnTo>
                    <a:pt x="1255" y="818"/>
                  </a:lnTo>
                  <a:lnTo>
                    <a:pt x="1128" y="931"/>
                  </a:lnTo>
                  <a:lnTo>
                    <a:pt x="1001" y="1057"/>
                  </a:lnTo>
                  <a:lnTo>
                    <a:pt x="874" y="1184"/>
                  </a:lnTo>
                  <a:lnTo>
                    <a:pt x="761" y="1311"/>
                  </a:lnTo>
                  <a:lnTo>
                    <a:pt x="648" y="1466"/>
                  </a:lnTo>
                  <a:lnTo>
                    <a:pt x="648" y="1466"/>
                  </a:lnTo>
                  <a:lnTo>
                    <a:pt x="648" y="1466"/>
                  </a:lnTo>
                  <a:lnTo>
                    <a:pt x="550" y="1607"/>
                  </a:lnTo>
                  <a:lnTo>
                    <a:pt x="465" y="1762"/>
                  </a:lnTo>
                  <a:lnTo>
                    <a:pt x="381" y="1917"/>
                  </a:lnTo>
                  <a:lnTo>
                    <a:pt x="296" y="2072"/>
                  </a:lnTo>
                  <a:lnTo>
                    <a:pt x="226" y="2241"/>
                  </a:lnTo>
                  <a:lnTo>
                    <a:pt x="169" y="2397"/>
                  </a:lnTo>
                  <a:lnTo>
                    <a:pt x="127" y="2566"/>
                  </a:lnTo>
                  <a:lnTo>
                    <a:pt x="85" y="2735"/>
                  </a:lnTo>
                  <a:lnTo>
                    <a:pt x="28" y="3073"/>
                  </a:lnTo>
                  <a:lnTo>
                    <a:pt x="0" y="3411"/>
                  </a:lnTo>
                  <a:lnTo>
                    <a:pt x="0" y="3750"/>
                  </a:lnTo>
                  <a:lnTo>
                    <a:pt x="42" y="4088"/>
                  </a:lnTo>
                  <a:lnTo>
                    <a:pt x="113" y="4412"/>
                  </a:lnTo>
                  <a:lnTo>
                    <a:pt x="212" y="4736"/>
                  </a:lnTo>
                  <a:lnTo>
                    <a:pt x="352" y="5046"/>
                  </a:lnTo>
                  <a:lnTo>
                    <a:pt x="508" y="5342"/>
                  </a:lnTo>
                  <a:lnTo>
                    <a:pt x="606" y="5497"/>
                  </a:lnTo>
                  <a:lnTo>
                    <a:pt x="705" y="5624"/>
                  </a:lnTo>
                  <a:lnTo>
                    <a:pt x="818" y="5765"/>
                  </a:lnTo>
                  <a:lnTo>
                    <a:pt x="930" y="5892"/>
                  </a:lnTo>
                  <a:lnTo>
                    <a:pt x="1057" y="6019"/>
                  </a:lnTo>
                  <a:lnTo>
                    <a:pt x="1184" y="6146"/>
                  </a:lnTo>
                  <a:lnTo>
                    <a:pt x="1311" y="6259"/>
                  </a:lnTo>
                  <a:lnTo>
                    <a:pt x="1466" y="6371"/>
                  </a:lnTo>
                  <a:lnTo>
                    <a:pt x="1466" y="637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flipH="1">
              <a:off x="4094351" y="2507240"/>
              <a:ext cx="89053" cy="89053"/>
            </a:xfrm>
            <a:custGeom>
              <a:avLst/>
              <a:gdLst/>
              <a:ahLst/>
              <a:cxnLst/>
              <a:rect l="l" t="t" r="r" b="b"/>
              <a:pathLst>
                <a:path w="4300" h="4300" extrusionOk="0">
                  <a:moveTo>
                    <a:pt x="903" y="3904"/>
                  </a:moveTo>
                  <a:lnTo>
                    <a:pt x="903" y="3904"/>
                  </a:lnTo>
                  <a:lnTo>
                    <a:pt x="1086" y="4017"/>
                  </a:lnTo>
                  <a:lnTo>
                    <a:pt x="1269" y="4116"/>
                  </a:lnTo>
                  <a:lnTo>
                    <a:pt x="1467" y="4200"/>
                  </a:lnTo>
                  <a:lnTo>
                    <a:pt x="1678" y="4257"/>
                  </a:lnTo>
                  <a:lnTo>
                    <a:pt x="1876" y="4285"/>
                  </a:lnTo>
                  <a:lnTo>
                    <a:pt x="2087" y="4299"/>
                  </a:lnTo>
                  <a:lnTo>
                    <a:pt x="2298" y="4299"/>
                  </a:lnTo>
                  <a:lnTo>
                    <a:pt x="2496" y="4271"/>
                  </a:lnTo>
                  <a:lnTo>
                    <a:pt x="2707" y="4229"/>
                  </a:lnTo>
                  <a:lnTo>
                    <a:pt x="2904" y="4172"/>
                  </a:lnTo>
                  <a:lnTo>
                    <a:pt x="3088" y="4088"/>
                  </a:lnTo>
                  <a:lnTo>
                    <a:pt x="3271" y="3989"/>
                  </a:lnTo>
                  <a:lnTo>
                    <a:pt x="3440" y="3876"/>
                  </a:lnTo>
                  <a:lnTo>
                    <a:pt x="3609" y="3735"/>
                  </a:lnTo>
                  <a:lnTo>
                    <a:pt x="3764" y="3580"/>
                  </a:lnTo>
                  <a:lnTo>
                    <a:pt x="3891" y="3411"/>
                  </a:lnTo>
                  <a:lnTo>
                    <a:pt x="3891" y="3411"/>
                  </a:lnTo>
                  <a:lnTo>
                    <a:pt x="4018" y="3228"/>
                  </a:lnTo>
                  <a:lnTo>
                    <a:pt x="4117" y="3031"/>
                  </a:lnTo>
                  <a:lnTo>
                    <a:pt x="4187" y="2833"/>
                  </a:lnTo>
                  <a:lnTo>
                    <a:pt x="4243" y="2636"/>
                  </a:lnTo>
                  <a:lnTo>
                    <a:pt x="4286" y="2424"/>
                  </a:lnTo>
                  <a:lnTo>
                    <a:pt x="4300" y="2213"/>
                  </a:lnTo>
                  <a:lnTo>
                    <a:pt x="4300" y="2016"/>
                  </a:lnTo>
                  <a:lnTo>
                    <a:pt x="4272" y="1804"/>
                  </a:lnTo>
                  <a:lnTo>
                    <a:pt x="4229" y="1607"/>
                  </a:lnTo>
                  <a:lnTo>
                    <a:pt x="4159" y="1410"/>
                  </a:lnTo>
                  <a:lnTo>
                    <a:pt x="4088" y="1212"/>
                  </a:lnTo>
                  <a:lnTo>
                    <a:pt x="3990" y="1029"/>
                  </a:lnTo>
                  <a:lnTo>
                    <a:pt x="3863" y="860"/>
                  </a:lnTo>
                  <a:lnTo>
                    <a:pt x="3722" y="691"/>
                  </a:lnTo>
                  <a:lnTo>
                    <a:pt x="3581" y="550"/>
                  </a:lnTo>
                  <a:lnTo>
                    <a:pt x="3398" y="409"/>
                  </a:lnTo>
                  <a:lnTo>
                    <a:pt x="3398" y="409"/>
                  </a:lnTo>
                  <a:lnTo>
                    <a:pt x="3215" y="282"/>
                  </a:lnTo>
                  <a:lnTo>
                    <a:pt x="3031" y="197"/>
                  </a:lnTo>
                  <a:lnTo>
                    <a:pt x="2820" y="113"/>
                  </a:lnTo>
                  <a:lnTo>
                    <a:pt x="2623" y="56"/>
                  </a:lnTo>
                  <a:lnTo>
                    <a:pt x="2425" y="14"/>
                  </a:lnTo>
                  <a:lnTo>
                    <a:pt x="2214" y="0"/>
                  </a:lnTo>
                  <a:lnTo>
                    <a:pt x="2002" y="14"/>
                  </a:lnTo>
                  <a:lnTo>
                    <a:pt x="1805" y="28"/>
                  </a:lnTo>
                  <a:lnTo>
                    <a:pt x="1594" y="71"/>
                  </a:lnTo>
                  <a:lnTo>
                    <a:pt x="1396" y="141"/>
                  </a:lnTo>
                  <a:lnTo>
                    <a:pt x="1213" y="226"/>
                  </a:lnTo>
                  <a:lnTo>
                    <a:pt x="1030" y="324"/>
                  </a:lnTo>
                  <a:lnTo>
                    <a:pt x="847" y="437"/>
                  </a:lnTo>
                  <a:lnTo>
                    <a:pt x="692" y="578"/>
                  </a:lnTo>
                  <a:lnTo>
                    <a:pt x="536" y="733"/>
                  </a:lnTo>
                  <a:lnTo>
                    <a:pt x="396" y="902"/>
                  </a:lnTo>
                  <a:lnTo>
                    <a:pt x="396" y="902"/>
                  </a:lnTo>
                  <a:lnTo>
                    <a:pt x="283" y="1085"/>
                  </a:lnTo>
                  <a:lnTo>
                    <a:pt x="184" y="1283"/>
                  </a:lnTo>
                  <a:lnTo>
                    <a:pt x="114" y="1480"/>
                  </a:lnTo>
                  <a:lnTo>
                    <a:pt x="57" y="1677"/>
                  </a:lnTo>
                  <a:lnTo>
                    <a:pt x="15" y="1889"/>
                  </a:lnTo>
                  <a:lnTo>
                    <a:pt x="1" y="2086"/>
                  </a:lnTo>
                  <a:lnTo>
                    <a:pt x="1" y="2298"/>
                  </a:lnTo>
                  <a:lnTo>
                    <a:pt x="29" y="2509"/>
                  </a:lnTo>
                  <a:lnTo>
                    <a:pt x="71" y="2706"/>
                  </a:lnTo>
                  <a:lnTo>
                    <a:pt x="128" y="2904"/>
                  </a:lnTo>
                  <a:lnTo>
                    <a:pt x="212" y="3101"/>
                  </a:lnTo>
                  <a:lnTo>
                    <a:pt x="311" y="3284"/>
                  </a:lnTo>
                  <a:lnTo>
                    <a:pt x="438" y="3453"/>
                  </a:lnTo>
                  <a:lnTo>
                    <a:pt x="565" y="3608"/>
                  </a:lnTo>
                  <a:lnTo>
                    <a:pt x="720" y="3763"/>
                  </a:lnTo>
                  <a:lnTo>
                    <a:pt x="903" y="3904"/>
                  </a:lnTo>
                  <a:lnTo>
                    <a:pt x="903" y="3904"/>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flipH="1">
              <a:off x="3567741" y="2889045"/>
              <a:ext cx="89053" cy="89343"/>
            </a:xfrm>
            <a:custGeom>
              <a:avLst/>
              <a:gdLst/>
              <a:ahLst/>
              <a:cxnLst/>
              <a:rect l="l" t="t" r="r" b="b"/>
              <a:pathLst>
                <a:path w="4300" h="4314" extrusionOk="0">
                  <a:moveTo>
                    <a:pt x="903" y="3905"/>
                  </a:moveTo>
                  <a:lnTo>
                    <a:pt x="903" y="3905"/>
                  </a:lnTo>
                  <a:lnTo>
                    <a:pt x="1086" y="4018"/>
                  </a:lnTo>
                  <a:lnTo>
                    <a:pt x="1283" y="4116"/>
                  </a:lnTo>
                  <a:lnTo>
                    <a:pt x="1480" y="4201"/>
                  </a:lnTo>
                  <a:lnTo>
                    <a:pt x="1678" y="4257"/>
                  </a:lnTo>
                  <a:lnTo>
                    <a:pt x="1889" y="4285"/>
                  </a:lnTo>
                  <a:lnTo>
                    <a:pt x="2087" y="4314"/>
                  </a:lnTo>
                  <a:lnTo>
                    <a:pt x="2298" y="4299"/>
                  </a:lnTo>
                  <a:lnTo>
                    <a:pt x="2509" y="4285"/>
                  </a:lnTo>
                  <a:lnTo>
                    <a:pt x="2707" y="4243"/>
                  </a:lnTo>
                  <a:lnTo>
                    <a:pt x="2904" y="4173"/>
                  </a:lnTo>
                  <a:lnTo>
                    <a:pt x="3101" y="4088"/>
                  </a:lnTo>
                  <a:lnTo>
                    <a:pt x="3285" y="3989"/>
                  </a:lnTo>
                  <a:lnTo>
                    <a:pt x="3454" y="3877"/>
                  </a:lnTo>
                  <a:lnTo>
                    <a:pt x="3609" y="3736"/>
                  </a:lnTo>
                  <a:lnTo>
                    <a:pt x="3764" y="3581"/>
                  </a:lnTo>
                  <a:lnTo>
                    <a:pt x="3905" y="3411"/>
                  </a:lnTo>
                  <a:lnTo>
                    <a:pt x="3905" y="3411"/>
                  </a:lnTo>
                  <a:lnTo>
                    <a:pt x="4018" y="3228"/>
                  </a:lnTo>
                  <a:lnTo>
                    <a:pt x="4116" y="3031"/>
                  </a:lnTo>
                  <a:lnTo>
                    <a:pt x="4201" y="2834"/>
                  </a:lnTo>
                  <a:lnTo>
                    <a:pt x="4257" y="2636"/>
                  </a:lnTo>
                  <a:lnTo>
                    <a:pt x="4285" y="2425"/>
                  </a:lnTo>
                  <a:lnTo>
                    <a:pt x="4299" y="2213"/>
                  </a:lnTo>
                  <a:lnTo>
                    <a:pt x="4299" y="2016"/>
                  </a:lnTo>
                  <a:lnTo>
                    <a:pt x="4271" y="1805"/>
                  </a:lnTo>
                  <a:lnTo>
                    <a:pt x="4229" y="1607"/>
                  </a:lnTo>
                  <a:lnTo>
                    <a:pt x="4173" y="1410"/>
                  </a:lnTo>
                  <a:lnTo>
                    <a:pt x="4088" y="1213"/>
                  </a:lnTo>
                  <a:lnTo>
                    <a:pt x="3989" y="1029"/>
                  </a:lnTo>
                  <a:lnTo>
                    <a:pt x="3877" y="860"/>
                  </a:lnTo>
                  <a:lnTo>
                    <a:pt x="3736" y="691"/>
                  </a:lnTo>
                  <a:lnTo>
                    <a:pt x="3581" y="550"/>
                  </a:lnTo>
                  <a:lnTo>
                    <a:pt x="3411" y="409"/>
                  </a:lnTo>
                  <a:lnTo>
                    <a:pt x="3411" y="409"/>
                  </a:lnTo>
                  <a:lnTo>
                    <a:pt x="3228" y="296"/>
                  </a:lnTo>
                  <a:lnTo>
                    <a:pt x="3031" y="198"/>
                  </a:lnTo>
                  <a:lnTo>
                    <a:pt x="2834" y="113"/>
                  </a:lnTo>
                  <a:lnTo>
                    <a:pt x="2636" y="57"/>
                  </a:lnTo>
                  <a:lnTo>
                    <a:pt x="2425" y="29"/>
                  </a:lnTo>
                  <a:lnTo>
                    <a:pt x="2213" y="0"/>
                  </a:lnTo>
                  <a:lnTo>
                    <a:pt x="2016" y="15"/>
                  </a:lnTo>
                  <a:lnTo>
                    <a:pt x="1805" y="29"/>
                  </a:lnTo>
                  <a:lnTo>
                    <a:pt x="1607" y="85"/>
                  </a:lnTo>
                  <a:lnTo>
                    <a:pt x="1410" y="141"/>
                  </a:lnTo>
                  <a:lnTo>
                    <a:pt x="1213" y="226"/>
                  </a:lnTo>
                  <a:lnTo>
                    <a:pt x="1029" y="325"/>
                  </a:lnTo>
                  <a:lnTo>
                    <a:pt x="860" y="437"/>
                  </a:lnTo>
                  <a:lnTo>
                    <a:pt x="691" y="578"/>
                  </a:lnTo>
                  <a:lnTo>
                    <a:pt x="550" y="733"/>
                  </a:lnTo>
                  <a:lnTo>
                    <a:pt x="409" y="903"/>
                  </a:lnTo>
                  <a:lnTo>
                    <a:pt x="409" y="903"/>
                  </a:lnTo>
                  <a:lnTo>
                    <a:pt x="282" y="1086"/>
                  </a:lnTo>
                  <a:lnTo>
                    <a:pt x="198" y="1283"/>
                  </a:lnTo>
                  <a:lnTo>
                    <a:pt x="113" y="1480"/>
                  </a:lnTo>
                  <a:lnTo>
                    <a:pt x="57" y="1678"/>
                  </a:lnTo>
                  <a:lnTo>
                    <a:pt x="15" y="1889"/>
                  </a:lnTo>
                  <a:lnTo>
                    <a:pt x="0" y="2101"/>
                  </a:lnTo>
                  <a:lnTo>
                    <a:pt x="15" y="2298"/>
                  </a:lnTo>
                  <a:lnTo>
                    <a:pt x="29" y="2509"/>
                  </a:lnTo>
                  <a:lnTo>
                    <a:pt x="71" y="2707"/>
                  </a:lnTo>
                  <a:lnTo>
                    <a:pt x="141" y="2904"/>
                  </a:lnTo>
                  <a:lnTo>
                    <a:pt x="226" y="3101"/>
                  </a:lnTo>
                  <a:lnTo>
                    <a:pt x="325" y="3285"/>
                  </a:lnTo>
                  <a:lnTo>
                    <a:pt x="437" y="3454"/>
                  </a:lnTo>
                  <a:lnTo>
                    <a:pt x="578" y="3623"/>
                  </a:lnTo>
                  <a:lnTo>
                    <a:pt x="733" y="3764"/>
                  </a:lnTo>
                  <a:lnTo>
                    <a:pt x="903" y="3905"/>
                  </a:lnTo>
                  <a:lnTo>
                    <a:pt x="903" y="3905"/>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flipH="1">
              <a:off x="3529218" y="2860445"/>
              <a:ext cx="417141" cy="340079"/>
            </a:xfrm>
            <a:custGeom>
              <a:avLst/>
              <a:gdLst/>
              <a:ahLst/>
              <a:cxnLst/>
              <a:rect l="l" t="t" r="r" b="b"/>
              <a:pathLst>
                <a:path w="20142" h="16421" extrusionOk="0">
                  <a:moveTo>
                    <a:pt x="18676" y="6357"/>
                  </a:moveTo>
                  <a:lnTo>
                    <a:pt x="5554" y="15773"/>
                  </a:lnTo>
                  <a:lnTo>
                    <a:pt x="5554" y="15773"/>
                  </a:lnTo>
                  <a:lnTo>
                    <a:pt x="5413" y="15871"/>
                  </a:lnTo>
                  <a:lnTo>
                    <a:pt x="5258" y="15970"/>
                  </a:lnTo>
                  <a:lnTo>
                    <a:pt x="5103" y="16054"/>
                  </a:lnTo>
                  <a:lnTo>
                    <a:pt x="4947" y="16125"/>
                  </a:lnTo>
                  <a:lnTo>
                    <a:pt x="4778" y="16195"/>
                  </a:lnTo>
                  <a:lnTo>
                    <a:pt x="4623" y="16252"/>
                  </a:lnTo>
                  <a:lnTo>
                    <a:pt x="4454" y="16308"/>
                  </a:lnTo>
                  <a:lnTo>
                    <a:pt x="4285" y="16336"/>
                  </a:lnTo>
                  <a:lnTo>
                    <a:pt x="3947" y="16407"/>
                  </a:lnTo>
                  <a:lnTo>
                    <a:pt x="3608" y="16421"/>
                  </a:lnTo>
                  <a:lnTo>
                    <a:pt x="3270" y="16421"/>
                  </a:lnTo>
                  <a:lnTo>
                    <a:pt x="2946" y="16379"/>
                  </a:lnTo>
                  <a:lnTo>
                    <a:pt x="2608" y="16308"/>
                  </a:lnTo>
                  <a:lnTo>
                    <a:pt x="2283" y="16209"/>
                  </a:lnTo>
                  <a:lnTo>
                    <a:pt x="1973" y="16069"/>
                  </a:lnTo>
                  <a:lnTo>
                    <a:pt x="1677" y="15913"/>
                  </a:lnTo>
                  <a:lnTo>
                    <a:pt x="1536" y="15815"/>
                  </a:lnTo>
                  <a:lnTo>
                    <a:pt x="1396" y="15716"/>
                  </a:lnTo>
                  <a:lnTo>
                    <a:pt x="1255" y="15617"/>
                  </a:lnTo>
                  <a:lnTo>
                    <a:pt x="1128" y="15491"/>
                  </a:lnTo>
                  <a:lnTo>
                    <a:pt x="1001" y="15378"/>
                  </a:lnTo>
                  <a:lnTo>
                    <a:pt x="874" y="15251"/>
                  </a:lnTo>
                  <a:lnTo>
                    <a:pt x="761" y="15110"/>
                  </a:lnTo>
                  <a:lnTo>
                    <a:pt x="648" y="14969"/>
                  </a:lnTo>
                  <a:lnTo>
                    <a:pt x="648" y="14969"/>
                  </a:lnTo>
                  <a:lnTo>
                    <a:pt x="648" y="14969"/>
                  </a:lnTo>
                  <a:lnTo>
                    <a:pt x="550" y="14814"/>
                  </a:lnTo>
                  <a:lnTo>
                    <a:pt x="465" y="14659"/>
                  </a:lnTo>
                  <a:lnTo>
                    <a:pt x="381" y="14504"/>
                  </a:lnTo>
                  <a:lnTo>
                    <a:pt x="296" y="14349"/>
                  </a:lnTo>
                  <a:lnTo>
                    <a:pt x="226" y="14194"/>
                  </a:lnTo>
                  <a:lnTo>
                    <a:pt x="169" y="14025"/>
                  </a:lnTo>
                  <a:lnTo>
                    <a:pt x="127" y="13856"/>
                  </a:lnTo>
                  <a:lnTo>
                    <a:pt x="85" y="13701"/>
                  </a:lnTo>
                  <a:lnTo>
                    <a:pt x="28" y="13362"/>
                  </a:lnTo>
                  <a:lnTo>
                    <a:pt x="0" y="13024"/>
                  </a:lnTo>
                  <a:lnTo>
                    <a:pt x="0" y="12686"/>
                  </a:lnTo>
                  <a:lnTo>
                    <a:pt x="42" y="12347"/>
                  </a:lnTo>
                  <a:lnTo>
                    <a:pt x="113" y="12009"/>
                  </a:lnTo>
                  <a:lnTo>
                    <a:pt x="212" y="11699"/>
                  </a:lnTo>
                  <a:lnTo>
                    <a:pt x="352" y="11375"/>
                  </a:lnTo>
                  <a:lnTo>
                    <a:pt x="508" y="11079"/>
                  </a:lnTo>
                  <a:lnTo>
                    <a:pt x="606" y="10938"/>
                  </a:lnTo>
                  <a:lnTo>
                    <a:pt x="705" y="10797"/>
                  </a:lnTo>
                  <a:lnTo>
                    <a:pt x="818" y="10656"/>
                  </a:lnTo>
                  <a:lnTo>
                    <a:pt x="930" y="10529"/>
                  </a:lnTo>
                  <a:lnTo>
                    <a:pt x="1057" y="10402"/>
                  </a:lnTo>
                  <a:lnTo>
                    <a:pt x="1184" y="10290"/>
                  </a:lnTo>
                  <a:lnTo>
                    <a:pt x="1311" y="10163"/>
                  </a:lnTo>
                  <a:lnTo>
                    <a:pt x="1466" y="10064"/>
                  </a:lnTo>
                  <a:lnTo>
                    <a:pt x="14574" y="649"/>
                  </a:lnTo>
                  <a:lnTo>
                    <a:pt x="14574" y="649"/>
                  </a:lnTo>
                  <a:lnTo>
                    <a:pt x="14729" y="550"/>
                  </a:lnTo>
                  <a:lnTo>
                    <a:pt x="14885" y="451"/>
                  </a:lnTo>
                  <a:lnTo>
                    <a:pt x="15040" y="367"/>
                  </a:lnTo>
                  <a:lnTo>
                    <a:pt x="15195" y="296"/>
                  </a:lnTo>
                  <a:lnTo>
                    <a:pt x="15350" y="226"/>
                  </a:lnTo>
                  <a:lnTo>
                    <a:pt x="15519" y="169"/>
                  </a:lnTo>
                  <a:lnTo>
                    <a:pt x="15688" y="127"/>
                  </a:lnTo>
                  <a:lnTo>
                    <a:pt x="15843" y="85"/>
                  </a:lnTo>
                  <a:lnTo>
                    <a:pt x="16181" y="28"/>
                  </a:lnTo>
                  <a:lnTo>
                    <a:pt x="16520" y="0"/>
                  </a:lnTo>
                  <a:lnTo>
                    <a:pt x="16858" y="0"/>
                  </a:lnTo>
                  <a:lnTo>
                    <a:pt x="17196" y="42"/>
                  </a:lnTo>
                  <a:lnTo>
                    <a:pt x="17520" y="113"/>
                  </a:lnTo>
                  <a:lnTo>
                    <a:pt x="17844" y="212"/>
                  </a:lnTo>
                  <a:lnTo>
                    <a:pt x="18169" y="353"/>
                  </a:lnTo>
                  <a:lnTo>
                    <a:pt x="18465" y="508"/>
                  </a:lnTo>
                  <a:lnTo>
                    <a:pt x="18606" y="606"/>
                  </a:lnTo>
                  <a:lnTo>
                    <a:pt x="18747" y="705"/>
                  </a:lnTo>
                  <a:lnTo>
                    <a:pt x="18888" y="818"/>
                  </a:lnTo>
                  <a:lnTo>
                    <a:pt x="19014" y="930"/>
                  </a:lnTo>
                  <a:lnTo>
                    <a:pt x="19141" y="1043"/>
                  </a:lnTo>
                  <a:lnTo>
                    <a:pt x="19254" y="1184"/>
                  </a:lnTo>
                  <a:lnTo>
                    <a:pt x="19381" y="1311"/>
                  </a:lnTo>
                  <a:lnTo>
                    <a:pt x="19480" y="1452"/>
                  </a:lnTo>
                  <a:lnTo>
                    <a:pt x="19480" y="1452"/>
                  </a:lnTo>
                  <a:lnTo>
                    <a:pt x="19480" y="1452"/>
                  </a:lnTo>
                  <a:lnTo>
                    <a:pt x="19578" y="1607"/>
                  </a:lnTo>
                  <a:lnTo>
                    <a:pt x="19677" y="1762"/>
                  </a:lnTo>
                  <a:lnTo>
                    <a:pt x="19761" y="1917"/>
                  </a:lnTo>
                  <a:lnTo>
                    <a:pt x="19832" y="2072"/>
                  </a:lnTo>
                  <a:lnTo>
                    <a:pt x="19902" y="2241"/>
                  </a:lnTo>
                  <a:lnTo>
                    <a:pt x="19959" y="2396"/>
                  </a:lnTo>
                  <a:lnTo>
                    <a:pt x="20015" y="2565"/>
                  </a:lnTo>
                  <a:lnTo>
                    <a:pt x="20057" y="2735"/>
                  </a:lnTo>
                  <a:lnTo>
                    <a:pt x="20114" y="3059"/>
                  </a:lnTo>
                  <a:lnTo>
                    <a:pt x="20142" y="3397"/>
                  </a:lnTo>
                  <a:lnTo>
                    <a:pt x="20128" y="3735"/>
                  </a:lnTo>
                  <a:lnTo>
                    <a:pt x="20086" y="4074"/>
                  </a:lnTo>
                  <a:lnTo>
                    <a:pt x="20015" y="4412"/>
                  </a:lnTo>
                  <a:lnTo>
                    <a:pt x="19916" y="4736"/>
                  </a:lnTo>
                  <a:lnTo>
                    <a:pt x="19790" y="5046"/>
                  </a:lnTo>
                  <a:lnTo>
                    <a:pt x="19620" y="5342"/>
                  </a:lnTo>
                  <a:lnTo>
                    <a:pt x="19536" y="5483"/>
                  </a:lnTo>
                  <a:lnTo>
                    <a:pt x="19423" y="5624"/>
                  </a:lnTo>
                  <a:lnTo>
                    <a:pt x="19324" y="5765"/>
                  </a:lnTo>
                  <a:lnTo>
                    <a:pt x="19212" y="5892"/>
                  </a:lnTo>
                  <a:lnTo>
                    <a:pt x="19085" y="6019"/>
                  </a:lnTo>
                  <a:lnTo>
                    <a:pt x="18958" y="6146"/>
                  </a:lnTo>
                  <a:lnTo>
                    <a:pt x="18817" y="6258"/>
                  </a:lnTo>
                  <a:lnTo>
                    <a:pt x="18676" y="6357"/>
                  </a:lnTo>
                  <a:lnTo>
                    <a:pt x="18676" y="635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flipH="1">
              <a:off x="3562190" y="2893415"/>
              <a:ext cx="89053" cy="89053"/>
            </a:xfrm>
            <a:custGeom>
              <a:avLst/>
              <a:gdLst/>
              <a:ahLst/>
              <a:cxnLst/>
              <a:rect l="l" t="t" r="r" b="b"/>
              <a:pathLst>
                <a:path w="4300" h="4300" extrusionOk="0">
                  <a:moveTo>
                    <a:pt x="3397" y="3905"/>
                  </a:moveTo>
                  <a:lnTo>
                    <a:pt x="3397" y="3905"/>
                  </a:lnTo>
                  <a:lnTo>
                    <a:pt x="3214" y="4018"/>
                  </a:lnTo>
                  <a:lnTo>
                    <a:pt x="3017" y="4117"/>
                  </a:lnTo>
                  <a:lnTo>
                    <a:pt x="2819" y="4187"/>
                  </a:lnTo>
                  <a:lnTo>
                    <a:pt x="2622" y="4244"/>
                  </a:lnTo>
                  <a:lnTo>
                    <a:pt x="2410" y="4286"/>
                  </a:lnTo>
                  <a:lnTo>
                    <a:pt x="2213" y="4300"/>
                  </a:lnTo>
                  <a:lnTo>
                    <a:pt x="2002" y="4300"/>
                  </a:lnTo>
                  <a:lnTo>
                    <a:pt x="1790" y="4272"/>
                  </a:lnTo>
                  <a:lnTo>
                    <a:pt x="1593" y="4229"/>
                  </a:lnTo>
                  <a:lnTo>
                    <a:pt x="1396" y="4173"/>
                  </a:lnTo>
                  <a:lnTo>
                    <a:pt x="1198" y="4088"/>
                  </a:lnTo>
                  <a:lnTo>
                    <a:pt x="1015" y="3990"/>
                  </a:lnTo>
                  <a:lnTo>
                    <a:pt x="846" y="3863"/>
                  </a:lnTo>
                  <a:lnTo>
                    <a:pt x="691" y="3736"/>
                  </a:lnTo>
                  <a:lnTo>
                    <a:pt x="536" y="3581"/>
                  </a:lnTo>
                  <a:lnTo>
                    <a:pt x="395" y="3398"/>
                  </a:lnTo>
                  <a:lnTo>
                    <a:pt x="395" y="3398"/>
                  </a:lnTo>
                  <a:lnTo>
                    <a:pt x="282" y="3215"/>
                  </a:lnTo>
                  <a:lnTo>
                    <a:pt x="183" y="3031"/>
                  </a:lnTo>
                  <a:lnTo>
                    <a:pt x="99" y="2834"/>
                  </a:lnTo>
                  <a:lnTo>
                    <a:pt x="43" y="2623"/>
                  </a:lnTo>
                  <a:lnTo>
                    <a:pt x="14" y="2425"/>
                  </a:lnTo>
                  <a:lnTo>
                    <a:pt x="0" y="2214"/>
                  </a:lnTo>
                  <a:lnTo>
                    <a:pt x="0" y="2002"/>
                  </a:lnTo>
                  <a:lnTo>
                    <a:pt x="28" y="1805"/>
                  </a:lnTo>
                  <a:lnTo>
                    <a:pt x="71" y="1594"/>
                  </a:lnTo>
                  <a:lnTo>
                    <a:pt x="127" y="1396"/>
                  </a:lnTo>
                  <a:lnTo>
                    <a:pt x="212" y="1213"/>
                  </a:lnTo>
                  <a:lnTo>
                    <a:pt x="310" y="1030"/>
                  </a:lnTo>
                  <a:lnTo>
                    <a:pt x="423" y="861"/>
                  </a:lnTo>
                  <a:lnTo>
                    <a:pt x="564" y="692"/>
                  </a:lnTo>
                  <a:lnTo>
                    <a:pt x="719" y="536"/>
                  </a:lnTo>
                  <a:lnTo>
                    <a:pt x="888" y="410"/>
                  </a:lnTo>
                  <a:lnTo>
                    <a:pt x="888" y="410"/>
                  </a:lnTo>
                  <a:lnTo>
                    <a:pt x="1071" y="283"/>
                  </a:lnTo>
                  <a:lnTo>
                    <a:pt x="1269" y="184"/>
                  </a:lnTo>
                  <a:lnTo>
                    <a:pt x="1466" y="114"/>
                  </a:lnTo>
                  <a:lnTo>
                    <a:pt x="1663" y="57"/>
                  </a:lnTo>
                  <a:lnTo>
                    <a:pt x="1875" y="15"/>
                  </a:lnTo>
                  <a:lnTo>
                    <a:pt x="2086" y="1"/>
                  </a:lnTo>
                  <a:lnTo>
                    <a:pt x="2284" y="1"/>
                  </a:lnTo>
                  <a:lnTo>
                    <a:pt x="2495" y="29"/>
                  </a:lnTo>
                  <a:lnTo>
                    <a:pt x="2692" y="71"/>
                  </a:lnTo>
                  <a:lnTo>
                    <a:pt x="2890" y="142"/>
                  </a:lnTo>
                  <a:lnTo>
                    <a:pt x="3087" y="212"/>
                  </a:lnTo>
                  <a:lnTo>
                    <a:pt x="3270" y="311"/>
                  </a:lnTo>
                  <a:lnTo>
                    <a:pt x="3439" y="438"/>
                  </a:lnTo>
                  <a:lnTo>
                    <a:pt x="3609" y="565"/>
                  </a:lnTo>
                  <a:lnTo>
                    <a:pt x="3750" y="720"/>
                  </a:lnTo>
                  <a:lnTo>
                    <a:pt x="3890" y="903"/>
                  </a:lnTo>
                  <a:lnTo>
                    <a:pt x="3890" y="903"/>
                  </a:lnTo>
                  <a:lnTo>
                    <a:pt x="4017" y="1086"/>
                  </a:lnTo>
                  <a:lnTo>
                    <a:pt x="4102" y="1269"/>
                  </a:lnTo>
                  <a:lnTo>
                    <a:pt x="4186" y="1467"/>
                  </a:lnTo>
                  <a:lnTo>
                    <a:pt x="4243" y="1678"/>
                  </a:lnTo>
                  <a:lnTo>
                    <a:pt x="4271" y="1876"/>
                  </a:lnTo>
                  <a:lnTo>
                    <a:pt x="4299" y="2087"/>
                  </a:lnTo>
                  <a:lnTo>
                    <a:pt x="4285" y="2298"/>
                  </a:lnTo>
                  <a:lnTo>
                    <a:pt x="4271" y="2496"/>
                  </a:lnTo>
                  <a:lnTo>
                    <a:pt x="4229" y="2707"/>
                  </a:lnTo>
                  <a:lnTo>
                    <a:pt x="4158" y="2904"/>
                  </a:lnTo>
                  <a:lnTo>
                    <a:pt x="4074" y="3088"/>
                  </a:lnTo>
                  <a:lnTo>
                    <a:pt x="3975" y="3271"/>
                  </a:lnTo>
                  <a:lnTo>
                    <a:pt x="3862" y="3454"/>
                  </a:lnTo>
                  <a:lnTo>
                    <a:pt x="3721" y="3609"/>
                  </a:lnTo>
                  <a:lnTo>
                    <a:pt x="3566" y="3764"/>
                  </a:lnTo>
                  <a:lnTo>
                    <a:pt x="3397" y="3905"/>
                  </a:lnTo>
                  <a:lnTo>
                    <a:pt x="3397" y="3905"/>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flipH="1">
              <a:off x="3807103" y="2860445"/>
              <a:ext cx="411031" cy="335419"/>
            </a:xfrm>
            <a:custGeom>
              <a:avLst/>
              <a:gdLst/>
              <a:ahLst/>
              <a:cxnLst/>
              <a:rect l="l" t="t" r="r" b="b"/>
              <a:pathLst>
                <a:path w="19847" h="16196" extrusionOk="0">
                  <a:moveTo>
                    <a:pt x="1466" y="6357"/>
                  </a:moveTo>
                  <a:lnTo>
                    <a:pt x="14293" y="15533"/>
                  </a:lnTo>
                  <a:lnTo>
                    <a:pt x="14293" y="15533"/>
                  </a:lnTo>
                  <a:lnTo>
                    <a:pt x="14434" y="15632"/>
                  </a:lnTo>
                  <a:lnTo>
                    <a:pt x="14589" y="15730"/>
                  </a:lnTo>
                  <a:lnTo>
                    <a:pt x="14744" y="15815"/>
                  </a:lnTo>
                  <a:lnTo>
                    <a:pt x="14913" y="15885"/>
                  </a:lnTo>
                  <a:lnTo>
                    <a:pt x="15068" y="15956"/>
                  </a:lnTo>
                  <a:lnTo>
                    <a:pt x="15237" y="16012"/>
                  </a:lnTo>
                  <a:lnTo>
                    <a:pt x="15392" y="16069"/>
                  </a:lnTo>
                  <a:lnTo>
                    <a:pt x="15562" y="16111"/>
                  </a:lnTo>
                  <a:lnTo>
                    <a:pt x="15900" y="16167"/>
                  </a:lnTo>
                  <a:lnTo>
                    <a:pt x="16238" y="16195"/>
                  </a:lnTo>
                  <a:lnTo>
                    <a:pt x="16576" y="16181"/>
                  </a:lnTo>
                  <a:lnTo>
                    <a:pt x="16915" y="16139"/>
                  </a:lnTo>
                  <a:lnTo>
                    <a:pt x="17239" y="16069"/>
                  </a:lnTo>
                  <a:lnTo>
                    <a:pt x="17563" y="15970"/>
                  </a:lnTo>
                  <a:lnTo>
                    <a:pt x="17873" y="15843"/>
                  </a:lnTo>
                  <a:lnTo>
                    <a:pt x="18169" y="15674"/>
                  </a:lnTo>
                  <a:lnTo>
                    <a:pt x="18324" y="15589"/>
                  </a:lnTo>
                  <a:lnTo>
                    <a:pt x="18465" y="15491"/>
                  </a:lnTo>
                  <a:lnTo>
                    <a:pt x="18592" y="15378"/>
                  </a:lnTo>
                  <a:lnTo>
                    <a:pt x="18733" y="15265"/>
                  </a:lnTo>
                  <a:lnTo>
                    <a:pt x="18846" y="15138"/>
                  </a:lnTo>
                  <a:lnTo>
                    <a:pt x="18973" y="15011"/>
                  </a:lnTo>
                  <a:lnTo>
                    <a:pt x="19085" y="14870"/>
                  </a:lnTo>
                  <a:lnTo>
                    <a:pt x="19198" y="14730"/>
                  </a:lnTo>
                  <a:lnTo>
                    <a:pt x="19198" y="14730"/>
                  </a:lnTo>
                  <a:lnTo>
                    <a:pt x="19198" y="14730"/>
                  </a:lnTo>
                  <a:lnTo>
                    <a:pt x="19297" y="14574"/>
                  </a:lnTo>
                  <a:lnTo>
                    <a:pt x="19395" y="14434"/>
                  </a:lnTo>
                  <a:lnTo>
                    <a:pt x="19480" y="14278"/>
                  </a:lnTo>
                  <a:lnTo>
                    <a:pt x="19550" y="14109"/>
                  </a:lnTo>
                  <a:lnTo>
                    <a:pt x="19621" y="13954"/>
                  </a:lnTo>
                  <a:lnTo>
                    <a:pt x="19677" y="13785"/>
                  </a:lnTo>
                  <a:lnTo>
                    <a:pt x="19720" y="13630"/>
                  </a:lnTo>
                  <a:lnTo>
                    <a:pt x="19762" y="13461"/>
                  </a:lnTo>
                  <a:lnTo>
                    <a:pt x="19818" y="13123"/>
                  </a:lnTo>
                  <a:lnTo>
                    <a:pt x="19846" y="12784"/>
                  </a:lnTo>
                  <a:lnTo>
                    <a:pt x="19846" y="12446"/>
                  </a:lnTo>
                  <a:lnTo>
                    <a:pt x="19804" y="12108"/>
                  </a:lnTo>
                  <a:lnTo>
                    <a:pt x="19734" y="11784"/>
                  </a:lnTo>
                  <a:lnTo>
                    <a:pt x="19635" y="11459"/>
                  </a:lnTo>
                  <a:lnTo>
                    <a:pt x="19494" y="11149"/>
                  </a:lnTo>
                  <a:lnTo>
                    <a:pt x="19339" y="10839"/>
                  </a:lnTo>
                  <a:lnTo>
                    <a:pt x="19240" y="10698"/>
                  </a:lnTo>
                  <a:lnTo>
                    <a:pt x="19142" y="10557"/>
                  </a:lnTo>
                  <a:lnTo>
                    <a:pt x="19029" y="10431"/>
                  </a:lnTo>
                  <a:lnTo>
                    <a:pt x="18916" y="10290"/>
                  </a:lnTo>
                  <a:lnTo>
                    <a:pt x="18803" y="10163"/>
                  </a:lnTo>
                  <a:lnTo>
                    <a:pt x="18662" y="10050"/>
                  </a:lnTo>
                  <a:lnTo>
                    <a:pt x="18536" y="9937"/>
                  </a:lnTo>
                  <a:lnTo>
                    <a:pt x="18395" y="9824"/>
                  </a:lnTo>
                  <a:lnTo>
                    <a:pt x="5568" y="649"/>
                  </a:lnTo>
                  <a:lnTo>
                    <a:pt x="5568" y="649"/>
                  </a:lnTo>
                  <a:lnTo>
                    <a:pt x="5413" y="550"/>
                  </a:lnTo>
                  <a:lnTo>
                    <a:pt x="5258" y="451"/>
                  </a:lnTo>
                  <a:lnTo>
                    <a:pt x="5103" y="367"/>
                  </a:lnTo>
                  <a:lnTo>
                    <a:pt x="4948" y="296"/>
                  </a:lnTo>
                  <a:lnTo>
                    <a:pt x="4793" y="226"/>
                  </a:lnTo>
                  <a:lnTo>
                    <a:pt x="4624" y="169"/>
                  </a:lnTo>
                  <a:lnTo>
                    <a:pt x="4455" y="127"/>
                  </a:lnTo>
                  <a:lnTo>
                    <a:pt x="4285" y="85"/>
                  </a:lnTo>
                  <a:lnTo>
                    <a:pt x="3961" y="28"/>
                  </a:lnTo>
                  <a:lnTo>
                    <a:pt x="3623" y="0"/>
                  </a:lnTo>
                  <a:lnTo>
                    <a:pt x="3285" y="0"/>
                  </a:lnTo>
                  <a:lnTo>
                    <a:pt x="2946" y="42"/>
                  </a:lnTo>
                  <a:lnTo>
                    <a:pt x="2608" y="113"/>
                  </a:lnTo>
                  <a:lnTo>
                    <a:pt x="2298" y="212"/>
                  </a:lnTo>
                  <a:lnTo>
                    <a:pt x="1974" y="353"/>
                  </a:lnTo>
                  <a:lnTo>
                    <a:pt x="1678" y="508"/>
                  </a:lnTo>
                  <a:lnTo>
                    <a:pt x="1537" y="606"/>
                  </a:lnTo>
                  <a:lnTo>
                    <a:pt x="1396" y="705"/>
                  </a:lnTo>
                  <a:lnTo>
                    <a:pt x="1255" y="818"/>
                  </a:lnTo>
                  <a:lnTo>
                    <a:pt x="1128" y="930"/>
                  </a:lnTo>
                  <a:lnTo>
                    <a:pt x="1001" y="1043"/>
                  </a:lnTo>
                  <a:lnTo>
                    <a:pt x="889" y="1184"/>
                  </a:lnTo>
                  <a:lnTo>
                    <a:pt x="762" y="1311"/>
                  </a:lnTo>
                  <a:lnTo>
                    <a:pt x="663" y="1452"/>
                  </a:lnTo>
                  <a:lnTo>
                    <a:pt x="663" y="1452"/>
                  </a:lnTo>
                  <a:lnTo>
                    <a:pt x="663" y="1452"/>
                  </a:lnTo>
                  <a:lnTo>
                    <a:pt x="564" y="1607"/>
                  </a:lnTo>
                  <a:lnTo>
                    <a:pt x="466" y="1762"/>
                  </a:lnTo>
                  <a:lnTo>
                    <a:pt x="381" y="1917"/>
                  </a:lnTo>
                  <a:lnTo>
                    <a:pt x="311" y="2072"/>
                  </a:lnTo>
                  <a:lnTo>
                    <a:pt x="240" y="2227"/>
                  </a:lnTo>
                  <a:lnTo>
                    <a:pt x="184" y="2396"/>
                  </a:lnTo>
                  <a:lnTo>
                    <a:pt x="127" y="2565"/>
                  </a:lnTo>
                  <a:lnTo>
                    <a:pt x="85" y="2735"/>
                  </a:lnTo>
                  <a:lnTo>
                    <a:pt x="29" y="3059"/>
                  </a:lnTo>
                  <a:lnTo>
                    <a:pt x="1" y="3397"/>
                  </a:lnTo>
                  <a:lnTo>
                    <a:pt x="15" y="3735"/>
                  </a:lnTo>
                  <a:lnTo>
                    <a:pt x="57" y="4074"/>
                  </a:lnTo>
                  <a:lnTo>
                    <a:pt x="127" y="4412"/>
                  </a:lnTo>
                  <a:lnTo>
                    <a:pt x="226" y="4736"/>
                  </a:lnTo>
                  <a:lnTo>
                    <a:pt x="353" y="5046"/>
                  </a:lnTo>
                  <a:lnTo>
                    <a:pt x="522" y="5342"/>
                  </a:lnTo>
                  <a:lnTo>
                    <a:pt x="607" y="5483"/>
                  </a:lnTo>
                  <a:lnTo>
                    <a:pt x="705" y="5624"/>
                  </a:lnTo>
                  <a:lnTo>
                    <a:pt x="818" y="5765"/>
                  </a:lnTo>
                  <a:lnTo>
                    <a:pt x="931" y="5892"/>
                  </a:lnTo>
                  <a:lnTo>
                    <a:pt x="1058" y="6019"/>
                  </a:lnTo>
                  <a:lnTo>
                    <a:pt x="1185" y="6146"/>
                  </a:lnTo>
                  <a:lnTo>
                    <a:pt x="1325" y="6258"/>
                  </a:lnTo>
                  <a:lnTo>
                    <a:pt x="1466" y="6357"/>
                  </a:lnTo>
                  <a:lnTo>
                    <a:pt x="1466" y="635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flipH="1">
              <a:off x="4096090" y="2893415"/>
              <a:ext cx="89053" cy="89053"/>
            </a:xfrm>
            <a:custGeom>
              <a:avLst/>
              <a:gdLst/>
              <a:ahLst/>
              <a:cxnLst/>
              <a:rect l="l" t="t" r="r" b="b"/>
              <a:pathLst>
                <a:path w="4300" h="4300" extrusionOk="0">
                  <a:moveTo>
                    <a:pt x="902" y="3905"/>
                  </a:moveTo>
                  <a:lnTo>
                    <a:pt x="902" y="3905"/>
                  </a:lnTo>
                  <a:lnTo>
                    <a:pt x="1086" y="4018"/>
                  </a:lnTo>
                  <a:lnTo>
                    <a:pt x="1283" y="4117"/>
                  </a:lnTo>
                  <a:lnTo>
                    <a:pt x="1480" y="4187"/>
                  </a:lnTo>
                  <a:lnTo>
                    <a:pt x="1678" y="4244"/>
                  </a:lnTo>
                  <a:lnTo>
                    <a:pt x="1889" y="4286"/>
                  </a:lnTo>
                  <a:lnTo>
                    <a:pt x="2086" y="4300"/>
                  </a:lnTo>
                  <a:lnTo>
                    <a:pt x="2298" y="4300"/>
                  </a:lnTo>
                  <a:lnTo>
                    <a:pt x="2509" y="4272"/>
                  </a:lnTo>
                  <a:lnTo>
                    <a:pt x="2707" y="4229"/>
                  </a:lnTo>
                  <a:lnTo>
                    <a:pt x="2904" y="4173"/>
                  </a:lnTo>
                  <a:lnTo>
                    <a:pt x="3087" y="4088"/>
                  </a:lnTo>
                  <a:lnTo>
                    <a:pt x="3270" y="3990"/>
                  </a:lnTo>
                  <a:lnTo>
                    <a:pt x="3454" y="3863"/>
                  </a:lnTo>
                  <a:lnTo>
                    <a:pt x="3609" y="3736"/>
                  </a:lnTo>
                  <a:lnTo>
                    <a:pt x="3764" y="3581"/>
                  </a:lnTo>
                  <a:lnTo>
                    <a:pt x="3905" y="3412"/>
                  </a:lnTo>
                  <a:lnTo>
                    <a:pt x="3905" y="3412"/>
                  </a:lnTo>
                  <a:lnTo>
                    <a:pt x="4017" y="3215"/>
                  </a:lnTo>
                  <a:lnTo>
                    <a:pt x="4116" y="3031"/>
                  </a:lnTo>
                  <a:lnTo>
                    <a:pt x="4201" y="2834"/>
                  </a:lnTo>
                  <a:lnTo>
                    <a:pt x="4257" y="2623"/>
                  </a:lnTo>
                  <a:lnTo>
                    <a:pt x="4285" y="2425"/>
                  </a:lnTo>
                  <a:lnTo>
                    <a:pt x="4299" y="2214"/>
                  </a:lnTo>
                  <a:lnTo>
                    <a:pt x="4299" y="2002"/>
                  </a:lnTo>
                  <a:lnTo>
                    <a:pt x="4271" y="1805"/>
                  </a:lnTo>
                  <a:lnTo>
                    <a:pt x="4229" y="1594"/>
                  </a:lnTo>
                  <a:lnTo>
                    <a:pt x="4172" y="1396"/>
                  </a:lnTo>
                  <a:lnTo>
                    <a:pt x="4088" y="1213"/>
                  </a:lnTo>
                  <a:lnTo>
                    <a:pt x="3989" y="1030"/>
                  </a:lnTo>
                  <a:lnTo>
                    <a:pt x="3876" y="861"/>
                  </a:lnTo>
                  <a:lnTo>
                    <a:pt x="3735" y="692"/>
                  </a:lnTo>
                  <a:lnTo>
                    <a:pt x="3580" y="536"/>
                  </a:lnTo>
                  <a:lnTo>
                    <a:pt x="3411" y="410"/>
                  </a:lnTo>
                  <a:lnTo>
                    <a:pt x="3411" y="410"/>
                  </a:lnTo>
                  <a:lnTo>
                    <a:pt x="3228" y="283"/>
                  </a:lnTo>
                  <a:lnTo>
                    <a:pt x="3031" y="184"/>
                  </a:lnTo>
                  <a:lnTo>
                    <a:pt x="2833" y="114"/>
                  </a:lnTo>
                  <a:lnTo>
                    <a:pt x="2636" y="57"/>
                  </a:lnTo>
                  <a:lnTo>
                    <a:pt x="2425" y="15"/>
                  </a:lnTo>
                  <a:lnTo>
                    <a:pt x="2213" y="1"/>
                  </a:lnTo>
                  <a:lnTo>
                    <a:pt x="2016" y="1"/>
                  </a:lnTo>
                  <a:lnTo>
                    <a:pt x="1804" y="29"/>
                  </a:lnTo>
                  <a:lnTo>
                    <a:pt x="1607" y="71"/>
                  </a:lnTo>
                  <a:lnTo>
                    <a:pt x="1410" y="142"/>
                  </a:lnTo>
                  <a:lnTo>
                    <a:pt x="1212" y="212"/>
                  </a:lnTo>
                  <a:lnTo>
                    <a:pt x="1029" y="311"/>
                  </a:lnTo>
                  <a:lnTo>
                    <a:pt x="860" y="438"/>
                  </a:lnTo>
                  <a:lnTo>
                    <a:pt x="691" y="565"/>
                  </a:lnTo>
                  <a:lnTo>
                    <a:pt x="550" y="720"/>
                  </a:lnTo>
                  <a:lnTo>
                    <a:pt x="409" y="903"/>
                  </a:lnTo>
                  <a:lnTo>
                    <a:pt x="409" y="903"/>
                  </a:lnTo>
                  <a:lnTo>
                    <a:pt x="282" y="1086"/>
                  </a:lnTo>
                  <a:lnTo>
                    <a:pt x="184" y="1269"/>
                  </a:lnTo>
                  <a:lnTo>
                    <a:pt x="113" y="1467"/>
                  </a:lnTo>
                  <a:lnTo>
                    <a:pt x="57" y="1678"/>
                  </a:lnTo>
                  <a:lnTo>
                    <a:pt x="14" y="1876"/>
                  </a:lnTo>
                  <a:lnTo>
                    <a:pt x="0" y="2087"/>
                  </a:lnTo>
                  <a:lnTo>
                    <a:pt x="14" y="2298"/>
                  </a:lnTo>
                  <a:lnTo>
                    <a:pt x="28" y="2496"/>
                  </a:lnTo>
                  <a:lnTo>
                    <a:pt x="71" y="2707"/>
                  </a:lnTo>
                  <a:lnTo>
                    <a:pt x="141" y="2904"/>
                  </a:lnTo>
                  <a:lnTo>
                    <a:pt x="226" y="3088"/>
                  </a:lnTo>
                  <a:lnTo>
                    <a:pt x="324" y="3271"/>
                  </a:lnTo>
                  <a:lnTo>
                    <a:pt x="437" y="3440"/>
                  </a:lnTo>
                  <a:lnTo>
                    <a:pt x="578" y="3609"/>
                  </a:lnTo>
                  <a:lnTo>
                    <a:pt x="733" y="3764"/>
                  </a:lnTo>
                  <a:lnTo>
                    <a:pt x="902" y="3905"/>
                  </a:lnTo>
                  <a:lnTo>
                    <a:pt x="902" y="3905"/>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flipH="1">
              <a:off x="3715442" y="2983337"/>
              <a:ext cx="293109" cy="292798"/>
            </a:xfrm>
            <a:custGeom>
              <a:avLst/>
              <a:gdLst/>
              <a:ahLst/>
              <a:cxnLst/>
              <a:rect l="l" t="t" r="r" b="b"/>
              <a:pathLst>
                <a:path w="14153" h="14138" extrusionOk="0">
                  <a:moveTo>
                    <a:pt x="7077" y="14138"/>
                  </a:moveTo>
                  <a:lnTo>
                    <a:pt x="7077" y="14138"/>
                  </a:lnTo>
                  <a:lnTo>
                    <a:pt x="6710" y="14123"/>
                  </a:lnTo>
                  <a:lnTo>
                    <a:pt x="6358" y="14109"/>
                  </a:lnTo>
                  <a:lnTo>
                    <a:pt x="6005" y="14053"/>
                  </a:lnTo>
                  <a:lnTo>
                    <a:pt x="5653" y="13997"/>
                  </a:lnTo>
                  <a:lnTo>
                    <a:pt x="5315" y="13912"/>
                  </a:lnTo>
                  <a:lnTo>
                    <a:pt x="4976" y="13827"/>
                  </a:lnTo>
                  <a:lnTo>
                    <a:pt x="4652" y="13715"/>
                  </a:lnTo>
                  <a:lnTo>
                    <a:pt x="4328" y="13588"/>
                  </a:lnTo>
                  <a:lnTo>
                    <a:pt x="4018" y="13447"/>
                  </a:lnTo>
                  <a:lnTo>
                    <a:pt x="3708" y="13292"/>
                  </a:lnTo>
                  <a:lnTo>
                    <a:pt x="3412" y="13123"/>
                  </a:lnTo>
                  <a:lnTo>
                    <a:pt x="3130" y="12925"/>
                  </a:lnTo>
                  <a:lnTo>
                    <a:pt x="2848" y="12728"/>
                  </a:lnTo>
                  <a:lnTo>
                    <a:pt x="2580" y="12531"/>
                  </a:lnTo>
                  <a:lnTo>
                    <a:pt x="2327" y="12305"/>
                  </a:lnTo>
                  <a:lnTo>
                    <a:pt x="2073" y="12066"/>
                  </a:lnTo>
                  <a:lnTo>
                    <a:pt x="1847" y="11826"/>
                  </a:lnTo>
                  <a:lnTo>
                    <a:pt x="1622" y="11572"/>
                  </a:lnTo>
                  <a:lnTo>
                    <a:pt x="1410" y="11304"/>
                  </a:lnTo>
                  <a:lnTo>
                    <a:pt x="1213" y="11023"/>
                  </a:lnTo>
                  <a:lnTo>
                    <a:pt x="1030" y="10741"/>
                  </a:lnTo>
                  <a:lnTo>
                    <a:pt x="861" y="10445"/>
                  </a:lnTo>
                  <a:lnTo>
                    <a:pt x="706" y="10135"/>
                  </a:lnTo>
                  <a:lnTo>
                    <a:pt x="565" y="9824"/>
                  </a:lnTo>
                  <a:lnTo>
                    <a:pt x="438" y="9500"/>
                  </a:lnTo>
                  <a:lnTo>
                    <a:pt x="325" y="9176"/>
                  </a:lnTo>
                  <a:lnTo>
                    <a:pt x="226" y="8838"/>
                  </a:lnTo>
                  <a:lnTo>
                    <a:pt x="156" y="8500"/>
                  </a:lnTo>
                  <a:lnTo>
                    <a:pt x="85" y="8147"/>
                  </a:lnTo>
                  <a:lnTo>
                    <a:pt x="43" y="7795"/>
                  </a:lnTo>
                  <a:lnTo>
                    <a:pt x="15" y="7428"/>
                  </a:lnTo>
                  <a:lnTo>
                    <a:pt x="1" y="7076"/>
                  </a:lnTo>
                  <a:lnTo>
                    <a:pt x="1" y="7076"/>
                  </a:lnTo>
                  <a:lnTo>
                    <a:pt x="15" y="6709"/>
                  </a:lnTo>
                  <a:lnTo>
                    <a:pt x="43" y="6343"/>
                  </a:lnTo>
                  <a:lnTo>
                    <a:pt x="85" y="5991"/>
                  </a:lnTo>
                  <a:lnTo>
                    <a:pt x="156" y="5638"/>
                  </a:lnTo>
                  <a:lnTo>
                    <a:pt x="226" y="5300"/>
                  </a:lnTo>
                  <a:lnTo>
                    <a:pt x="325" y="4962"/>
                  </a:lnTo>
                  <a:lnTo>
                    <a:pt x="438" y="4637"/>
                  </a:lnTo>
                  <a:lnTo>
                    <a:pt x="565" y="4313"/>
                  </a:lnTo>
                  <a:lnTo>
                    <a:pt x="706" y="4003"/>
                  </a:lnTo>
                  <a:lnTo>
                    <a:pt x="861" y="3693"/>
                  </a:lnTo>
                  <a:lnTo>
                    <a:pt x="1030" y="3397"/>
                  </a:lnTo>
                  <a:lnTo>
                    <a:pt x="1213" y="3115"/>
                  </a:lnTo>
                  <a:lnTo>
                    <a:pt x="1410" y="2833"/>
                  </a:lnTo>
                  <a:lnTo>
                    <a:pt x="1622" y="2565"/>
                  </a:lnTo>
                  <a:lnTo>
                    <a:pt x="1847" y="2312"/>
                  </a:lnTo>
                  <a:lnTo>
                    <a:pt x="2073" y="2072"/>
                  </a:lnTo>
                  <a:lnTo>
                    <a:pt x="2327" y="1833"/>
                  </a:lnTo>
                  <a:lnTo>
                    <a:pt x="2580" y="1607"/>
                  </a:lnTo>
                  <a:lnTo>
                    <a:pt x="2848" y="1410"/>
                  </a:lnTo>
                  <a:lnTo>
                    <a:pt x="3130" y="1212"/>
                  </a:lnTo>
                  <a:lnTo>
                    <a:pt x="3412" y="1029"/>
                  </a:lnTo>
                  <a:lnTo>
                    <a:pt x="3708" y="846"/>
                  </a:lnTo>
                  <a:lnTo>
                    <a:pt x="4018" y="691"/>
                  </a:lnTo>
                  <a:lnTo>
                    <a:pt x="4328" y="550"/>
                  </a:lnTo>
                  <a:lnTo>
                    <a:pt x="4652" y="423"/>
                  </a:lnTo>
                  <a:lnTo>
                    <a:pt x="4976" y="310"/>
                  </a:lnTo>
                  <a:lnTo>
                    <a:pt x="5315" y="226"/>
                  </a:lnTo>
                  <a:lnTo>
                    <a:pt x="5653" y="141"/>
                  </a:lnTo>
                  <a:lnTo>
                    <a:pt x="6005" y="85"/>
                  </a:lnTo>
                  <a:lnTo>
                    <a:pt x="6358" y="28"/>
                  </a:lnTo>
                  <a:lnTo>
                    <a:pt x="6710" y="0"/>
                  </a:lnTo>
                  <a:lnTo>
                    <a:pt x="7077" y="0"/>
                  </a:lnTo>
                  <a:lnTo>
                    <a:pt x="7077" y="0"/>
                  </a:lnTo>
                  <a:lnTo>
                    <a:pt x="7443" y="14"/>
                  </a:lnTo>
                  <a:lnTo>
                    <a:pt x="7795" y="28"/>
                  </a:lnTo>
                  <a:lnTo>
                    <a:pt x="8162" y="85"/>
                  </a:lnTo>
                  <a:lnTo>
                    <a:pt x="8500" y="141"/>
                  </a:lnTo>
                  <a:lnTo>
                    <a:pt x="8853" y="226"/>
                  </a:lnTo>
                  <a:lnTo>
                    <a:pt x="9177" y="310"/>
                  </a:lnTo>
                  <a:lnTo>
                    <a:pt x="9515" y="423"/>
                  </a:lnTo>
                  <a:lnTo>
                    <a:pt x="9825" y="550"/>
                  </a:lnTo>
                  <a:lnTo>
                    <a:pt x="10149" y="691"/>
                  </a:lnTo>
                  <a:lnTo>
                    <a:pt x="10445" y="846"/>
                  </a:lnTo>
                  <a:lnTo>
                    <a:pt x="10741" y="1029"/>
                  </a:lnTo>
                  <a:lnTo>
                    <a:pt x="11037" y="1212"/>
                  </a:lnTo>
                  <a:lnTo>
                    <a:pt x="11305" y="1410"/>
                  </a:lnTo>
                  <a:lnTo>
                    <a:pt x="11573" y="1607"/>
                  </a:lnTo>
                  <a:lnTo>
                    <a:pt x="11827" y="1833"/>
                  </a:lnTo>
                  <a:lnTo>
                    <a:pt x="12080" y="2072"/>
                  </a:lnTo>
                  <a:lnTo>
                    <a:pt x="12306" y="2312"/>
                  </a:lnTo>
                  <a:lnTo>
                    <a:pt x="12531" y="2565"/>
                  </a:lnTo>
                  <a:lnTo>
                    <a:pt x="12743" y="2833"/>
                  </a:lnTo>
                  <a:lnTo>
                    <a:pt x="12940" y="3115"/>
                  </a:lnTo>
                  <a:lnTo>
                    <a:pt x="13123" y="3397"/>
                  </a:lnTo>
                  <a:lnTo>
                    <a:pt x="13293" y="3693"/>
                  </a:lnTo>
                  <a:lnTo>
                    <a:pt x="13448" y="4003"/>
                  </a:lnTo>
                  <a:lnTo>
                    <a:pt x="13589" y="4313"/>
                  </a:lnTo>
                  <a:lnTo>
                    <a:pt x="13715" y="4637"/>
                  </a:lnTo>
                  <a:lnTo>
                    <a:pt x="13828" y="4962"/>
                  </a:lnTo>
                  <a:lnTo>
                    <a:pt x="13927" y="5300"/>
                  </a:lnTo>
                  <a:lnTo>
                    <a:pt x="14011" y="5638"/>
                  </a:lnTo>
                  <a:lnTo>
                    <a:pt x="14068" y="5991"/>
                  </a:lnTo>
                  <a:lnTo>
                    <a:pt x="14110" y="6343"/>
                  </a:lnTo>
                  <a:lnTo>
                    <a:pt x="14138" y="6709"/>
                  </a:lnTo>
                  <a:lnTo>
                    <a:pt x="14152" y="7076"/>
                  </a:lnTo>
                  <a:lnTo>
                    <a:pt x="14152" y="7076"/>
                  </a:lnTo>
                  <a:lnTo>
                    <a:pt x="14138" y="7428"/>
                  </a:lnTo>
                  <a:lnTo>
                    <a:pt x="14110" y="7795"/>
                  </a:lnTo>
                  <a:lnTo>
                    <a:pt x="14068" y="8147"/>
                  </a:lnTo>
                  <a:lnTo>
                    <a:pt x="14011" y="8500"/>
                  </a:lnTo>
                  <a:lnTo>
                    <a:pt x="13927" y="8838"/>
                  </a:lnTo>
                  <a:lnTo>
                    <a:pt x="13828" y="9176"/>
                  </a:lnTo>
                  <a:lnTo>
                    <a:pt x="13715" y="9500"/>
                  </a:lnTo>
                  <a:lnTo>
                    <a:pt x="13589" y="9824"/>
                  </a:lnTo>
                  <a:lnTo>
                    <a:pt x="13448" y="10135"/>
                  </a:lnTo>
                  <a:lnTo>
                    <a:pt x="13293" y="10445"/>
                  </a:lnTo>
                  <a:lnTo>
                    <a:pt x="13123" y="10741"/>
                  </a:lnTo>
                  <a:lnTo>
                    <a:pt x="12940" y="11023"/>
                  </a:lnTo>
                  <a:lnTo>
                    <a:pt x="12743" y="11304"/>
                  </a:lnTo>
                  <a:lnTo>
                    <a:pt x="12531" y="11572"/>
                  </a:lnTo>
                  <a:lnTo>
                    <a:pt x="12306" y="11826"/>
                  </a:lnTo>
                  <a:lnTo>
                    <a:pt x="12080" y="12066"/>
                  </a:lnTo>
                  <a:lnTo>
                    <a:pt x="11827" y="12305"/>
                  </a:lnTo>
                  <a:lnTo>
                    <a:pt x="11573" y="12531"/>
                  </a:lnTo>
                  <a:lnTo>
                    <a:pt x="11305" y="12728"/>
                  </a:lnTo>
                  <a:lnTo>
                    <a:pt x="11037" y="12925"/>
                  </a:lnTo>
                  <a:lnTo>
                    <a:pt x="10741" y="13123"/>
                  </a:lnTo>
                  <a:lnTo>
                    <a:pt x="10445" y="13292"/>
                  </a:lnTo>
                  <a:lnTo>
                    <a:pt x="10149" y="13447"/>
                  </a:lnTo>
                  <a:lnTo>
                    <a:pt x="9825" y="13588"/>
                  </a:lnTo>
                  <a:lnTo>
                    <a:pt x="9515" y="13715"/>
                  </a:lnTo>
                  <a:lnTo>
                    <a:pt x="9177" y="13827"/>
                  </a:lnTo>
                  <a:lnTo>
                    <a:pt x="8853" y="13912"/>
                  </a:lnTo>
                  <a:lnTo>
                    <a:pt x="8500" y="13997"/>
                  </a:lnTo>
                  <a:lnTo>
                    <a:pt x="8162" y="14053"/>
                  </a:lnTo>
                  <a:lnTo>
                    <a:pt x="7795" y="14109"/>
                  </a:lnTo>
                  <a:lnTo>
                    <a:pt x="7443" y="14123"/>
                  </a:lnTo>
                  <a:lnTo>
                    <a:pt x="7077" y="14138"/>
                  </a:lnTo>
                  <a:lnTo>
                    <a:pt x="7077" y="14138"/>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flipH="1">
              <a:off x="3773244" y="3043748"/>
              <a:ext cx="174005" cy="173715"/>
            </a:xfrm>
            <a:custGeom>
              <a:avLst/>
              <a:gdLst/>
              <a:ahLst/>
              <a:cxnLst/>
              <a:rect l="l" t="t" r="r" b="b"/>
              <a:pathLst>
                <a:path w="8402" h="8388" extrusionOk="0">
                  <a:moveTo>
                    <a:pt x="4201" y="8387"/>
                  </a:moveTo>
                  <a:lnTo>
                    <a:pt x="4201" y="8387"/>
                  </a:lnTo>
                  <a:lnTo>
                    <a:pt x="3990" y="8387"/>
                  </a:lnTo>
                  <a:lnTo>
                    <a:pt x="3778" y="8373"/>
                  </a:lnTo>
                  <a:lnTo>
                    <a:pt x="3567" y="8345"/>
                  </a:lnTo>
                  <a:lnTo>
                    <a:pt x="3355" y="8303"/>
                  </a:lnTo>
                  <a:lnTo>
                    <a:pt x="3158" y="8261"/>
                  </a:lnTo>
                  <a:lnTo>
                    <a:pt x="2961" y="8204"/>
                  </a:lnTo>
                  <a:lnTo>
                    <a:pt x="2763" y="8134"/>
                  </a:lnTo>
                  <a:lnTo>
                    <a:pt x="2566" y="8063"/>
                  </a:lnTo>
                  <a:lnTo>
                    <a:pt x="2383" y="7979"/>
                  </a:lnTo>
                  <a:lnTo>
                    <a:pt x="2200" y="7894"/>
                  </a:lnTo>
                  <a:lnTo>
                    <a:pt x="2030" y="7781"/>
                  </a:lnTo>
                  <a:lnTo>
                    <a:pt x="1861" y="7683"/>
                  </a:lnTo>
                  <a:lnTo>
                    <a:pt x="1692" y="7556"/>
                  </a:lnTo>
                  <a:lnTo>
                    <a:pt x="1537" y="7429"/>
                  </a:lnTo>
                  <a:lnTo>
                    <a:pt x="1382" y="7302"/>
                  </a:lnTo>
                  <a:lnTo>
                    <a:pt x="1241" y="7161"/>
                  </a:lnTo>
                  <a:lnTo>
                    <a:pt x="1100" y="7020"/>
                  </a:lnTo>
                  <a:lnTo>
                    <a:pt x="959" y="6865"/>
                  </a:lnTo>
                  <a:lnTo>
                    <a:pt x="847" y="6710"/>
                  </a:lnTo>
                  <a:lnTo>
                    <a:pt x="720" y="6541"/>
                  </a:lnTo>
                  <a:lnTo>
                    <a:pt x="621" y="6372"/>
                  </a:lnTo>
                  <a:lnTo>
                    <a:pt x="508" y="6203"/>
                  </a:lnTo>
                  <a:lnTo>
                    <a:pt x="424" y="6019"/>
                  </a:lnTo>
                  <a:lnTo>
                    <a:pt x="339" y="5836"/>
                  </a:lnTo>
                  <a:lnTo>
                    <a:pt x="255" y="5639"/>
                  </a:lnTo>
                  <a:lnTo>
                    <a:pt x="198" y="5442"/>
                  </a:lnTo>
                  <a:lnTo>
                    <a:pt x="142" y="5244"/>
                  </a:lnTo>
                  <a:lnTo>
                    <a:pt x="85" y="5047"/>
                  </a:lnTo>
                  <a:lnTo>
                    <a:pt x="57" y="4835"/>
                  </a:lnTo>
                  <a:lnTo>
                    <a:pt x="29" y="4624"/>
                  </a:lnTo>
                  <a:lnTo>
                    <a:pt x="15" y="4413"/>
                  </a:lnTo>
                  <a:lnTo>
                    <a:pt x="1" y="4201"/>
                  </a:lnTo>
                  <a:lnTo>
                    <a:pt x="1" y="4201"/>
                  </a:lnTo>
                  <a:lnTo>
                    <a:pt x="15" y="3976"/>
                  </a:lnTo>
                  <a:lnTo>
                    <a:pt x="29" y="3764"/>
                  </a:lnTo>
                  <a:lnTo>
                    <a:pt x="57" y="3553"/>
                  </a:lnTo>
                  <a:lnTo>
                    <a:pt x="85" y="3355"/>
                  </a:lnTo>
                  <a:lnTo>
                    <a:pt x="142" y="3144"/>
                  </a:lnTo>
                  <a:lnTo>
                    <a:pt x="198" y="2947"/>
                  </a:lnTo>
                  <a:lnTo>
                    <a:pt x="255" y="2749"/>
                  </a:lnTo>
                  <a:lnTo>
                    <a:pt x="339" y="2566"/>
                  </a:lnTo>
                  <a:lnTo>
                    <a:pt x="424" y="2383"/>
                  </a:lnTo>
                  <a:lnTo>
                    <a:pt x="508" y="2200"/>
                  </a:lnTo>
                  <a:lnTo>
                    <a:pt x="621" y="2016"/>
                  </a:lnTo>
                  <a:lnTo>
                    <a:pt x="720" y="1847"/>
                  </a:lnTo>
                  <a:lnTo>
                    <a:pt x="847" y="1692"/>
                  </a:lnTo>
                  <a:lnTo>
                    <a:pt x="959" y="1523"/>
                  </a:lnTo>
                  <a:lnTo>
                    <a:pt x="1100" y="1368"/>
                  </a:lnTo>
                  <a:lnTo>
                    <a:pt x="1241" y="1227"/>
                  </a:lnTo>
                  <a:lnTo>
                    <a:pt x="1382" y="1086"/>
                  </a:lnTo>
                  <a:lnTo>
                    <a:pt x="1537" y="959"/>
                  </a:lnTo>
                  <a:lnTo>
                    <a:pt x="1692" y="832"/>
                  </a:lnTo>
                  <a:lnTo>
                    <a:pt x="1861" y="720"/>
                  </a:lnTo>
                  <a:lnTo>
                    <a:pt x="2030" y="607"/>
                  </a:lnTo>
                  <a:lnTo>
                    <a:pt x="2200" y="508"/>
                  </a:lnTo>
                  <a:lnTo>
                    <a:pt x="2383" y="410"/>
                  </a:lnTo>
                  <a:lnTo>
                    <a:pt x="2566" y="325"/>
                  </a:lnTo>
                  <a:lnTo>
                    <a:pt x="2763" y="255"/>
                  </a:lnTo>
                  <a:lnTo>
                    <a:pt x="2961" y="184"/>
                  </a:lnTo>
                  <a:lnTo>
                    <a:pt x="3158" y="128"/>
                  </a:lnTo>
                  <a:lnTo>
                    <a:pt x="3355" y="85"/>
                  </a:lnTo>
                  <a:lnTo>
                    <a:pt x="3567" y="43"/>
                  </a:lnTo>
                  <a:lnTo>
                    <a:pt x="3778" y="15"/>
                  </a:lnTo>
                  <a:lnTo>
                    <a:pt x="3990" y="1"/>
                  </a:lnTo>
                  <a:lnTo>
                    <a:pt x="4201" y="1"/>
                  </a:lnTo>
                  <a:lnTo>
                    <a:pt x="4201" y="1"/>
                  </a:lnTo>
                  <a:lnTo>
                    <a:pt x="4427" y="1"/>
                  </a:lnTo>
                  <a:lnTo>
                    <a:pt x="4638" y="15"/>
                  </a:lnTo>
                  <a:lnTo>
                    <a:pt x="4850" y="43"/>
                  </a:lnTo>
                  <a:lnTo>
                    <a:pt x="5047" y="85"/>
                  </a:lnTo>
                  <a:lnTo>
                    <a:pt x="5258" y="128"/>
                  </a:lnTo>
                  <a:lnTo>
                    <a:pt x="5456" y="184"/>
                  </a:lnTo>
                  <a:lnTo>
                    <a:pt x="5653" y="255"/>
                  </a:lnTo>
                  <a:lnTo>
                    <a:pt x="5836" y="325"/>
                  </a:lnTo>
                  <a:lnTo>
                    <a:pt x="6019" y="410"/>
                  </a:lnTo>
                  <a:lnTo>
                    <a:pt x="6203" y="508"/>
                  </a:lnTo>
                  <a:lnTo>
                    <a:pt x="6386" y="607"/>
                  </a:lnTo>
                  <a:lnTo>
                    <a:pt x="6555" y="720"/>
                  </a:lnTo>
                  <a:lnTo>
                    <a:pt x="6710" y="832"/>
                  </a:lnTo>
                  <a:lnTo>
                    <a:pt x="6879" y="959"/>
                  </a:lnTo>
                  <a:lnTo>
                    <a:pt x="7020" y="1086"/>
                  </a:lnTo>
                  <a:lnTo>
                    <a:pt x="7175" y="1227"/>
                  </a:lnTo>
                  <a:lnTo>
                    <a:pt x="7316" y="1368"/>
                  </a:lnTo>
                  <a:lnTo>
                    <a:pt x="7443" y="1523"/>
                  </a:lnTo>
                  <a:lnTo>
                    <a:pt x="7570" y="1692"/>
                  </a:lnTo>
                  <a:lnTo>
                    <a:pt x="7683" y="1847"/>
                  </a:lnTo>
                  <a:lnTo>
                    <a:pt x="7795" y="2016"/>
                  </a:lnTo>
                  <a:lnTo>
                    <a:pt x="7894" y="2200"/>
                  </a:lnTo>
                  <a:lnTo>
                    <a:pt x="7993" y="2383"/>
                  </a:lnTo>
                  <a:lnTo>
                    <a:pt x="8077" y="2566"/>
                  </a:lnTo>
                  <a:lnTo>
                    <a:pt x="8148" y="2749"/>
                  </a:lnTo>
                  <a:lnTo>
                    <a:pt x="8218" y="2947"/>
                  </a:lnTo>
                  <a:lnTo>
                    <a:pt x="8275" y="3144"/>
                  </a:lnTo>
                  <a:lnTo>
                    <a:pt x="8317" y="3355"/>
                  </a:lnTo>
                  <a:lnTo>
                    <a:pt x="8359" y="3553"/>
                  </a:lnTo>
                  <a:lnTo>
                    <a:pt x="8373" y="3764"/>
                  </a:lnTo>
                  <a:lnTo>
                    <a:pt x="8401" y="3976"/>
                  </a:lnTo>
                  <a:lnTo>
                    <a:pt x="8401" y="4201"/>
                  </a:lnTo>
                  <a:lnTo>
                    <a:pt x="8401" y="4201"/>
                  </a:lnTo>
                  <a:lnTo>
                    <a:pt x="8401" y="4413"/>
                  </a:lnTo>
                  <a:lnTo>
                    <a:pt x="8373" y="4624"/>
                  </a:lnTo>
                  <a:lnTo>
                    <a:pt x="8359" y="4835"/>
                  </a:lnTo>
                  <a:lnTo>
                    <a:pt x="8317" y="5047"/>
                  </a:lnTo>
                  <a:lnTo>
                    <a:pt x="8275" y="5244"/>
                  </a:lnTo>
                  <a:lnTo>
                    <a:pt x="8218" y="5442"/>
                  </a:lnTo>
                  <a:lnTo>
                    <a:pt x="8148" y="5639"/>
                  </a:lnTo>
                  <a:lnTo>
                    <a:pt x="8077" y="5836"/>
                  </a:lnTo>
                  <a:lnTo>
                    <a:pt x="7993" y="6019"/>
                  </a:lnTo>
                  <a:lnTo>
                    <a:pt x="7894" y="6203"/>
                  </a:lnTo>
                  <a:lnTo>
                    <a:pt x="7795" y="6372"/>
                  </a:lnTo>
                  <a:lnTo>
                    <a:pt x="7683" y="6541"/>
                  </a:lnTo>
                  <a:lnTo>
                    <a:pt x="7570" y="6710"/>
                  </a:lnTo>
                  <a:lnTo>
                    <a:pt x="7443" y="6865"/>
                  </a:lnTo>
                  <a:lnTo>
                    <a:pt x="7316" y="7020"/>
                  </a:lnTo>
                  <a:lnTo>
                    <a:pt x="7175" y="7161"/>
                  </a:lnTo>
                  <a:lnTo>
                    <a:pt x="7020" y="7302"/>
                  </a:lnTo>
                  <a:lnTo>
                    <a:pt x="6879" y="7429"/>
                  </a:lnTo>
                  <a:lnTo>
                    <a:pt x="6710" y="7556"/>
                  </a:lnTo>
                  <a:lnTo>
                    <a:pt x="6555" y="7683"/>
                  </a:lnTo>
                  <a:lnTo>
                    <a:pt x="6386" y="7781"/>
                  </a:lnTo>
                  <a:lnTo>
                    <a:pt x="6203" y="7894"/>
                  </a:lnTo>
                  <a:lnTo>
                    <a:pt x="6019" y="7979"/>
                  </a:lnTo>
                  <a:lnTo>
                    <a:pt x="5836" y="8063"/>
                  </a:lnTo>
                  <a:lnTo>
                    <a:pt x="5653" y="8134"/>
                  </a:lnTo>
                  <a:lnTo>
                    <a:pt x="5456" y="8204"/>
                  </a:lnTo>
                  <a:lnTo>
                    <a:pt x="5258" y="8261"/>
                  </a:lnTo>
                  <a:lnTo>
                    <a:pt x="5047" y="8303"/>
                  </a:lnTo>
                  <a:lnTo>
                    <a:pt x="4850" y="8345"/>
                  </a:lnTo>
                  <a:lnTo>
                    <a:pt x="4638" y="8373"/>
                  </a:lnTo>
                  <a:lnTo>
                    <a:pt x="4427" y="8387"/>
                  </a:lnTo>
                  <a:lnTo>
                    <a:pt x="4201" y="8387"/>
                  </a:lnTo>
                  <a:lnTo>
                    <a:pt x="4201" y="8387"/>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flipH="1">
              <a:off x="3836886" y="3208680"/>
              <a:ext cx="53142" cy="35642"/>
            </a:xfrm>
            <a:custGeom>
              <a:avLst/>
              <a:gdLst/>
              <a:ahLst/>
              <a:cxnLst/>
              <a:rect l="l" t="t" r="r" b="b"/>
              <a:pathLst>
                <a:path w="2566" h="1721" extrusionOk="0">
                  <a:moveTo>
                    <a:pt x="2566" y="1"/>
                  </a:moveTo>
                  <a:lnTo>
                    <a:pt x="0" y="1"/>
                  </a:lnTo>
                  <a:lnTo>
                    <a:pt x="536" y="1720"/>
                  </a:lnTo>
                  <a:lnTo>
                    <a:pt x="2058" y="1706"/>
                  </a:lnTo>
                  <a:lnTo>
                    <a:pt x="25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flipH="1">
              <a:off x="3755144" y="3146800"/>
              <a:ext cx="51982" cy="54322"/>
            </a:xfrm>
            <a:custGeom>
              <a:avLst/>
              <a:gdLst/>
              <a:ahLst/>
              <a:cxnLst/>
              <a:rect l="l" t="t" r="r" b="b"/>
              <a:pathLst>
                <a:path w="2510" h="2623" extrusionOk="0">
                  <a:moveTo>
                    <a:pt x="1283" y="0"/>
                  </a:moveTo>
                  <a:lnTo>
                    <a:pt x="0" y="2227"/>
                  </a:lnTo>
                  <a:lnTo>
                    <a:pt x="1748" y="2622"/>
                  </a:lnTo>
                  <a:lnTo>
                    <a:pt x="2509" y="1297"/>
                  </a:lnTo>
                  <a:lnTo>
                    <a:pt x="1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flipH="1">
              <a:off x="3754274" y="3058638"/>
              <a:ext cx="51692" cy="54612"/>
            </a:xfrm>
            <a:custGeom>
              <a:avLst/>
              <a:gdLst/>
              <a:ahLst/>
              <a:cxnLst/>
              <a:rect l="l" t="t" r="r" b="b"/>
              <a:pathLst>
                <a:path w="2496" h="2637" extrusionOk="0">
                  <a:moveTo>
                    <a:pt x="1" y="409"/>
                  </a:moveTo>
                  <a:lnTo>
                    <a:pt x="1283" y="2636"/>
                  </a:lnTo>
                  <a:lnTo>
                    <a:pt x="2496" y="1312"/>
                  </a:lnTo>
                  <a:lnTo>
                    <a:pt x="1749" y="1"/>
                  </a:lnTo>
                  <a:lnTo>
                    <a:pt x="1" y="40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flipH="1">
              <a:off x="3834256" y="3013988"/>
              <a:ext cx="53432" cy="35331"/>
            </a:xfrm>
            <a:custGeom>
              <a:avLst/>
              <a:gdLst/>
              <a:ahLst/>
              <a:cxnLst/>
              <a:rect l="l" t="t" r="r" b="b"/>
              <a:pathLst>
                <a:path w="2580" h="1706" extrusionOk="0">
                  <a:moveTo>
                    <a:pt x="0" y="1706"/>
                  </a:moveTo>
                  <a:lnTo>
                    <a:pt x="2580" y="1706"/>
                  </a:lnTo>
                  <a:lnTo>
                    <a:pt x="2044" y="0"/>
                  </a:lnTo>
                  <a:lnTo>
                    <a:pt x="522" y="0"/>
                  </a:lnTo>
                  <a:lnTo>
                    <a:pt x="0" y="170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flipH="1">
              <a:off x="3917447" y="3056898"/>
              <a:ext cx="51982" cy="54302"/>
            </a:xfrm>
            <a:custGeom>
              <a:avLst/>
              <a:gdLst/>
              <a:ahLst/>
              <a:cxnLst/>
              <a:rect l="l" t="t" r="r" b="b"/>
              <a:pathLst>
                <a:path w="2510" h="2622" extrusionOk="0">
                  <a:moveTo>
                    <a:pt x="1227" y="2622"/>
                  </a:moveTo>
                  <a:lnTo>
                    <a:pt x="2510" y="395"/>
                  </a:lnTo>
                  <a:lnTo>
                    <a:pt x="762" y="0"/>
                  </a:lnTo>
                  <a:lnTo>
                    <a:pt x="1" y="1325"/>
                  </a:lnTo>
                  <a:lnTo>
                    <a:pt x="1227" y="262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flipH="1">
              <a:off x="3918607" y="3144749"/>
              <a:ext cx="51692" cy="54612"/>
            </a:xfrm>
            <a:custGeom>
              <a:avLst/>
              <a:gdLst/>
              <a:ahLst/>
              <a:cxnLst/>
              <a:rect l="l" t="t" r="r" b="b"/>
              <a:pathLst>
                <a:path w="2496" h="2637" extrusionOk="0">
                  <a:moveTo>
                    <a:pt x="2495" y="2228"/>
                  </a:moveTo>
                  <a:lnTo>
                    <a:pt x="1212" y="1"/>
                  </a:lnTo>
                  <a:lnTo>
                    <a:pt x="0" y="1326"/>
                  </a:lnTo>
                  <a:lnTo>
                    <a:pt x="761" y="2637"/>
                  </a:lnTo>
                  <a:lnTo>
                    <a:pt x="2495" y="222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flipH="1">
              <a:off x="3772954" y="3039668"/>
              <a:ext cx="178665" cy="178665"/>
            </a:xfrm>
            <a:custGeom>
              <a:avLst/>
              <a:gdLst/>
              <a:ahLst/>
              <a:cxnLst/>
              <a:rect l="l" t="t" r="r" b="b"/>
              <a:pathLst>
                <a:path w="8627" h="8627" extrusionOk="0">
                  <a:moveTo>
                    <a:pt x="2157" y="8049"/>
                  </a:moveTo>
                  <a:lnTo>
                    <a:pt x="2157" y="8049"/>
                  </a:lnTo>
                  <a:lnTo>
                    <a:pt x="1974" y="7936"/>
                  </a:lnTo>
                  <a:lnTo>
                    <a:pt x="1790" y="7809"/>
                  </a:lnTo>
                  <a:lnTo>
                    <a:pt x="1621" y="7682"/>
                  </a:lnTo>
                  <a:lnTo>
                    <a:pt x="1452" y="7541"/>
                  </a:lnTo>
                  <a:lnTo>
                    <a:pt x="1297" y="7400"/>
                  </a:lnTo>
                  <a:lnTo>
                    <a:pt x="1142" y="7245"/>
                  </a:lnTo>
                  <a:lnTo>
                    <a:pt x="1001" y="7076"/>
                  </a:lnTo>
                  <a:lnTo>
                    <a:pt x="874" y="6921"/>
                  </a:lnTo>
                  <a:lnTo>
                    <a:pt x="747" y="6752"/>
                  </a:lnTo>
                  <a:lnTo>
                    <a:pt x="635" y="6569"/>
                  </a:lnTo>
                  <a:lnTo>
                    <a:pt x="536" y="6386"/>
                  </a:lnTo>
                  <a:lnTo>
                    <a:pt x="437" y="6202"/>
                  </a:lnTo>
                  <a:lnTo>
                    <a:pt x="353" y="6019"/>
                  </a:lnTo>
                  <a:lnTo>
                    <a:pt x="282" y="5822"/>
                  </a:lnTo>
                  <a:lnTo>
                    <a:pt x="212" y="5624"/>
                  </a:lnTo>
                  <a:lnTo>
                    <a:pt x="155" y="5427"/>
                  </a:lnTo>
                  <a:lnTo>
                    <a:pt x="99" y="5230"/>
                  </a:lnTo>
                  <a:lnTo>
                    <a:pt x="57" y="5032"/>
                  </a:lnTo>
                  <a:lnTo>
                    <a:pt x="29" y="4821"/>
                  </a:lnTo>
                  <a:lnTo>
                    <a:pt x="14" y="4610"/>
                  </a:lnTo>
                  <a:lnTo>
                    <a:pt x="0" y="4412"/>
                  </a:lnTo>
                  <a:lnTo>
                    <a:pt x="0" y="4201"/>
                  </a:lnTo>
                  <a:lnTo>
                    <a:pt x="14" y="3989"/>
                  </a:lnTo>
                  <a:lnTo>
                    <a:pt x="29" y="3778"/>
                  </a:lnTo>
                  <a:lnTo>
                    <a:pt x="71" y="3567"/>
                  </a:lnTo>
                  <a:lnTo>
                    <a:pt x="113" y="3369"/>
                  </a:lnTo>
                  <a:lnTo>
                    <a:pt x="155" y="3158"/>
                  </a:lnTo>
                  <a:lnTo>
                    <a:pt x="226" y="2946"/>
                  </a:lnTo>
                  <a:lnTo>
                    <a:pt x="296" y="2749"/>
                  </a:lnTo>
                  <a:lnTo>
                    <a:pt x="381" y="2552"/>
                  </a:lnTo>
                  <a:lnTo>
                    <a:pt x="480" y="2354"/>
                  </a:lnTo>
                  <a:lnTo>
                    <a:pt x="578" y="2157"/>
                  </a:lnTo>
                  <a:lnTo>
                    <a:pt x="578" y="2157"/>
                  </a:lnTo>
                  <a:lnTo>
                    <a:pt x="691" y="1960"/>
                  </a:lnTo>
                  <a:lnTo>
                    <a:pt x="818" y="1791"/>
                  </a:lnTo>
                  <a:lnTo>
                    <a:pt x="945" y="1607"/>
                  </a:lnTo>
                  <a:lnTo>
                    <a:pt x="1086" y="1452"/>
                  </a:lnTo>
                  <a:lnTo>
                    <a:pt x="1241" y="1297"/>
                  </a:lnTo>
                  <a:lnTo>
                    <a:pt x="1396" y="1142"/>
                  </a:lnTo>
                  <a:lnTo>
                    <a:pt x="1551" y="1001"/>
                  </a:lnTo>
                  <a:lnTo>
                    <a:pt x="1720" y="874"/>
                  </a:lnTo>
                  <a:lnTo>
                    <a:pt x="1889" y="748"/>
                  </a:lnTo>
                  <a:lnTo>
                    <a:pt x="2058" y="635"/>
                  </a:lnTo>
                  <a:lnTo>
                    <a:pt x="2241" y="536"/>
                  </a:lnTo>
                  <a:lnTo>
                    <a:pt x="2425" y="437"/>
                  </a:lnTo>
                  <a:lnTo>
                    <a:pt x="2608" y="353"/>
                  </a:lnTo>
                  <a:lnTo>
                    <a:pt x="2805" y="268"/>
                  </a:lnTo>
                  <a:lnTo>
                    <a:pt x="3003" y="198"/>
                  </a:lnTo>
                  <a:lnTo>
                    <a:pt x="3200" y="141"/>
                  </a:lnTo>
                  <a:lnTo>
                    <a:pt x="3397" y="99"/>
                  </a:lnTo>
                  <a:lnTo>
                    <a:pt x="3609" y="57"/>
                  </a:lnTo>
                  <a:lnTo>
                    <a:pt x="3806" y="29"/>
                  </a:lnTo>
                  <a:lnTo>
                    <a:pt x="4017" y="15"/>
                  </a:lnTo>
                  <a:lnTo>
                    <a:pt x="4229" y="1"/>
                  </a:lnTo>
                  <a:lnTo>
                    <a:pt x="4440" y="1"/>
                  </a:lnTo>
                  <a:lnTo>
                    <a:pt x="4638" y="15"/>
                  </a:lnTo>
                  <a:lnTo>
                    <a:pt x="4849" y="29"/>
                  </a:lnTo>
                  <a:lnTo>
                    <a:pt x="5061" y="57"/>
                  </a:lnTo>
                  <a:lnTo>
                    <a:pt x="5272" y="99"/>
                  </a:lnTo>
                  <a:lnTo>
                    <a:pt x="5469" y="156"/>
                  </a:lnTo>
                  <a:lnTo>
                    <a:pt x="5681" y="212"/>
                  </a:lnTo>
                  <a:lnTo>
                    <a:pt x="5878" y="297"/>
                  </a:lnTo>
                  <a:lnTo>
                    <a:pt x="6075" y="381"/>
                  </a:lnTo>
                  <a:lnTo>
                    <a:pt x="6287" y="466"/>
                  </a:lnTo>
                  <a:lnTo>
                    <a:pt x="6470" y="578"/>
                  </a:lnTo>
                  <a:lnTo>
                    <a:pt x="6470" y="578"/>
                  </a:lnTo>
                  <a:lnTo>
                    <a:pt x="6667" y="691"/>
                  </a:lnTo>
                  <a:lnTo>
                    <a:pt x="6851" y="818"/>
                  </a:lnTo>
                  <a:lnTo>
                    <a:pt x="7020" y="945"/>
                  </a:lnTo>
                  <a:lnTo>
                    <a:pt x="7189" y="1086"/>
                  </a:lnTo>
                  <a:lnTo>
                    <a:pt x="7344" y="1241"/>
                  </a:lnTo>
                  <a:lnTo>
                    <a:pt x="7485" y="1382"/>
                  </a:lnTo>
                  <a:lnTo>
                    <a:pt x="7626" y="1551"/>
                  </a:lnTo>
                  <a:lnTo>
                    <a:pt x="7753" y="1706"/>
                  </a:lnTo>
                  <a:lnTo>
                    <a:pt x="7880" y="1875"/>
                  </a:lnTo>
                  <a:lnTo>
                    <a:pt x="7992" y="2058"/>
                  </a:lnTo>
                  <a:lnTo>
                    <a:pt x="8105" y="2242"/>
                  </a:lnTo>
                  <a:lnTo>
                    <a:pt x="8190" y="2425"/>
                  </a:lnTo>
                  <a:lnTo>
                    <a:pt x="8274" y="2608"/>
                  </a:lnTo>
                  <a:lnTo>
                    <a:pt x="8359" y="2805"/>
                  </a:lnTo>
                  <a:lnTo>
                    <a:pt x="8429" y="3003"/>
                  </a:lnTo>
                  <a:lnTo>
                    <a:pt x="8486" y="3200"/>
                  </a:lnTo>
                  <a:lnTo>
                    <a:pt x="8528" y="3397"/>
                  </a:lnTo>
                  <a:lnTo>
                    <a:pt x="8570" y="3595"/>
                  </a:lnTo>
                  <a:lnTo>
                    <a:pt x="8598" y="3806"/>
                  </a:lnTo>
                  <a:lnTo>
                    <a:pt x="8627" y="4018"/>
                  </a:lnTo>
                  <a:lnTo>
                    <a:pt x="8627" y="4215"/>
                  </a:lnTo>
                  <a:lnTo>
                    <a:pt x="8627" y="4426"/>
                  </a:lnTo>
                  <a:lnTo>
                    <a:pt x="8627" y="4638"/>
                  </a:lnTo>
                  <a:lnTo>
                    <a:pt x="8598" y="4849"/>
                  </a:lnTo>
                  <a:lnTo>
                    <a:pt x="8570" y="5061"/>
                  </a:lnTo>
                  <a:lnTo>
                    <a:pt x="8528" y="5258"/>
                  </a:lnTo>
                  <a:lnTo>
                    <a:pt x="8472" y="5469"/>
                  </a:lnTo>
                  <a:lnTo>
                    <a:pt x="8415" y="5681"/>
                  </a:lnTo>
                  <a:lnTo>
                    <a:pt x="8345" y="5878"/>
                  </a:lnTo>
                  <a:lnTo>
                    <a:pt x="8260" y="6076"/>
                  </a:lnTo>
                  <a:lnTo>
                    <a:pt x="8161" y="6273"/>
                  </a:lnTo>
                  <a:lnTo>
                    <a:pt x="8049" y="6470"/>
                  </a:lnTo>
                  <a:lnTo>
                    <a:pt x="8049" y="6470"/>
                  </a:lnTo>
                  <a:lnTo>
                    <a:pt x="7936" y="6653"/>
                  </a:lnTo>
                  <a:lnTo>
                    <a:pt x="7809" y="6837"/>
                  </a:lnTo>
                  <a:lnTo>
                    <a:pt x="7682" y="7020"/>
                  </a:lnTo>
                  <a:lnTo>
                    <a:pt x="7541" y="7175"/>
                  </a:lnTo>
                  <a:lnTo>
                    <a:pt x="7400" y="7330"/>
                  </a:lnTo>
                  <a:lnTo>
                    <a:pt x="7245" y="7485"/>
                  </a:lnTo>
                  <a:lnTo>
                    <a:pt x="7090" y="7626"/>
                  </a:lnTo>
                  <a:lnTo>
                    <a:pt x="6921" y="7753"/>
                  </a:lnTo>
                  <a:lnTo>
                    <a:pt x="6752" y="7880"/>
                  </a:lnTo>
                  <a:lnTo>
                    <a:pt x="6569" y="7992"/>
                  </a:lnTo>
                  <a:lnTo>
                    <a:pt x="6400" y="8091"/>
                  </a:lnTo>
                  <a:lnTo>
                    <a:pt x="6202" y="8190"/>
                  </a:lnTo>
                  <a:lnTo>
                    <a:pt x="6019" y="8274"/>
                  </a:lnTo>
                  <a:lnTo>
                    <a:pt x="5822" y="8359"/>
                  </a:lnTo>
                  <a:lnTo>
                    <a:pt x="5638" y="8429"/>
                  </a:lnTo>
                  <a:lnTo>
                    <a:pt x="5427" y="8486"/>
                  </a:lnTo>
                  <a:lnTo>
                    <a:pt x="5230" y="8528"/>
                  </a:lnTo>
                  <a:lnTo>
                    <a:pt x="5032" y="8570"/>
                  </a:lnTo>
                  <a:lnTo>
                    <a:pt x="4821" y="8599"/>
                  </a:lnTo>
                  <a:lnTo>
                    <a:pt x="4624" y="8613"/>
                  </a:lnTo>
                  <a:lnTo>
                    <a:pt x="4412" y="8627"/>
                  </a:lnTo>
                  <a:lnTo>
                    <a:pt x="4201" y="8627"/>
                  </a:lnTo>
                  <a:lnTo>
                    <a:pt x="3989" y="8613"/>
                  </a:lnTo>
                  <a:lnTo>
                    <a:pt x="3778" y="8599"/>
                  </a:lnTo>
                  <a:lnTo>
                    <a:pt x="3581" y="8570"/>
                  </a:lnTo>
                  <a:lnTo>
                    <a:pt x="3369" y="8528"/>
                  </a:lnTo>
                  <a:lnTo>
                    <a:pt x="3158" y="8472"/>
                  </a:lnTo>
                  <a:lnTo>
                    <a:pt x="2960" y="8415"/>
                  </a:lnTo>
                  <a:lnTo>
                    <a:pt x="2749" y="8331"/>
                  </a:lnTo>
                  <a:lnTo>
                    <a:pt x="2552" y="8246"/>
                  </a:lnTo>
                  <a:lnTo>
                    <a:pt x="2354" y="8162"/>
                  </a:lnTo>
                  <a:lnTo>
                    <a:pt x="2157" y="8049"/>
                  </a:lnTo>
                  <a:lnTo>
                    <a:pt x="2157" y="8049"/>
                  </a:lnTo>
                  <a:close/>
                  <a:moveTo>
                    <a:pt x="4032" y="4807"/>
                  </a:moveTo>
                  <a:lnTo>
                    <a:pt x="4032" y="4807"/>
                  </a:lnTo>
                  <a:lnTo>
                    <a:pt x="4144" y="4849"/>
                  </a:lnTo>
                  <a:lnTo>
                    <a:pt x="4243" y="4877"/>
                  </a:lnTo>
                  <a:lnTo>
                    <a:pt x="4356" y="4877"/>
                  </a:lnTo>
                  <a:lnTo>
                    <a:pt x="4469" y="4863"/>
                  </a:lnTo>
                  <a:lnTo>
                    <a:pt x="4567" y="4821"/>
                  </a:lnTo>
                  <a:lnTo>
                    <a:pt x="4652" y="4765"/>
                  </a:lnTo>
                  <a:lnTo>
                    <a:pt x="4736" y="4694"/>
                  </a:lnTo>
                  <a:lnTo>
                    <a:pt x="4807" y="4596"/>
                  </a:lnTo>
                  <a:lnTo>
                    <a:pt x="4807" y="4596"/>
                  </a:lnTo>
                  <a:lnTo>
                    <a:pt x="4849" y="4497"/>
                  </a:lnTo>
                  <a:lnTo>
                    <a:pt x="4877" y="4384"/>
                  </a:lnTo>
                  <a:lnTo>
                    <a:pt x="4877" y="4271"/>
                  </a:lnTo>
                  <a:lnTo>
                    <a:pt x="4863" y="4173"/>
                  </a:lnTo>
                  <a:lnTo>
                    <a:pt x="4821" y="4060"/>
                  </a:lnTo>
                  <a:lnTo>
                    <a:pt x="4765" y="3975"/>
                  </a:lnTo>
                  <a:lnTo>
                    <a:pt x="4694" y="3891"/>
                  </a:lnTo>
                  <a:lnTo>
                    <a:pt x="4595" y="3820"/>
                  </a:lnTo>
                  <a:lnTo>
                    <a:pt x="4595" y="3820"/>
                  </a:lnTo>
                  <a:lnTo>
                    <a:pt x="4497" y="3778"/>
                  </a:lnTo>
                  <a:lnTo>
                    <a:pt x="4384" y="3750"/>
                  </a:lnTo>
                  <a:lnTo>
                    <a:pt x="4271" y="3750"/>
                  </a:lnTo>
                  <a:lnTo>
                    <a:pt x="4173" y="3764"/>
                  </a:lnTo>
                  <a:lnTo>
                    <a:pt x="4074" y="3806"/>
                  </a:lnTo>
                  <a:lnTo>
                    <a:pt x="3975" y="3863"/>
                  </a:lnTo>
                  <a:lnTo>
                    <a:pt x="3891" y="3933"/>
                  </a:lnTo>
                  <a:lnTo>
                    <a:pt x="3820" y="4032"/>
                  </a:lnTo>
                  <a:lnTo>
                    <a:pt x="3820" y="4032"/>
                  </a:lnTo>
                  <a:lnTo>
                    <a:pt x="3778" y="4130"/>
                  </a:lnTo>
                  <a:lnTo>
                    <a:pt x="3750" y="4243"/>
                  </a:lnTo>
                  <a:lnTo>
                    <a:pt x="3750" y="4356"/>
                  </a:lnTo>
                  <a:lnTo>
                    <a:pt x="3764" y="4455"/>
                  </a:lnTo>
                  <a:lnTo>
                    <a:pt x="3806" y="4567"/>
                  </a:lnTo>
                  <a:lnTo>
                    <a:pt x="3862" y="4652"/>
                  </a:lnTo>
                  <a:lnTo>
                    <a:pt x="3947" y="4736"/>
                  </a:lnTo>
                  <a:lnTo>
                    <a:pt x="4032" y="4807"/>
                  </a:lnTo>
                  <a:lnTo>
                    <a:pt x="4032" y="480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flipH="1">
              <a:off x="3485124" y="2033172"/>
              <a:ext cx="776501" cy="221286"/>
            </a:xfrm>
            <a:custGeom>
              <a:avLst/>
              <a:gdLst/>
              <a:ahLst/>
              <a:cxnLst/>
              <a:rect l="l" t="t" r="r" b="b"/>
              <a:pathLst>
                <a:path w="37494" h="10685" extrusionOk="0">
                  <a:moveTo>
                    <a:pt x="34815" y="1"/>
                  </a:moveTo>
                  <a:lnTo>
                    <a:pt x="2664" y="1"/>
                  </a:lnTo>
                  <a:lnTo>
                    <a:pt x="2664" y="1"/>
                  </a:lnTo>
                  <a:lnTo>
                    <a:pt x="2397" y="15"/>
                  </a:lnTo>
                  <a:lnTo>
                    <a:pt x="2129" y="43"/>
                  </a:lnTo>
                  <a:lnTo>
                    <a:pt x="1875" y="113"/>
                  </a:lnTo>
                  <a:lnTo>
                    <a:pt x="1635" y="198"/>
                  </a:lnTo>
                  <a:lnTo>
                    <a:pt x="1396" y="311"/>
                  </a:lnTo>
                  <a:lnTo>
                    <a:pt x="1184" y="452"/>
                  </a:lnTo>
                  <a:lnTo>
                    <a:pt x="973" y="607"/>
                  </a:lnTo>
                  <a:lnTo>
                    <a:pt x="790" y="776"/>
                  </a:lnTo>
                  <a:lnTo>
                    <a:pt x="606" y="973"/>
                  </a:lnTo>
                  <a:lnTo>
                    <a:pt x="451" y="1171"/>
                  </a:lnTo>
                  <a:lnTo>
                    <a:pt x="325" y="1396"/>
                  </a:lnTo>
                  <a:lnTo>
                    <a:pt x="212" y="1622"/>
                  </a:lnTo>
                  <a:lnTo>
                    <a:pt x="113" y="1875"/>
                  </a:lnTo>
                  <a:lnTo>
                    <a:pt x="57" y="2129"/>
                  </a:lnTo>
                  <a:lnTo>
                    <a:pt x="14" y="2397"/>
                  </a:lnTo>
                  <a:lnTo>
                    <a:pt x="0" y="2665"/>
                  </a:lnTo>
                  <a:lnTo>
                    <a:pt x="0" y="8007"/>
                  </a:lnTo>
                  <a:lnTo>
                    <a:pt x="0" y="8007"/>
                  </a:lnTo>
                  <a:lnTo>
                    <a:pt x="14" y="8274"/>
                  </a:lnTo>
                  <a:lnTo>
                    <a:pt x="57" y="8542"/>
                  </a:lnTo>
                  <a:lnTo>
                    <a:pt x="113" y="8796"/>
                  </a:lnTo>
                  <a:lnTo>
                    <a:pt x="212" y="9050"/>
                  </a:lnTo>
                  <a:lnTo>
                    <a:pt x="325" y="9275"/>
                  </a:lnTo>
                  <a:lnTo>
                    <a:pt x="451" y="9501"/>
                  </a:lnTo>
                  <a:lnTo>
                    <a:pt x="606" y="9712"/>
                  </a:lnTo>
                  <a:lnTo>
                    <a:pt x="790" y="9895"/>
                  </a:lnTo>
                  <a:lnTo>
                    <a:pt x="973" y="10065"/>
                  </a:lnTo>
                  <a:lnTo>
                    <a:pt x="1184" y="10220"/>
                  </a:lnTo>
                  <a:lnTo>
                    <a:pt x="1396" y="10361"/>
                  </a:lnTo>
                  <a:lnTo>
                    <a:pt x="1635" y="10473"/>
                  </a:lnTo>
                  <a:lnTo>
                    <a:pt x="1875" y="10558"/>
                  </a:lnTo>
                  <a:lnTo>
                    <a:pt x="2129" y="10628"/>
                  </a:lnTo>
                  <a:lnTo>
                    <a:pt x="2397" y="10671"/>
                  </a:lnTo>
                  <a:lnTo>
                    <a:pt x="2664" y="10685"/>
                  </a:lnTo>
                  <a:lnTo>
                    <a:pt x="34829" y="10685"/>
                  </a:lnTo>
                  <a:lnTo>
                    <a:pt x="34829" y="10685"/>
                  </a:lnTo>
                  <a:lnTo>
                    <a:pt x="35097" y="10671"/>
                  </a:lnTo>
                  <a:lnTo>
                    <a:pt x="35365" y="10628"/>
                  </a:lnTo>
                  <a:lnTo>
                    <a:pt x="35619" y="10558"/>
                  </a:lnTo>
                  <a:lnTo>
                    <a:pt x="35858" y="10473"/>
                  </a:lnTo>
                  <a:lnTo>
                    <a:pt x="36098" y="10361"/>
                  </a:lnTo>
                  <a:lnTo>
                    <a:pt x="36309" y="10220"/>
                  </a:lnTo>
                  <a:lnTo>
                    <a:pt x="36521" y="10065"/>
                  </a:lnTo>
                  <a:lnTo>
                    <a:pt x="36704" y="9895"/>
                  </a:lnTo>
                  <a:lnTo>
                    <a:pt x="36887" y="9712"/>
                  </a:lnTo>
                  <a:lnTo>
                    <a:pt x="37042" y="9501"/>
                  </a:lnTo>
                  <a:lnTo>
                    <a:pt x="37169" y="9275"/>
                  </a:lnTo>
                  <a:lnTo>
                    <a:pt x="37282" y="9050"/>
                  </a:lnTo>
                  <a:lnTo>
                    <a:pt x="37366" y="8796"/>
                  </a:lnTo>
                  <a:lnTo>
                    <a:pt x="37437" y="8542"/>
                  </a:lnTo>
                  <a:lnTo>
                    <a:pt x="37479" y="8274"/>
                  </a:lnTo>
                  <a:lnTo>
                    <a:pt x="37493" y="8007"/>
                  </a:lnTo>
                  <a:lnTo>
                    <a:pt x="37493" y="2665"/>
                  </a:lnTo>
                  <a:lnTo>
                    <a:pt x="37493" y="2665"/>
                  </a:lnTo>
                  <a:lnTo>
                    <a:pt x="37479" y="2397"/>
                  </a:lnTo>
                  <a:lnTo>
                    <a:pt x="37437" y="2129"/>
                  </a:lnTo>
                  <a:lnTo>
                    <a:pt x="37366" y="1875"/>
                  </a:lnTo>
                  <a:lnTo>
                    <a:pt x="37282" y="1622"/>
                  </a:lnTo>
                  <a:lnTo>
                    <a:pt x="37169" y="1396"/>
                  </a:lnTo>
                  <a:lnTo>
                    <a:pt x="37042" y="1171"/>
                  </a:lnTo>
                  <a:lnTo>
                    <a:pt x="36887" y="973"/>
                  </a:lnTo>
                  <a:lnTo>
                    <a:pt x="36704" y="776"/>
                  </a:lnTo>
                  <a:lnTo>
                    <a:pt x="36521" y="607"/>
                  </a:lnTo>
                  <a:lnTo>
                    <a:pt x="36309" y="452"/>
                  </a:lnTo>
                  <a:lnTo>
                    <a:pt x="36098" y="311"/>
                  </a:lnTo>
                  <a:lnTo>
                    <a:pt x="35858" y="198"/>
                  </a:lnTo>
                  <a:lnTo>
                    <a:pt x="35619" y="113"/>
                  </a:lnTo>
                  <a:lnTo>
                    <a:pt x="35351" y="43"/>
                  </a:lnTo>
                  <a:lnTo>
                    <a:pt x="35097" y="1"/>
                  </a:lnTo>
                  <a:lnTo>
                    <a:pt x="34815" y="1"/>
                  </a:lnTo>
                  <a:lnTo>
                    <a:pt x="348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flipH="1">
              <a:off x="3534750" y="1984421"/>
              <a:ext cx="97233" cy="268008"/>
            </a:xfrm>
            <a:custGeom>
              <a:avLst/>
              <a:gdLst/>
              <a:ahLst/>
              <a:cxnLst/>
              <a:rect l="l" t="t" r="r" b="b"/>
              <a:pathLst>
                <a:path w="4695" h="12941" extrusionOk="0">
                  <a:moveTo>
                    <a:pt x="4694" y="10586"/>
                  </a:moveTo>
                  <a:lnTo>
                    <a:pt x="4694" y="2341"/>
                  </a:lnTo>
                  <a:lnTo>
                    <a:pt x="4694" y="2341"/>
                  </a:lnTo>
                  <a:lnTo>
                    <a:pt x="4680" y="2101"/>
                  </a:lnTo>
                  <a:lnTo>
                    <a:pt x="4652" y="1875"/>
                  </a:lnTo>
                  <a:lnTo>
                    <a:pt x="4596" y="1650"/>
                  </a:lnTo>
                  <a:lnTo>
                    <a:pt x="4511" y="1438"/>
                  </a:lnTo>
                  <a:lnTo>
                    <a:pt x="4412" y="1227"/>
                  </a:lnTo>
                  <a:lnTo>
                    <a:pt x="4300" y="1030"/>
                  </a:lnTo>
                  <a:lnTo>
                    <a:pt x="4159" y="861"/>
                  </a:lnTo>
                  <a:lnTo>
                    <a:pt x="4004" y="691"/>
                  </a:lnTo>
                  <a:lnTo>
                    <a:pt x="3834" y="536"/>
                  </a:lnTo>
                  <a:lnTo>
                    <a:pt x="3665" y="395"/>
                  </a:lnTo>
                  <a:lnTo>
                    <a:pt x="3468" y="283"/>
                  </a:lnTo>
                  <a:lnTo>
                    <a:pt x="3256" y="184"/>
                  </a:lnTo>
                  <a:lnTo>
                    <a:pt x="3045" y="99"/>
                  </a:lnTo>
                  <a:lnTo>
                    <a:pt x="2820" y="43"/>
                  </a:lnTo>
                  <a:lnTo>
                    <a:pt x="2594" y="15"/>
                  </a:lnTo>
                  <a:lnTo>
                    <a:pt x="2354" y="1"/>
                  </a:lnTo>
                  <a:lnTo>
                    <a:pt x="2354" y="1"/>
                  </a:lnTo>
                  <a:lnTo>
                    <a:pt x="2354" y="1"/>
                  </a:lnTo>
                  <a:lnTo>
                    <a:pt x="2115" y="15"/>
                  </a:lnTo>
                  <a:lnTo>
                    <a:pt x="1875" y="43"/>
                  </a:lnTo>
                  <a:lnTo>
                    <a:pt x="1650" y="99"/>
                  </a:lnTo>
                  <a:lnTo>
                    <a:pt x="1438" y="184"/>
                  </a:lnTo>
                  <a:lnTo>
                    <a:pt x="1241" y="283"/>
                  </a:lnTo>
                  <a:lnTo>
                    <a:pt x="1044" y="395"/>
                  </a:lnTo>
                  <a:lnTo>
                    <a:pt x="860" y="536"/>
                  </a:lnTo>
                  <a:lnTo>
                    <a:pt x="691" y="691"/>
                  </a:lnTo>
                  <a:lnTo>
                    <a:pt x="550" y="861"/>
                  </a:lnTo>
                  <a:lnTo>
                    <a:pt x="409" y="1030"/>
                  </a:lnTo>
                  <a:lnTo>
                    <a:pt x="297" y="1227"/>
                  </a:lnTo>
                  <a:lnTo>
                    <a:pt x="198" y="1438"/>
                  </a:lnTo>
                  <a:lnTo>
                    <a:pt x="113" y="1650"/>
                  </a:lnTo>
                  <a:lnTo>
                    <a:pt x="57" y="1875"/>
                  </a:lnTo>
                  <a:lnTo>
                    <a:pt x="15" y="2101"/>
                  </a:lnTo>
                  <a:lnTo>
                    <a:pt x="1" y="2341"/>
                  </a:lnTo>
                  <a:lnTo>
                    <a:pt x="1" y="10586"/>
                  </a:lnTo>
                  <a:lnTo>
                    <a:pt x="1" y="10586"/>
                  </a:lnTo>
                  <a:lnTo>
                    <a:pt x="15" y="10826"/>
                  </a:lnTo>
                  <a:lnTo>
                    <a:pt x="57" y="11065"/>
                  </a:lnTo>
                  <a:lnTo>
                    <a:pt x="113" y="11291"/>
                  </a:lnTo>
                  <a:lnTo>
                    <a:pt x="198" y="11502"/>
                  </a:lnTo>
                  <a:lnTo>
                    <a:pt x="297" y="11700"/>
                  </a:lnTo>
                  <a:lnTo>
                    <a:pt x="409" y="11897"/>
                  </a:lnTo>
                  <a:lnTo>
                    <a:pt x="550" y="12080"/>
                  </a:lnTo>
                  <a:lnTo>
                    <a:pt x="691" y="12249"/>
                  </a:lnTo>
                  <a:lnTo>
                    <a:pt x="860" y="12404"/>
                  </a:lnTo>
                  <a:lnTo>
                    <a:pt x="1044" y="12531"/>
                  </a:lnTo>
                  <a:lnTo>
                    <a:pt x="1241" y="12644"/>
                  </a:lnTo>
                  <a:lnTo>
                    <a:pt x="1438" y="12757"/>
                  </a:lnTo>
                  <a:lnTo>
                    <a:pt x="1650" y="12827"/>
                  </a:lnTo>
                  <a:lnTo>
                    <a:pt x="1875" y="12884"/>
                  </a:lnTo>
                  <a:lnTo>
                    <a:pt x="2115" y="12926"/>
                  </a:lnTo>
                  <a:lnTo>
                    <a:pt x="2354" y="12940"/>
                  </a:lnTo>
                  <a:lnTo>
                    <a:pt x="2354" y="12940"/>
                  </a:lnTo>
                  <a:lnTo>
                    <a:pt x="2354" y="12940"/>
                  </a:lnTo>
                  <a:lnTo>
                    <a:pt x="2594" y="12926"/>
                  </a:lnTo>
                  <a:lnTo>
                    <a:pt x="2820" y="12884"/>
                  </a:lnTo>
                  <a:lnTo>
                    <a:pt x="3045" y="12827"/>
                  </a:lnTo>
                  <a:lnTo>
                    <a:pt x="3256" y="12743"/>
                  </a:lnTo>
                  <a:lnTo>
                    <a:pt x="3468" y="12644"/>
                  </a:lnTo>
                  <a:lnTo>
                    <a:pt x="3651" y="12531"/>
                  </a:lnTo>
                  <a:lnTo>
                    <a:pt x="3834" y="12404"/>
                  </a:lnTo>
                  <a:lnTo>
                    <a:pt x="4004" y="12249"/>
                  </a:lnTo>
                  <a:lnTo>
                    <a:pt x="4159" y="12080"/>
                  </a:lnTo>
                  <a:lnTo>
                    <a:pt x="4285" y="11897"/>
                  </a:lnTo>
                  <a:lnTo>
                    <a:pt x="4412" y="11700"/>
                  </a:lnTo>
                  <a:lnTo>
                    <a:pt x="4511" y="11502"/>
                  </a:lnTo>
                  <a:lnTo>
                    <a:pt x="4581" y="11291"/>
                  </a:lnTo>
                  <a:lnTo>
                    <a:pt x="4652" y="11065"/>
                  </a:lnTo>
                  <a:lnTo>
                    <a:pt x="4680" y="10826"/>
                  </a:lnTo>
                  <a:lnTo>
                    <a:pt x="4694" y="10586"/>
                  </a:lnTo>
                  <a:lnTo>
                    <a:pt x="4694" y="105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flipH="1">
              <a:off x="3725674" y="1984421"/>
              <a:ext cx="96923" cy="268008"/>
            </a:xfrm>
            <a:custGeom>
              <a:avLst/>
              <a:gdLst/>
              <a:ahLst/>
              <a:cxnLst/>
              <a:rect l="l" t="t" r="r" b="b"/>
              <a:pathLst>
                <a:path w="4680" h="12941" extrusionOk="0">
                  <a:moveTo>
                    <a:pt x="4680" y="10586"/>
                  </a:moveTo>
                  <a:lnTo>
                    <a:pt x="4680" y="2341"/>
                  </a:lnTo>
                  <a:lnTo>
                    <a:pt x="4680" y="2341"/>
                  </a:lnTo>
                  <a:lnTo>
                    <a:pt x="4666" y="2101"/>
                  </a:lnTo>
                  <a:lnTo>
                    <a:pt x="4638" y="1875"/>
                  </a:lnTo>
                  <a:lnTo>
                    <a:pt x="4581" y="1650"/>
                  </a:lnTo>
                  <a:lnTo>
                    <a:pt x="4497" y="1438"/>
                  </a:lnTo>
                  <a:lnTo>
                    <a:pt x="4398" y="1227"/>
                  </a:lnTo>
                  <a:lnTo>
                    <a:pt x="4285" y="1030"/>
                  </a:lnTo>
                  <a:lnTo>
                    <a:pt x="4144" y="861"/>
                  </a:lnTo>
                  <a:lnTo>
                    <a:pt x="3989" y="691"/>
                  </a:lnTo>
                  <a:lnTo>
                    <a:pt x="3820" y="536"/>
                  </a:lnTo>
                  <a:lnTo>
                    <a:pt x="3651" y="395"/>
                  </a:lnTo>
                  <a:lnTo>
                    <a:pt x="3454" y="283"/>
                  </a:lnTo>
                  <a:lnTo>
                    <a:pt x="3242" y="184"/>
                  </a:lnTo>
                  <a:lnTo>
                    <a:pt x="3031" y="99"/>
                  </a:lnTo>
                  <a:lnTo>
                    <a:pt x="2805" y="43"/>
                  </a:lnTo>
                  <a:lnTo>
                    <a:pt x="2580" y="15"/>
                  </a:lnTo>
                  <a:lnTo>
                    <a:pt x="2340" y="1"/>
                  </a:lnTo>
                  <a:lnTo>
                    <a:pt x="2340" y="1"/>
                  </a:lnTo>
                  <a:lnTo>
                    <a:pt x="2340" y="1"/>
                  </a:lnTo>
                  <a:lnTo>
                    <a:pt x="2101" y="15"/>
                  </a:lnTo>
                  <a:lnTo>
                    <a:pt x="1875" y="43"/>
                  </a:lnTo>
                  <a:lnTo>
                    <a:pt x="1650" y="99"/>
                  </a:lnTo>
                  <a:lnTo>
                    <a:pt x="1424" y="184"/>
                  </a:lnTo>
                  <a:lnTo>
                    <a:pt x="1227" y="283"/>
                  </a:lnTo>
                  <a:lnTo>
                    <a:pt x="1029" y="395"/>
                  </a:lnTo>
                  <a:lnTo>
                    <a:pt x="846" y="536"/>
                  </a:lnTo>
                  <a:lnTo>
                    <a:pt x="677" y="691"/>
                  </a:lnTo>
                  <a:lnTo>
                    <a:pt x="536" y="846"/>
                  </a:lnTo>
                  <a:lnTo>
                    <a:pt x="395" y="1030"/>
                  </a:lnTo>
                  <a:lnTo>
                    <a:pt x="282" y="1227"/>
                  </a:lnTo>
                  <a:lnTo>
                    <a:pt x="184" y="1438"/>
                  </a:lnTo>
                  <a:lnTo>
                    <a:pt x="99" y="1650"/>
                  </a:lnTo>
                  <a:lnTo>
                    <a:pt x="43" y="1875"/>
                  </a:lnTo>
                  <a:lnTo>
                    <a:pt x="15" y="2101"/>
                  </a:lnTo>
                  <a:lnTo>
                    <a:pt x="0" y="2341"/>
                  </a:lnTo>
                  <a:lnTo>
                    <a:pt x="0" y="10586"/>
                  </a:lnTo>
                  <a:lnTo>
                    <a:pt x="0" y="10586"/>
                  </a:lnTo>
                  <a:lnTo>
                    <a:pt x="0" y="10826"/>
                  </a:lnTo>
                  <a:lnTo>
                    <a:pt x="43" y="11065"/>
                  </a:lnTo>
                  <a:lnTo>
                    <a:pt x="99" y="11291"/>
                  </a:lnTo>
                  <a:lnTo>
                    <a:pt x="184" y="11502"/>
                  </a:lnTo>
                  <a:lnTo>
                    <a:pt x="282" y="11700"/>
                  </a:lnTo>
                  <a:lnTo>
                    <a:pt x="395" y="11897"/>
                  </a:lnTo>
                  <a:lnTo>
                    <a:pt x="536" y="12080"/>
                  </a:lnTo>
                  <a:lnTo>
                    <a:pt x="677" y="12249"/>
                  </a:lnTo>
                  <a:lnTo>
                    <a:pt x="846" y="12404"/>
                  </a:lnTo>
                  <a:lnTo>
                    <a:pt x="1029" y="12531"/>
                  </a:lnTo>
                  <a:lnTo>
                    <a:pt x="1227" y="12644"/>
                  </a:lnTo>
                  <a:lnTo>
                    <a:pt x="1424" y="12757"/>
                  </a:lnTo>
                  <a:lnTo>
                    <a:pt x="1650" y="12827"/>
                  </a:lnTo>
                  <a:lnTo>
                    <a:pt x="1861" y="12884"/>
                  </a:lnTo>
                  <a:lnTo>
                    <a:pt x="2101" y="12926"/>
                  </a:lnTo>
                  <a:lnTo>
                    <a:pt x="2340" y="12940"/>
                  </a:lnTo>
                  <a:lnTo>
                    <a:pt x="2340" y="12940"/>
                  </a:lnTo>
                  <a:lnTo>
                    <a:pt x="2340" y="12940"/>
                  </a:lnTo>
                  <a:lnTo>
                    <a:pt x="2580" y="12926"/>
                  </a:lnTo>
                  <a:lnTo>
                    <a:pt x="2805" y="12884"/>
                  </a:lnTo>
                  <a:lnTo>
                    <a:pt x="3031" y="12827"/>
                  </a:lnTo>
                  <a:lnTo>
                    <a:pt x="3242" y="12757"/>
                  </a:lnTo>
                  <a:lnTo>
                    <a:pt x="3454" y="12644"/>
                  </a:lnTo>
                  <a:lnTo>
                    <a:pt x="3651" y="12531"/>
                  </a:lnTo>
                  <a:lnTo>
                    <a:pt x="3820" y="12404"/>
                  </a:lnTo>
                  <a:lnTo>
                    <a:pt x="3989" y="12249"/>
                  </a:lnTo>
                  <a:lnTo>
                    <a:pt x="4144" y="12080"/>
                  </a:lnTo>
                  <a:lnTo>
                    <a:pt x="4285" y="11897"/>
                  </a:lnTo>
                  <a:lnTo>
                    <a:pt x="4398" y="11700"/>
                  </a:lnTo>
                  <a:lnTo>
                    <a:pt x="4497" y="11502"/>
                  </a:lnTo>
                  <a:lnTo>
                    <a:pt x="4581" y="11291"/>
                  </a:lnTo>
                  <a:lnTo>
                    <a:pt x="4638" y="11065"/>
                  </a:lnTo>
                  <a:lnTo>
                    <a:pt x="4666" y="10826"/>
                  </a:lnTo>
                  <a:lnTo>
                    <a:pt x="4680" y="10586"/>
                  </a:lnTo>
                  <a:lnTo>
                    <a:pt x="4680" y="105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flipH="1">
              <a:off x="3916577" y="1984421"/>
              <a:ext cx="96923" cy="268008"/>
            </a:xfrm>
            <a:custGeom>
              <a:avLst/>
              <a:gdLst/>
              <a:ahLst/>
              <a:cxnLst/>
              <a:rect l="l" t="t" r="r" b="b"/>
              <a:pathLst>
                <a:path w="4680" h="12941" extrusionOk="0">
                  <a:moveTo>
                    <a:pt x="4680" y="10586"/>
                  </a:moveTo>
                  <a:lnTo>
                    <a:pt x="4680" y="2341"/>
                  </a:lnTo>
                  <a:lnTo>
                    <a:pt x="4680" y="2341"/>
                  </a:lnTo>
                  <a:lnTo>
                    <a:pt x="4666" y="2101"/>
                  </a:lnTo>
                  <a:lnTo>
                    <a:pt x="4638" y="1875"/>
                  </a:lnTo>
                  <a:lnTo>
                    <a:pt x="4581" y="1650"/>
                  </a:lnTo>
                  <a:lnTo>
                    <a:pt x="4497" y="1438"/>
                  </a:lnTo>
                  <a:lnTo>
                    <a:pt x="4398" y="1227"/>
                  </a:lnTo>
                  <a:lnTo>
                    <a:pt x="4285" y="1030"/>
                  </a:lnTo>
                  <a:lnTo>
                    <a:pt x="4144" y="846"/>
                  </a:lnTo>
                  <a:lnTo>
                    <a:pt x="3989" y="691"/>
                  </a:lnTo>
                  <a:lnTo>
                    <a:pt x="3834" y="536"/>
                  </a:lnTo>
                  <a:lnTo>
                    <a:pt x="3651" y="395"/>
                  </a:lnTo>
                  <a:lnTo>
                    <a:pt x="3454" y="283"/>
                  </a:lnTo>
                  <a:lnTo>
                    <a:pt x="3256" y="184"/>
                  </a:lnTo>
                  <a:lnTo>
                    <a:pt x="3031" y="99"/>
                  </a:lnTo>
                  <a:lnTo>
                    <a:pt x="2805" y="43"/>
                  </a:lnTo>
                  <a:lnTo>
                    <a:pt x="2580" y="15"/>
                  </a:lnTo>
                  <a:lnTo>
                    <a:pt x="2340" y="1"/>
                  </a:lnTo>
                  <a:lnTo>
                    <a:pt x="2340" y="1"/>
                  </a:lnTo>
                  <a:lnTo>
                    <a:pt x="2340" y="1"/>
                  </a:lnTo>
                  <a:lnTo>
                    <a:pt x="2100" y="15"/>
                  </a:lnTo>
                  <a:lnTo>
                    <a:pt x="1875" y="43"/>
                  </a:lnTo>
                  <a:lnTo>
                    <a:pt x="1649" y="99"/>
                  </a:lnTo>
                  <a:lnTo>
                    <a:pt x="1424" y="184"/>
                  </a:lnTo>
                  <a:lnTo>
                    <a:pt x="1226" y="283"/>
                  </a:lnTo>
                  <a:lnTo>
                    <a:pt x="1029" y="395"/>
                  </a:lnTo>
                  <a:lnTo>
                    <a:pt x="846" y="536"/>
                  </a:lnTo>
                  <a:lnTo>
                    <a:pt x="691" y="691"/>
                  </a:lnTo>
                  <a:lnTo>
                    <a:pt x="536" y="861"/>
                  </a:lnTo>
                  <a:lnTo>
                    <a:pt x="395" y="1030"/>
                  </a:lnTo>
                  <a:lnTo>
                    <a:pt x="282" y="1227"/>
                  </a:lnTo>
                  <a:lnTo>
                    <a:pt x="183" y="1438"/>
                  </a:lnTo>
                  <a:lnTo>
                    <a:pt x="99" y="1650"/>
                  </a:lnTo>
                  <a:lnTo>
                    <a:pt x="43" y="1875"/>
                  </a:lnTo>
                  <a:lnTo>
                    <a:pt x="14" y="2101"/>
                  </a:lnTo>
                  <a:lnTo>
                    <a:pt x="0" y="2341"/>
                  </a:lnTo>
                  <a:lnTo>
                    <a:pt x="0" y="10586"/>
                  </a:lnTo>
                  <a:lnTo>
                    <a:pt x="0" y="10586"/>
                  </a:lnTo>
                  <a:lnTo>
                    <a:pt x="14" y="10826"/>
                  </a:lnTo>
                  <a:lnTo>
                    <a:pt x="43" y="11065"/>
                  </a:lnTo>
                  <a:lnTo>
                    <a:pt x="99" y="11291"/>
                  </a:lnTo>
                  <a:lnTo>
                    <a:pt x="183" y="11502"/>
                  </a:lnTo>
                  <a:lnTo>
                    <a:pt x="282" y="11700"/>
                  </a:lnTo>
                  <a:lnTo>
                    <a:pt x="395" y="11897"/>
                  </a:lnTo>
                  <a:lnTo>
                    <a:pt x="536" y="12080"/>
                  </a:lnTo>
                  <a:lnTo>
                    <a:pt x="691" y="12249"/>
                  </a:lnTo>
                  <a:lnTo>
                    <a:pt x="846" y="12404"/>
                  </a:lnTo>
                  <a:lnTo>
                    <a:pt x="1029" y="12531"/>
                  </a:lnTo>
                  <a:lnTo>
                    <a:pt x="1226" y="12644"/>
                  </a:lnTo>
                  <a:lnTo>
                    <a:pt x="1424" y="12757"/>
                  </a:lnTo>
                  <a:lnTo>
                    <a:pt x="1649" y="12827"/>
                  </a:lnTo>
                  <a:lnTo>
                    <a:pt x="1875" y="12884"/>
                  </a:lnTo>
                  <a:lnTo>
                    <a:pt x="2100" y="12926"/>
                  </a:lnTo>
                  <a:lnTo>
                    <a:pt x="2340" y="12940"/>
                  </a:lnTo>
                  <a:lnTo>
                    <a:pt x="2340" y="12940"/>
                  </a:lnTo>
                  <a:lnTo>
                    <a:pt x="2340" y="12940"/>
                  </a:lnTo>
                  <a:lnTo>
                    <a:pt x="2580" y="12926"/>
                  </a:lnTo>
                  <a:lnTo>
                    <a:pt x="2805" y="12884"/>
                  </a:lnTo>
                  <a:lnTo>
                    <a:pt x="3031" y="12827"/>
                  </a:lnTo>
                  <a:lnTo>
                    <a:pt x="3256" y="12757"/>
                  </a:lnTo>
                  <a:lnTo>
                    <a:pt x="3454" y="12644"/>
                  </a:lnTo>
                  <a:lnTo>
                    <a:pt x="3651" y="12531"/>
                  </a:lnTo>
                  <a:lnTo>
                    <a:pt x="3834" y="12404"/>
                  </a:lnTo>
                  <a:lnTo>
                    <a:pt x="3989" y="12249"/>
                  </a:lnTo>
                  <a:lnTo>
                    <a:pt x="4144" y="12080"/>
                  </a:lnTo>
                  <a:lnTo>
                    <a:pt x="4285" y="11897"/>
                  </a:lnTo>
                  <a:lnTo>
                    <a:pt x="4398" y="11700"/>
                  </a:lnTo>
                  <a:lnTo>
                    <a:pt x="4497" y="11502"/>
                  </a:lnTo>
                  <a:lnTo>
                    <a:pt x="4581" y="11291"/>
                  </a:lnTo>
                  <a:lnTo>
                    <a:pt x="4638" y="11065"/>
                  </a:lnTo>
                  <a:lnTo>
                    <a:pt x="4666" y="10826"/>
                  </a:lnTo>
                  <a:lnTo>
                    <a:pt x="4680" y="10586"/>
                  </a:lnTo>
                  <a:lnTo>
                    <a:pt x="4680" y="105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flipH="1">
              <a:off x="4107481" y="1984421"/>
              <a:ext cx="96923" cy="268008"/>
            </a:xfrm>
            <a:custGeom>
              <a:avLst/>
              <a:gdLst/>
              <a:ahLst/>
              <a:cxnLst/>
              <a:rect l="l" t="t" r="r" b="b"/>
              <a:pathLst>
                <a:path w="4680" h="12941" extrusionOk="0">
                  <a:moveTo>
                    <a:pt x="4680" y="10586"/>
                  </a:moveTo>
                  <a:lnTo>
                    <a:pt x="4680" y="2341"/>
                  </a:lnTo>
                  <a:lnTo>
                    <a:pt x="4680" y="2341"/>
                  </a:lnTo>
                  <a:lnTo>
                    <a:pt x="4680" y="2101"/>
                  </a:lnTo>
                  <a:lnTo>
                    <a:pt x="4637" y="1875"/>
                  </a:lnTo>
                  <a:lnTo>
                    <a:pt x="4581" y="1650"/>
                  </a:lnTo>
                  <a:lnTo>
                    <a:pt x="4496" y="1438"/>
                  </a:lnTo>
                  <a:lnTo>
                    <a:pt x="4398" y="1227"/>
                  </a:lnTo>
                  <a:lnTo>
                    <a:pt x="4285" y="1030"/>
                  </a:lnTo>
                  <a:lnTo>
                    <a:pt x="4144" y="846"/>
                  </a:lnTo>
                  <a:lnTo>
                    <a:pt x="4003" y="691"/>
                  </a:lnTo>
                  <a:lnTo>
                    <a:pt x="3834" y="536"/>
                  </a:lnTo>
                  <a:lnTo>
                    <a:pt x="3651" y="395"/>
                  </a:lnTo>
                  <a:lnTo>
                    <a:pt x="3453" y="283"/>
                  </a:lnTo>
                  <a:lnTo>
                    <a:pt x="3256" y="184"/>
                  </a:lnTo>
                  <a:lnTo>
                    <a:pt x="3030" y="99"/>
                  </a:lnTo>
                  <a:lnTo>
                    <a:pt x="2819" y="43"/>
                  </a:lnTo>
                  <a:lnTo>
                    <a:pt x="2579" y="15"/>
                  </a:lnTo>
                  <a:lnTo>
                    <a:pt x="2340" y="1"/>
                  </a:lnTo>
                  <a:lnTo>
                    <a:pt x="2340" y="1"/>
                  </a:lnTo>
                  <a:lnTo>
                    <a:pt x="2340" y="1"/>
                  </a:lnTo>
                  <a:lnTo>
                    <a:pt x="2100" y="15"/>
                  </a:lnTo>
                  <a:lnTo>
                    <a:pt x="1875" y="43"/>
                  </a:lnTo>
                  <a:lnTo>
                    <a:pt x="1649" y="99"/>
                  </a:lnTo>
                  <a:lnTo>
                    <a:pt x="1438" y="184"/>
                  </a:lnTo>
                  <a:lnTo>
                    <a:pt x="1226" y="283"/>
                  </a:lnTo>
                  <a:lnTo>
                    <a:pt x="1029" y="395"/>
                  </a:lnTo>
                  <a:lnTo>
                    <a:pt x="860" y="536"/>
                  </a:lnTo>
                  <a:lnTo>
                    <a:pt x="691" y="691"/>
                  </a:lnTo>
                  <a:lnTo>
                    <a:pt x="536" y="846"/>
                  </a:lnTo>
                  <a:lnTo>
                    <a:pt x="395" y="1030"/>
                  </a:lnTo>
                  <a:lnTo>
                    <a:pt x="282" y="1227"/>
                  </a:lnTo>
                  <a:lnTo>
                    <a:pt x="183" y="1438"/>
                  </a:lnTo>
                  <a:lnTo>
                    <a:pt x="99" y="1650"/>
                  </a:lnTo>
                  <a:lnTo>
                    <a:pt x="42" y="1875"/>
                  </a:lnTo>
                  <a:lnTo>
                    <a:pt x="14" y="2101"/>
                  </a:lnTo>
                  <a:lnTo>
                    <a:pt x="0" y="2341"/>
                  </a:lnTo>
                  <a:lnTo>
                    <a:pt x="0" y="10586"/>
                  </a:lnTo>
                  <a:lnTo>
                    <a:pt x="0" y="10586"/>
                  </a:lnTo>
                  <a:lnTo>
                    <a:pt x="14" y="10826"/>
                  </a:lnTo>
                  <a:lnTo>
                    <a:pt x="42" y="11065"/>
                  </a:lnTo>
                  <a:lnTo>
                    <a:pt x="99" y="11291"/>
                  </a:lnTo>
                  <a:lnTo>
                    <a:pt x="183" y="11502"/>
                  </a:lnTo>
                  <a:lnTo>
                    <a:pt x="282" y="11700"/>
                  </a:lnTo>
                  <a:lnTo>
                    <a:pt x="395" y="11897"/>
                  </a:lnTo>
                  <a:lnTo>
                    <a:pt x="536" y="12080"/>
                  </a:lnTo>
                  <a:lnTo>
                    <a:pt x="691" y="12249"/>
                  </a:lnTo>
                  <a:lnTo>
                    <a:pt x="860" y="12404"/>
                  </a:lnTo>
                  <a:lnTo>
                    <a:pt x="1029" y="12531"/>
                  </a:lnTo>
                  <a:lnTo>
                    <a:pt x="1226" y="12658"/>
                  </a:lnTo>
                  <a:lnTo>
                    <a:pt x="1438" y="12757"/>
                  </a:lnTo>
                  <a:lnTo>
                    <a:pt x="1649" y="12827"/>
                  </a:lnTo>
                  <a:lnTo>
                    <a:pt x="1875" y="12884"/>
                  </a:lnTo>
                  <a:lnTo>
                    <a:pt x="2100" y="12926"/>
                  </a:lnTo>
                  <a:lnTo>
                    <a:pt x="2340" y="12940"/>
                  </a:lnTo>
                  <a:lnTo>
                    <a:pt x="2340" y="12940"/>
                  </a:lnTo>
                  <a:lnTo>
                    <a:pt x="2340" y="12940"/>
                  </a:lnTo>
                  <a:lnTo>
                    <a:pt x="2579" y="12926"/>
                  </a:lnTo>
                  <a:lnTo>
                    <a:pt x="2819" y="12884"/>
                  </a:lnTo>
                  <a:lnTo>
                    <a:pt x="3030" y="12827"/>
                  </a:lnTo>
                  <a:lnTo>
                    <a:pt x="3256" y="12757"/>
                  </a:lnTo>
                  <a:lnTo>
                    <a:pt x="3453" y="12658"/>
                  </a:lnTo>
                  <a:lnTo>
                    <a:pt x="3651" y="12531"/>
                  </a:lnTo>
                  <a:lnTo>
                    <a:pt x="3834" y="12404"/>
                  </a:lnTo>
                  <a:lnTo>
                    <a:pt x="4003" y="12249"/>
                  </a:lnTo>
                  <a:lnTo>
                    <a:pt x="4144" y="12080"/>
                  </a:lnTo>
                  <a:lnTo>
                    <a:pt x="4285" y="11897"/>
                  </a:lnTo>
                  <a:lnTo>
                    <a:pt x="4398" y="11700"/>
                  </a:lnTo>
                  <a:lnTo>
                    <a:pt x="4496" y="11502"/>
                  </a:lnTo>
                  <a:lnTo>
                    <a:pt x="4581" y="11291"/>
                  </a:lnTo>
                  <a:lnTo>
                    <a:pt x="4637" y="11065"/>
                  </a:lnTo>
                  <a:lnTo>
                    <a:pt x="4680" y="10826"/>
                  </a:lnTo>
                  <a:lnTo>
                    <a:pt x="4680" y="10586"/>
                  </a:lnTo>
                  <a:lnTo>
                    <a:pt x="4680" y="105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flipH="1">
              <a:off x="3836886" y="2716533"/>
              <a:ext cx="45562" cy="45562"/>
            </a:xfrm>
            <a:custGeom>
              <a:avLst/>
              <a:gdLst/>
              <a:ahLst/>
              <a:cxnLst/>
              <a:rect l="l" t="t" r="r" b="b"/>
              <a:pathLst>
                <a:path w="2200" h="2200" extrusionOk="0">
                  <a:moveTo>
                    <a:pt x="1100" y="0"/>
                  </a:moveTo>
                  <a:lnTo>
                    <a:pt x="1100" y="0"/>
                  </a:lnTo>
                  <a:lnTo>
                    <a:pt x="988" y="0"/>
                  </a:lnTo>
                  <a:lnTo>
                    <a:pt x="875" y="14"/>
                  </a:lnTo>
                  <a:lnTo>
                    <a:pt x="776" y="43"/>
                  </a:lnTo>
                  <a:lnTo>
                    <a:pt x="663" y="85"/>
                  </a:lnTo>
                  <a:lnTo>
                    <a:pt x="565" y="127"/>
                  </a:lnTo>
                  <a:lnTo>
                    <a:pt x="480" y="183"/>
                  </a:lnTo>
                  <a:lnTo>
                    <a:pt x="396" y="240"/>
                  </a:lnTo>
                  <a:lnTo>
                    <a:pt x="311" y="324"/>
                  </a:lnTo>
                  <a:lnTo>
                    <a:pt x="241" y="395"/>
                  </a:lnTo>
                  <a:lnTo>
                    <a:pt x="184" y="479"/>
                  </a:lnTo>
                  <a:lnTo>
                    <a:pt x="128" y="578"/>
                  </a:lnTo>
                  <a:lnTo>
                    <a:pt x="85" y="663"/>
                  </a:lnTo>
                  <a:lnTo>
                    <a:pt x="43" y="775"/>
                  </a:lnTo>
                  <a:lnTo>
                    <a:pt x="15" y="874"/>
                  </a:lnTo>
                  <a:lnTo>
                    <a:pt x="1" y="987"/>
                  </a:lnTo>
                  <a:lnTo>
                    <a:pt x="1" y="1100"/>
                  </a:lnTo>
                  <a:lnTo>
                    <a:pt x="1" y="1100"/>
                  </a:lnTo>
                  <a:lnTo>
                    <a:pt x="1" y="1212"/>
                  </a:lnTo>
                  <a:lnTo>
                    <a:pt x="15" y="1325"/>
                  </a:lnTo>
                  <a:lnTo>
                    <a:pt x="43" y="1424"/>
                  </a:lnTo>
                  <a:lnTo>
                    <a:pt x="85" y="1523"/>
                  </a:lnTo>
                  <a:lnTo>
                    <a:pt x="128" y="1621"/>
                  </a:lnTo>
                  <a:lnTo>
                    <a:pt x="184" y="1720"/>
                  </a:lnTo>
                  <a:lnTo>
                    <a:pt x="241" y="1804"/>
                  </a:lnTo>
                  <a:lnTo>
                    <a:pt x="311" y="1875"/>
                  </a:lnTo>
                  <a:lnTo>
                    <a:pt x="396" y="1945"/>
                  </a:lnTo>
                  <a:lnTo>
                    <a:pt x="480" y="2016"/>
                  </a:lnTo>
                  <a:lnTo>
                    <a:pt x="565" y="2072"/>
                  </a:lnTo>
                  <a:lnTo>
                    <a:pt x="663" y="2115"/>
                  </a:lnTo>
                  <a:lnTo>
                    <a:pt x="776" y="2157"/>
                  </a:lnTo>
                  <a:lnTo>
                    <a:pt x="875" y="2185"/>
                  </a:lnTo>
                  <a:lnTo>
                    <a:pt x="988" y="2199"/>
                  </a:lnTo>
                  <a:lnTo>
                    <a:pt x="1100" y="2199"/>
                  </a:lnTo>
                  <a:lnTo>
                    <a:pt x="1100" y="2199"/>
                  </a:lnTo>
                  <a:lnTo>
                    <a:pt x="1213" y="2199"/>
                  </a:lnTo>
                  <a:lnTo>
                    <a:pt x="1326" y="2185"/>
                  </a:lnTo>
                  <a:lnTo>
                    <a:pt x="1425" y="2157"/>
                  </a:lnTo>
                  <a:lnTo>
                    <a:pt x="1523" y="2115"/>
                  </a:lnTo>
                  <a:lnTo>
                    <a:pt x="1622" y="2072"/>
                  </a:lnTo>
                  <a:lnTo>
                    <a:pt x="1721" y="2016"/>
                  </a:lnTo>
                  <a:lnTo>
                    <a:pt x="1805" y="1945"/>
                  </a:lnTo>
                  <a:lnTo>
                    <a:pt x="1876" y="1875"/>
                  </a:lnTo>
                  <a:lnTo>
                    <a:pt x="1946" y="1804"/>
                  </a:lnTo>
                  <a:lnTo>
                    <a:pt x="2017" y="1720"/>
                  </a:lnTo>
                  <a:lnTo>
                    <a:pt x="2073" y="1621"/>
                  </a:lnTo>
                  <a:lnTo>
                    <a:pt x="2115" y="1523"/>
                  </a:lnTo>
                  <a:lnTo>
                    <a:pt x="2157" y="1424"/>
                  </a:lnTo>
                  <a:lnTo>
                    <a:pt x="2172" y="1325"/>
                  </a:lnTo>
                  <a:lnTo>
                    <a:pt x="2200" y="1212"/>
                  </a:lnTo>
                  <a:lnTo>
                    <a:pt x="2200" y="1100"/>
                  </a:lnTo>
                  <a:lnTo>
                    <a:pt x="2200" y="1100"/>
                  </a:lnTo>
                  <a:lnTo>
                    <a:pt x="2200" y="987"/>
                  </a:lnTo>
                  <a:lnTo>
                    <a:pt x="2172" y="874"/>
                  </a:lnTo>
                  <a:lnTo>
                    <a:pt x="2157" y="775"/>
                  </a:lnTo>
                  <a:lnTo>
                    <a:pt x="2115" y="663"/>
                  </a:lnTo>
                  <a:lnTo>
                    <a:pt x="2073" y="578"/>
                  </a:lnTo>
                  <a:lnTo>
                    <a:pt x="2017" y="479"/>
                  </a:lnTo>
                  <a:lnTo>
                    <a:pt x="1946" y="395"/>
                  </a:lnTo>
                  <a:lnTo>
                    <a:pt x="1876" y="324"/>
                  </a:lnTo>
                  <a:lnTo>
                    <a:pt x="1805" y="240"/>
                  </a:lnTo>
                  <a:lnTo>
                    <a:pt x="1721" y="183"/>
                  </a:lnTo>
                  <a:lnTo>
                    <a:pt x="1622" y="127"/>
                  </a:lnTo>
                  <a:lnTo>
                    <a:pt x="1523" y="85"/>
                  </a:lnTo>
                  <a:lnTo>
                    <a:pt x="1425" y="43"/>
                  </a:lnTo>
                  <a:lnTo>
                    <a:pt x="1326" y="14"/>
                  </a:lnTo>
                  <a:lnTo>
                    <a:pt x="1213" y="0"/>
                  </a:lnTo>
                  <a:lnTo>
                    <a:pt x="1100" y="0"/>
                  </a:lnTo>
                  <a:lnTo>
                    <a:pt x="1100" y="0"/>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flipH="1">
              <a:off x="3849146" y="2326257"/>
              <a:ext cx="45852" cy="45852"/>
            </a:xfrm>
            <a:custGeom>
              <a:avLst/>
              <a:gdLst/>
              <a:ahLst/>
              <a:cxnLst/>
              <a:rect l="l" t="t" r="r" b="b"/>
              <a:pathLst>
                <a:path w="2214" h="2214" extrusionOk="0">
                  <a:moveTo>
                    <a:pt x="1114" y="0"/>
                  </a:moveTo>
                  <a:lnTo>
                    <a:pt x="1114" y="0"/>
                  </a:lnTo>
                  <a:lnTo>
                    <a:pt x="1002" y="14"/>
                  </a:lnTo>
                  <a:lnTo>
                    <a:pt x="889" y="28"/>
                  </a:lnTo>
                  <a:lnTo>
                    <a:pt x="776" y="57"/>
                  </a:lnTo>
                  <a:lnTo>
                    <a:pt x="677" y="85"/>
                  </a:lnTo>
                  <a:lnTo>
                    <a:pt x="579" y="141"/>
                  </a:lnTo>
                  <a:lnTo>
                    <a:pt x="494" y="197"/>
                  </a:lnTo>
                  <a:lnTo>
                    <a:pt x="410" y="254"/>
                  </a:lnTo>
                  <a:lnTo>
                    <a:pt x="325" y="324"/>
                  </a:lnTo>
                  <a:lnTo>
                    <a:pt x="255" y="409"/>
                  </a:lnTo>
                  <a:lnTo>
                    <a:pt x="198" y="493"/>
                  </a:lnTo>
                  <a:lnTo>
                    <a:pt x="142" y="578"/>
                  </a:lnTo>
                  <a:lnTo>
                    <a:pt x="99" y="677"/>
                  </a:lnTo>
                  <a:lnTo>
                    <a:pt x="57" y="775"/>
                  </a:lnTo>
                  <a:lnTo>
                    <a:pt x="29" y="888"/>
                  </a:lnTo>
                  <a:lnTo>
                    <a:pt x="15" y="1001"/>
                  </a:lnTo>
                  <a:lnTo>
                    <a:pt x="1" y="1114"/>
                  </a:lnTo>
                  <a:lnTo>
                    <a:pt x="1" y="1114"/>
                  </a:lnTo>
                  <a:lnTo>
                    <a:pt x="15" y="1226"/>
                  </a:lnTo>
                  <a:lnTo>
                    <a:pt x="29" y="1325"/>
                  </a:lnTo>
                  <a:lnTo>
                    <a:pt x="57" y="1438"/>
                  </a:lnTo>
                  <a:lnTo>
                    <a:pt x="99" y="1536"/>
                  </a:lnTo>
                  <a:lnTo>
                    <a:pt x="142" y="1635"/>
                  </a:lnTo>
                  <a:lnTo>
                    <a:pt x="198" y="1720"/>
                  </a:lnTo>
                  <a:lnTo>
                    <a:pt x="255" y="1804"/>
                  </a:lnTo>
                  <a:lnTo>
                    <a:pt x="325" y="1889"/>
                  </a:lnTo>
                  <a:lnTo>
                    <a:pt x="410" y="1959"/>
                  </a:lnTo>
                  <a:lnTo>
                    <a:pt x="494" y="2030"/>
                  </a:lnTo>
                  <a:lnTo>
                    <a:pt x="579" y="2072"/>
                  </a:lnTo>
                  <a:lnTo>
                    <a:pt x="677" y="2128"/>
                  </a:lnTo>
                  <a:lnTo>
                    <a:pt x="776" y="2157"/>
                  </a:lnTo>
                  <a:lnTo>
                    <a:pt x="889" y="2185"/>
                  </a:lnTo>
                  <a:lnTo>
                    <a:pt x="1002" y="2199"/>
                  </a:lnTo>
                  <a:lnTo>
                    <a:pt x="1114" y="2213"/>
                  </a:lnTo>
                  <a:lnTo>
                    <a:pt x="1114" y="2213"/>
                  </a:lnTo>
                  <a:lnTo>
                    <a:pt x="1227" y="2199"/>
                  </a:lnTo>
                  <a:lnTo>
                    <a:pt x="1326" y="2185"/>
                  </a:lnTo>
                  <a:lnTo>
                    <a:pt x="1439" y="2157"/>
                  </a:lnTo>
                  <a:lnTo>
                    <a:pt x="1537" y="2128"/>
                  </a:lnTo>
                  <a:lnTo>
                    <a:pt x="1636" y="2072"/>
                  </a:lnTo>
                  <a:lnTo>
                    <a:pt x="1720" y="2030"/>
                  </a:lnTo>
                  <a:lnTo>
                    <a:pt x="1805" y="1959"/>
                  </a:lnTo>
                  <a:lnTo>
                    <a:pt x="1890" y="1889"/>
                  </a:lnTo>
                  <a:lnTo>
                    <a:pt x="1960" y="1804"/>
                  </a:lnTo>
                  <a:lnTo>
                    <a:pt x="2031" y="1720"/>
                  </a:lnTo>
                  <a:lnTo>
                    <a:pt x="2087" y="1635"/>
                  </a:lnTo>
                  <a:lnTo>
                    <a:pt x="2129" y="1536"/>
                  </a:lnTo>
                  <a:lnTo>
                    <a:pt x="2157" y="1438"/>
                  </a:lnTo>
                  <a:lnTo>
                    <a:pt x="2186" y="1325"/>
                  </a:lnTo>
                  <a:lnTo>
                    <a:pt x="2214" y="1226"/>
                  </a:lnTo>
                  <a:lnTo>
                    <a:pt x="2214" y="1114"/>
                  </a:lnTo>
                  <a:lnTo>
                    <a:pt x="2214" y="1114"/>
                  </a:lnTo>
                  <a:lnTo>
                    <a:pt x="2214" y="1001"/>
                  </a:lnTo>
                  <a:lnTo>
                    <a:pt x="2186" y="888"/>
                  </a:lnTo>
                  <a:lnTo>
                    <a:pt x="2157" y="775"/>
                  </a:lnTo>
                  <a:lnTo>
                    <a:pt x="2129" y="677"/>
                  </a:lnTo>
                  <a:lnTo>
                    <a:pt x="2073" y="578"/>
                  </a:lnTo>
                  <a:lnTo>
                    <a:pt x="2031" y="493"/>
                  </a:lnTo>
                  <a:lnTo>
                    <a:pt x="1960" y="409"/>
                  </a:lnTo>
                  <a:lnTo>
                    <a:pt x="1890" y="324"/>
                  </a:lnTo>
                  <a:lnTo>
                    <a:pt x="1805" y="254"/>
                  </a:lnTo>
                  <a:lnTo>
                    <a:pt x="1720" y="197"/>
                  </a:lnTo>
                  <a:lnTo>
                    <a:pt x="1636" y="141"/>
                  </a:lnTo>
                  <a:lnTo>
                    <a:pt x="1537" y="85"/>
                  </a:lnTo>
                  <a:lnTo>
                    <a:pt x="1439" y="57"/>
                  </a:lnTo>
                  <a:lnTo>
                    <a:pt x="1326" y="28"/>
                  </a:lnTo>
                  <a:lnTo>
                    <a:pt x="1227" y="14"/>
                  </a:lnTo>
                  <a:lnTo>
                    <a:pt x="1114" y="0"/>
                  </a:lnTo>
                  <a:lnTo>
                    <a:pt x="1114" y="0"/>
                  </a:lnTo>
                  <a:close/>
                </a:path>
              </a:pathLst>
            </a:custGeom>
            <a:solidFill>
              <a:srgbClr val="292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flipH="1">
              <a:off x="1270578" y="2072293"/>
              <a:ext cx="418031" cy="402561"/>
            </a:xfrm>
            <a:custGeom>
              <a:avLst/>
              <a:gdLst/>
              <a:ahLst/>
              <a:cxnLst/>
              <a:rect l="l" t="t" r="r" b="b"/>
              <a:pathLst>
                <a:path w="20185" h="19438" extrusionOk="0">
                  <a:moveTo>
                    <a:pt x="1" y="19438"/>
                  </a:moveTo>
                  <a:lnTo>
                    <a:pt x="20185" y="19438"/>
                  </a:lnTo>
                  <a:lnTo>
                    <a:pt x="20185" y="0"/>
                  </a:lnTo>
                  <a:lnTo>
                    <a:pt x="1" y="0"/>
                  </a:lnTo>
                  <a:lnTo>
                    <a:pt x="1" y="1943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flipH="1">
              <a:off x="1270578" y="2235175"/>
              <a:ext cx="418031" cy="88763"/>
            </a:xfrm>
            <a:custGeom>
              <a:avLst/>
              <a:gdLst/>
              <a:ahLst/>
              <a:cxnLst/>
              <a:rect l="l" t="t" r="r" b="b"/>
              <a:pathLst>
                <a:path w="20185" h="4286" extrusionOk="0">
                  <a:moveTo>
                    <a:pt x="1" y="4285"/>
                  </a:moveTo>
                  <a:lnTo>
                    <a:pt x="20185" y="4285"/>
                  </a:lnTo>
                  <a:lnTo>
                    <a:pt x="20185" y="0"/>
                  </a:lnTo>
                  <a:lnTo>
                    <a:pt x="1" y="0"/>
                  </a:lnTo>
                  <a:lnTo>
                    <a:pt x="1" y="42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079F5EF-C347-9BFD-0497-E7983B6AFD69}"/>
              </a:ext>
            </a:extLst>
          </p:cNvPr>
          <p:cNvSpPr txBox="1"/>
          <p:nvPr/>
        </p:nvSpPr>
        <p:spPr>
          <a:xfrm>
            <a:off x="4891143" y="3529575"/>
            <a:ext cx="4722470" cy="1169551"/>
          </a:xfrm>
          <a:prstGeom prst="rect">
            <a:avLst/>
          </a:prstGeom>
          <a:noFill/>
        </p:spPr>
        <p:txBody>
          <a:bodyPr wrap="square">
            <a:spAutoFit/>
          </a:bodyPr>
          <a:lstStyle/>
          <a:p>
            <a:pPr marL="0" lvl="0" indent="0" algn="l">
              <a:lnSpc>
                <a:spcPct val="100000"/>
              </a:lnSpc>
              <a:spcBef>
                <a:spcPts val="0"/>
              </a:spcBef>
              <a:spcAft>
                <a:spcPts val="0"/>
              </a:spcAft>
              <a:buSzPts val="1400"/>
              <a:buNone/>
            </a:pPr>
            <a:r>
              <a:rPr lang="en-US" sz="1000" b="1" dirty="0">
                <a:solidFill>
                  <a:srgbClr val="D5837C"/>
                </a:solidFill>
                <a:latin typeface="Electrolize"/>
                <a:ea typeface="Electrolize"/>
                <a:cs typeface="Electrolize"/>
                <a:sym typeface="Electrolize"/>
              </a:rPr>
              <a:t>IMPLEMENTED BY </a:t>
            </a:r>
            <a:endParaRPr lang="en-US" sz="1000" b="1" dirty="0">
              <a:solidFill>
                <a:srgbClr val="D5837C"/>
              </a:solidFill>
            </a:endParaRPr>
          </a:p>
          <a:p>
            <a:pPr marL="0" lvl="0" indent="0" algn="l">
              <a:lnSpc>
                <a:spcPct val="100000"/>
              </a:lnSpc>
              <a:spcBef>
                <a:spcPts val="0"/>
              </a:spcBef>
              <a:spcAft>
                <a:spcPts val="0"/>
              </a:spcAft>
              <a:buSzPts val="1400"/>
              <a:buNone/>
            </a:pPr>
            <a:endParaRPr lang="en-US" sz="1000" dirty="0">
              <a:latin typeface="Electrolize"/>
              <a:ea typeface="Electrolize"/>
              <a:cs typeface="Electrolize"/>
              <a:sym typeface="Electrolize"/>
            </a:endParaRPr>
          </a:p>
          <a:p>
            <a:pPr marL="0" lvl="0" indent="0" algn="l">
              <a:lnSpc>
                <a:spcPct val="100000"/>
              </a:lnSpc>
              <a:spcBef>
                <a:spcPts val="0"/>
              </a:spcBef>
              <a:spcAft>
                <a:spcPts val="0"/>
              </a:spcAft>
              <a:buSzPts val="1400"/>
              <a:buNone/>
            </a:pPr>
            <a:r>
              <a:rPr lang="en-US" sz="1000" dirty="0">
                <a:latin typeface="Electrolize"/>
                <a:ea typeface="Electrolize"/>
                <a:cs typeface="Electrolize"/>
                <a:sym typeface="Electrolize"/>
              </a:rPr>
              <a:t>AHMED GAMAL 	20190021</a:t>
            </a:r>
            <a:endParaRPr lang="en-US" sz="1000" dirty="0"/>
          </a:p>
          <a:p>
            <a:pPr marL="0" lvl="0" indent="0" algn="l">
              <a:lnSpc>
                <a:spcPct val="100000"/>
              </a:lnSpc>
              <a:spcBef>
                <a:spcPts val="0"/>
              </a:spcBef>
              <a:spcAft>
                <a:spcPts val="0"/>
              </a:spcAft>
              <a:buSzPts val="1400"/>
              <a:buNone/>
            </a:pPr>
            <a:r>
              <a:rPr lang="en-US" sz="1000" dirty="0">
                <a:latin typeface="Electrolize"/>
                <a:ea typeface="Electrolize"/>
                <a:cs typeface="Electrolize"/>
                <a:sym typeface="Electrolize"/>
              </a:rPr>
              <a:t>AHMED ADEL 		20190042</a:t>
            </a:r>
            <a:endParaRPr lang="en-US" sz="1000" dirty="0"/>
          </a:p>
          <a:p>
            <a:pPr marL="0" lvl="0" indent="0" algn="l">
              <a:lnSpc>
                <a:spcPct val="100000"/>
              </a:lnSpc>
              <a:spcBef>
                <a:spcPts val="0"/>
              </a:spcBef>
              <a:spcAft>
                <a:spcPts val="0"/>
              </a:spcAft>
              <a:buSzPts val="1400"/>
              <a:buNone/>
            </a:pPr>
            <a:r>
              <a:rPr lang="en-US" sz="1000" dirty="0">
                <a:latin typeface="Electrolize"/>
                <a:ea typeface="Electrolize"/>
                <a:cs typeface="Electrolize"/>
                <a:sym typeface="Electrolize"/>
              </a:rPr>
              <a:t>HASNAA MOUNIR	20190180</a:t>
            </a:r>
            <a:endParaRPr lang="en-US" sz="1000" dirty="0"/>
          </a:p>
          <a:p>
            <a:pPr marL="0" lvl="0" indent="0" algn="l">
              <a:lnSpc>
                <a:spcPct val="100000"/>
              </a:lnSpc>
              <a:spcBef>
                <a:spcPts val="0"/>
              </a:spcBef>
              <a:spcAft>
                <a:spcPts val="0"/>
              </a:spcAft>
              <a:buSzPts val="1400"/>
              <a:buNone/>
            </a:pPr>
            <a:r>
              <a:rPr lang="en-US" sz="1000" dirty="0">
                <a:latin typeface="Electrolize"/>
                <a:ea typeface="Electrolize"/>
                <a:cs typeface="Electrolize"/>
                <a:sym typeface="Electrolize"/>
              </a:rPr>
              <a:t>ZEYAD MAHER		20190224</a:t>
            </a:r>
            <a:endParaRPr lang="en-US" sz="1000" dirty="0"/>
          </a:p>
          <a:p>
            <a:pPr marL="0" lvl="0" indent="0" algn="l">
              <a:lnSpc>
                <a:spcPct val="100000"/>
              </a:lnSpc>
              <a:spcBef>
                <a:spcPts val="0"/>
              </a:spcBef>
              <a:spcAft>
                <a:spcPts val="0"/>
              </a:spcAft>
              <a:buSzPts val="1400"/>
              <a:buNone/>
            </a:pPr>
            <a:r>
              <a:rPr lang="en-US" sz="1000" dirty="0">
                <a:latin typeface="Electrolize"/>
                <a:ea typeface="Electrolize"/>
                <a:cs typeface="Electrolize"/>
                <a:sym typeface="Electrolize"/>
              </a:rPr>
              <a:t>MENNATULLAH RASHED	20190554</a:t>
            </a:r>
            <a:endParaRPr lang="en-US" sz="1000" dirty="0"/>
          </a:p>
        </p:txBody>
      </p:sp>
      <p:pic>
        <p:nvPicPr>
          <p:cNvPr id="6" name="Google Shape;356;p1">
            <a:extLst>
              <a:ext uri="{FF2B5EF4-FFF2-40B4-BE49-F238E27FC236}">
                <a16:creationId xmlns:a16="http://schemas.microsoft.com/office/drawing/2014/main" id="{0B45CEF9-D0A2-B585-5D37-D0AA987B8726}"/>
              </a:ext>
            </a:extLst>
          </p:cNvPr>
          <p:cNvPicPr preferRelativeResize="0"/>
          <p:nvPr/>
        </p:nvPicPr>
        <p:blipFill rotWithShape="1">
          <a:blip r:embed="rId3">
            <a:alphaModFix amt="85000"/>
          </a:blip>
          <a:srcRect/>
          <a:stretch/>
        </p:blipFill>
        <p:spPr>
          <a:xfrm>
            <a:off x="8033514" y="73281"/>
            <a:ext cx="1008901" cy="904875"/>
          </a:xfrm>
          <a:prstGeom prst="rect">
            <a:avLst/>
          </a:prstGeom>
          <a:noFill/>
          <a:ln>
            <a:noFill/>
          </a:ln>
          <a:effectLst>
            <a:outerShdw blurRad="50800" dist="38100" dir="5400000" algn="t" rotWithShape="0">
              <a:srgbClr val="000000">
                <a:alpha val="40000"/>
              </a:srgbClr>
            </a:outerShdw>
          </a:effectLst>
        </p:spPr>
      </p:pic>
      <p:pic>
        <p:nvPicPr>
          <p:cNvPr id="7" name="Picture 6">
            <a:extLst>
              <a:ext uri="{FF2B5EF4-FFF2-40B4-BE49-F238E27FC236}">
                <a16:creationId xmlns:a16="http://schemas.microsoft.com/office/drawing/2014/main" id="{6AD94F48-94CE-BB14-06BD-52E1084AE3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85" y="73281"/>
            <a:ext cx="705539"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02" name="Google Shape;855;p21">
            <a:extLst>
              <a:ext uri="{FF2B5EF4-FFF2-40B4-BE49-F238E27FC236}">
                <a16:creationId xmlns:a16="http://schemas.microsoft.com/office/drawing/2014/main" id="{A747082C-2B78-1E18-1ACF-9C369A8F297D}"/>
              </a:ext>
            </a:extLst>
          </p:cNvPr>
          <p:cNvSpPr txBox="1">
            <a:spLocks/>
          </p:cNvSpPr>
          <p:nvPr/>
        </p:nvSpPr>
        <p:spPr>
          <a:xfrm>
            <a:off x="698602" y="411475"/>
            <a:ext cx="7988197"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latin typeface="Fira Sans Extra Condensed" panose="020B0503050000020004" pitchFamily="34" charset="0"/>
                <a:ea typeface="Montserrat"/>
                <a:cs typeface="Montserrat"/>
                <a:sym typeface="Montserrat"/>
              </a:rPr>
              <a:t>Object Detection Challenges</a:t>
            </a:r>
            <a:endParaRPr lang="en-US" dirty="0">
              <a:solidFill>
                <a:srgbClr val="D5837C"/>
              </a:solidFill>
              <a:latin typeface="Fira Sans Extra Condensed" panose="020B0503050000020004" pitchFamily="34" charset="0"/>
            </a:endParaRPr>
          </a:p>
        </p:txBody>
      </p:sp>
      <p:sp>
        <p:nvSpPr>
          <p:cNvPr id="26" name="Google Shape;3098;p78">
            <a:extLst>
              <a:ext uri="{FF2B5EF4-FFF2-40B4-BE49-F238E27FC236}">
                <a16:creationId xmlns:a16="http://schemas.microsoft.com/office/drawing/2014/main" id="{75BF1B0C-27A2-E186-2187-0E1EA6C59F54}"/>
              </a:ext>
            </a:extLst>
          </p:cNvPr>
          <p:cNvSpPr/>
          <p:nvPr/>
        </p:nvSpPr>
        <p:spPr>
          <a:xfrm>
            <a:off x="1642517" y="2060260"/>
            <a:ext cx="1543200" cy="38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bhaya Libre"/>
                <a:ea typeface="Abhaya Libre"/>
                <a:cs typeface="Abhaya Libre"/>
                <a:sym typeface="Abhaya Libre"/>
              </a:rPr>
              <a:t>January</a:t>
            </a:r>
            <a:endParaRPr sz="2000" b="1">
              <a:solidFill>
                <a:schemeClr val="lt1"/>
              </a:solidFill>
              <a:latin typeface="Abhaya Libre"/>
              <a:ea typeface="Abhaya Libre"/>
              <a:cs typeface="Abhaya Libre"/>
              <a:sym typeface="Abhaya Libre"/>
            </a:endParaRPr>
          </a:p>
        </p:txBody>
      </p:sp>
      <p:sp>
        <p:nvSpPr>
          <p:cNvPr id="27" name="Google Shape;3099;p78">
            <a:extLst>
              <a:ext uri="{FF2B5EF4-FFF2-40B4-BE49-F238E27FC236}">
                <a16:creationId xmlns:a16="http://schemas.microsoft.com/office/drawing/2014/main" id="{7238C13E-26C3-4FD9-A9DA-F82B792C9FBB}"/>
              </a:ext>
            </a:extLst>
          </p:cNvPr>
          <p:cNvSpPr/>
          <p:nvPr/>
        </p:nvSpPr>
        <p:spPr>
          <a:xfrm>
            <a:off x="959272" y="2850339"/>
            <a:ext cx="2428400" cy="921890"/>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buClr>
                <a:srgbClr val="D5837C"/>
              </a:buClr>
            </a:pPr>
            <a:r>
              <a:rPr lang="en-US" b="1" dirty="0">
                <a:solidFill>
                  <a:schemeClr val="dk1"/>
                </a:solidFill>
                <a:latin typeface="Montserrat" panose="00000500000000000000" pitchFamily="50" charset="0"/>
                <a:ea typeface="Raleway"/>
                <a:cs typeface="Raleway"/>
                <a:sym typeface="Raleway"/>
              </a:rPr>
              <a:t>Model Maker</a:t>
            </a:r>
          </a:p>
          <a:p>
            <a:pPr lvl="0" algn="ctr" rtl="0">
              <a:spcBef>
                <a:spcPts val="0"/>
              </a:spcBef>
              <a:spcAft>
                <a:spcPts val="0"/>
              </a:spcAft>
              <a:buClr>
                <a:srgbClr val="D5837C"/>
              </a:buClr>
            </a:pPr>
            <a:endParaRPr lang="en-US" sz="1200" b="1" dirty="0">
              <a:solidFill>
                <a:schemeClr val="dk1"/>
              </a:solidFill>
              <a:latin typeface="Montserrat" panose="00000500000000000000" pitchFamily="50" charset="0"/>
              <a:ea typeface="Raleway"/>
              <a:cs typeface="Raleway"/>
              <a:sym typeface="Raleway"/>
            </a:endParaRPr>
          </a:p>
          <a:p>
            <a:pPr marL="171450" lvl="0" indent="-171450" rtl="0">
              <a:spcBef>
                <a:spcPts val="0"/>
              </a:spcBef>
              <a:spcAft>
                <a:spcPts val="0"/>
              </a:spcAft>
              <a:buClr>
                <a:srgbClr val="D5837C"/>
              </a:buClr>
              <a:buSzPct val="75000"/>
              <a:buFont typeface="Segoe UI Symbol" panose="020B0502040204020203" pitchFamily="34" charset="0"/>
              <a:buChar char="❌"/>
            </a:pPr>
            <a:r>
              <a:rPr lang="en-US" sz="1200" dirty="0">
                <a:solidFill>
                  <a:schemeClr val="dk1"/>
                </a:solidFill>
                <a:latin typeface="Montserrat" panose="00000500000000000000" pitchFamily="50" charset="0"/>
                <a:ea typeface="Raleway"/>
                <a:cs typeface="Raleway"/>
                <a:sym typeface="Raleway"/>
              </a:rPr>
              <a:t>Very slow for real-time</a:t>
            </a:r>
            <a:br>
              <a:rPr lang="en-US" sz="1200" dirty="0">
                <a:solidFill>
                  <a:schemeClr val="dk1"/>
                </a:solidFill>
                <a:latin typeface="Montserrat" panose="00000500000000000000" pitchFamily="50" charset="0"/>
                <a:ea typeface="Raleway"/>
                <a:cs typeface="Raleway"/>
                <a:sym typeface="Raleway"/>
              </a:rPr>
            </a:br>
            <a:endParaRPr lang="en-US" sz="1200" dirty="0">
              <a:solidFill>
                <a:schemeClr val="dk1"/>
              </a:solidFill>
              <a:latin typeface="Montserrat" panose="00000500000000000000" pitchFamily="50" charset="0"/>
              <a:ea typeface="Raleway"/>
              <a:cs typeface="Raleway"/>
              <a:sym typeface="Raleway"/>
            </a:endParaRPr>
          </a:p>
          <a:p>
            <a:pPr marL="171450" lvl="0" indent="-171450" rtl="0">
              <a:spcBef>
                <a:spcPts val="0"/>
              </a:spcBef>
              <a:spcAft>
                <a:spcPts val="0"/>
              </a:spcAft>
              <a:buClr>
                <a:srgbClr val="D5837C"/>
              </a:buClr>
              <a:buSzPct val="75000"/>
              <a:buFont typeface="Segoe UI Symbol" panose="020B0502040204020203" pitchFamily="34" charset="0"/>
              <a:buChar char="❌"/>
            </a:pPr>
            <a:r>
              <a:rPr lang="en-US" sz="1200" dirty="0">
                <a:solidFill>
                  <a:schemeClr val="dk1"/>
                </a:solidFill>
                <a:latin typeface="Montserrat" panose="00000500000000000000" pitchFamily="50" charset="0"/>
                <a:ea typeface="Raleway"/>
                <a:cs typeface="Raleway"/>
                <a:sym typeface="Raleway"/>
              </a:rPr>
              <a:t>Low accuracy</a:t>
            </a:r>
          </a:p>
          <a:p>
            <a:pPr marL="285750" lvl="0" indent="-285750" algn="ctr" rtl="0">
              <a:spcBef>
                <a:spcPts val="0"/>
              </a:spcBef>
              <a:spcAft>
                <a:spcPts val="0"/>
              </a:spcAft>
              <a:buClr>
                <a:srgbClr val="D5837C"/>
              </a:buClr>
              <a:buFont typeface="Arial" panose="020B0604020202020204" pitchFamily="34" charset="0"/>
              <a:buChar char="•"/>
            </a:pPr>
            <a:endParaRPr lang="en-US" sz="1200" b="1" dirty="0">
              <a:solidFill>
                <a:schemeClr val="dk1"/>
              </a:solidFill>
              <a:latin typeface="Montserrat" panose="00000500000000000000" pitchFamily="50" charset="0"/>
              <a:ea typeface="Raleway"/>
              <a:cs typeface="Raleway"/>
              <a:sym typeface="Raleway"/>
            </a:endParaRPr>
          </a:p>
        </p:txBody>
      </p:sp>
      <p:cxnSp>
        <p:nvCxnSpPr>
          <p:cNvPr id="28" name="Google Shape;3100;p78">
            <a:extLst>
              <a:ext uri="{FF2B5EF4-FFF2-40B4-BE49-F238E27FC236}">
                <a16:creationId xmlns:a16="http://schemas.microsoft.com/office/drawing/2014/main" id="{512DEBD8-C296-071A-751D-DC669445D1B1}"/>
              </a:ext>
            </a:extLst>
          </p:cNvPr>
          <p:cNvCxnSpPr>
            <a:cxnSpLocks/>
            <a:stCxn id="75" idx="3"/>
          </p:cNvCxnSpPr>
          <p:nvPr/>
        </p:nvCxnSpPr>
        <p:spPr>
          <a:xfrm>
            <a:off x="2174386" y="2509722"/>
            <a:ext cx="0" cy="191019"/>
          </a:xfrm>
          <a:prstGeom prst="straightConnector1">
            <a:avLst/>
          </a:prstGeom>
          <a:noFill/>
          <a:ln w="19050" cap="flat" cmpd="sng">
            <a:solidFill>
              <a:schemeClr val="dk1"/>
            </a:solidFill>
            <a:prstDash val="solid"/>
            <a:round/>
            <a:headEnd type="none" w="med" len="med"/>
            <a:tailEnd type="none" w="med" len="med"/>
          </a:ln>
        </p:spPr>
      </p:cxnSp>
      <p:sp>
        <p:nvSpPr>
          <p:cNvPr id="31" name="Google Shape;3105;p78">
            <a:extLst>
              <a:ext uri="{FF2B5EF4-FFF2-40B4-BE49-F238E27FC236}">
                <a16:creationId xmlns:a16="http://schemas.microsoft.com/office/drawing/2014/main" id="{DE9BCB8E-D29D-E4C4-1FF4-6E1FD72EE6E0}"/>
              </a:ext>
            </a:extLst>
          </p:cNvPr>
          <p:cNvSpPr/>
          <p:nvPr/>
        </p:nvSpPr>
        <p:spPr>
          <a:xfrm>
            <a:off x="5190052" y="2663504"/>
            <a:ext cx="2428399" cy="891557"/>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buClr>
                <a:srgbClr val="D5837C"/>
              </a:buClr>
            </a:pPr>
            <a:r>
              <a:rPr lang="en-US" b="1" dirty="0" err="1">
                <a:solidFill>
                  <a:schemeClr val="dk1"/>
                </a:solidFill>
                <a:latin typeface="Montserrat" panose="00000500000000000000" pitchFamily="50" charset="0"/>
                <a:ea typeface="Raleway"/>
                <a:cs typeface="Raleway"/>
                <a:sym typeface="Raleway"/>
              </a:rPr>
              <a:t>MobileNet</a:t>
            </a:r>
            <a:r>
              <a:rPr lang="en-US" b="1" dirty="0">
                <a:solidFill>
                  <a:schemeClr val="dk1"/>
                </a:solidFill>
                <a:latin typeface="Montserrat" panose="00000500000000000000" pitchFamily="50" charset="0"/>
                <a:ea typeface="Raleway"/>
                <a:cs typeface="Raleway"/>
                <a:sym typeface="Raleway"/>
              </a:rPr>
              <a:t> SSD</a:t>
            </a:r>
          </a:p>
          <a:p>
            <a:pPr lvl="0" algn="ctr" rtl="0">
              <a:spcBef>
                <a:spcPts val="0"/>
              </a:spcBef>
              <a:spcAft>
                <a:spcPts val="0"/>
              </a:spcAft>
              <a:buClr>
                <a:srgbClr val="D5837C"/>
              </a:buClr>
            </a:pPr>
            <a:endParaRPr lang="en-US" sz="1050" b="1" dirty="0">
              <a:solidFill>
                <a:schemeClr val="dk1"/>
              </a:solidFill>
              <a:latin typeface="Montserrat" panose="00000500000000000000" pitchFamily="50" charset="0"/>
              <a:ea typeface="Raleway"/>
              <a:cs typeface="Raleway"/>
              <a:sym typeface="Raleway"/>
            </a:endParaRPr>
          </a:p>
          <a:p>
            <a:pPr marL="171450" lvl="0" indent="-171450" algn="ctr" rtl="0">
              <a:spcBef>
                <a:spcPts val="0"/>
              </a:spcBef>
              <a:spcAft>
                <a:spcPts val="0"/>
              </a:spcAft>
              <a:buClr>
                <a:srgbClr val="B9CEA2"/>
              </a:buClr>
              <a:buFont typeface="Wingdings" panose="05000000000000000000" pitchFamily="2" charset="2"/>
              <a:buChar char="ü"/>
            </a:pPr>
            <a:r>
              <a:rPr lang="en-US" sz="1200" dirty="0">
                <a:solidFill>
                  <a:schemeClr val="dk1"/>
                </a:solidFill>
                <a:latin typeface="Montserrat" panose="00000500000000000000" pitchFamily="50" charset="0"/>
                <a:ea typeface="Raleway"/>
                <a:cs typeface="Raleway"/>
                <a:sym typeface="Raleway"/>
              </a:rPr>
              <a:t>Higher speed for real-time</a:t>
            </a:r>
            <a:endParaRPr lang="en-US" sz="1200" b="1" dirty="0">
              <a:solidFill>
                <a:schemeClr val="dk1"/>
              </a:solidFill>
              <a:latin typeface="Montserrat" panose="00000500000000000000" pitchFamily="50" charset="0"/>
              <a:ea typeface="Raleway"/>
              <a:cs typeface="Raleway"/>
              <a:sym typeface="Raleway"/>
            </a:endParaRPr>
          </a:p>
        </p:txBody>
      </p:sp>
      <p:grpSp>
        <p:nvGrpSpPr>
          <p:cNvPr id="58" name="Group 57">
            <a:extLst>
              <a:ext uri="{FF2B5EF4-FFF2-40B4-BE49-F238E27FC236}">
                <a16:creationId xmlns:a16="http://schemas.microsoft.com/office/drawing/2014/main" id="{EF29886B-9BAD-0349-10FB-B599FFD775EA}"/>
              </a:ext>
            </a:extLst>
          </p:cNvPr>
          <p:cNvGrpSpPr/>
          <p:nvPr/>
        </p:nvGrpSpPr>
        <p:grpSpPr>
          <a:xfrm>
            <a:off x="1943426" y="1232063"/>
            <a:ext cx="484632" cy="457200"/>
            <a:chOff x="3280786" y="1057060"/>
            <a:chExt cx="376238" cy="357187"/>
          </a:xfrm>
        </p:grpSpPr>
        <p:sp>
          <p:nvSpPr>
            <p:cNvPr id="50" name="Freeform: Shape 49">
              <a:extLst>
                <a:ext uri="{FF2B5EF4-FFF2-40B4-BE49-F238E27FC236}">
                  <a16:creationId xmlns:a16="http://schemas.microsoft.com/office/drawing/2014/main" id="{FD51F489-38A8-4FF4-BC5D-5B4A22547CBB}"/>
                </a:ext>
              </a:extLst>
            </p:cNvPr>
            <p:cNvSpPr/>
            <p:nvPr/>
          </p:nvSpPr>
          <p:spPr>
            <a:xfrm>
              <a:off x="3528436" y="1304710"/>
              <a:ext cx="104775" cy="109537"/>
            </a:xfrm>
            <a:custGeom>
              <a:avLst/>
              <a:gdLst>
                <a:gd name="connsiteX0" fmla="*/ 0 w 104775"/>
                <a:gd name="connsiteY0" fmla="*/ 109538 h 109537"/>
                <a:gd name="connsiteX1" fmla="*/ 104775 w 104775"/>
                <a:gd name="connsiteY1" fmla="*/ 109538 h 109537"/>
                <a:gd name="connsiteX2" fmla="*/ 104775 w 104775"/>
                <a:gd name="connsiteY2" fmla="*/ 0 h 109537"/>
                <a:gd name="connsiteX3" fmla="*/ 0 w 104775"/>
                <a:gd name="connsiteY3" fmla="*/ 0 h 109537"/>
                <a:gd name="connsiteX4" fmla="*/ 14288 w 104775"/>
                <a:gd name="connsiteY4" fmla="*/ 14288 h 109537"/>
                <a:gd name="connsiteX5" fmla="*/ 33338 w 104775"/>
                <a:gd name="connsiteY5" fmla="*/ 14288 h 109537"/>
                <a:gd name="connsiteX6" fmla="*/ 33338 w 104775"/>
                <a:gd name="connsiteY6" fmla="*/ 33338 h 109537"/>
                <a:gd name="connsiteX7" fmla="*/ 14288 w 104775"/>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09537">
                  <a:moveTo>
                    <a:pt x="0" y="109538"/>
                  </a:moveTo>
                  <a:lnTo>
                    <a:pt x="104775" y="109538"/>
                  </a:lnTo>
                  <a:lnTo>
                    <a:pt x="104775"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C24FF2B-3BE3-64EC-6D93-D9D3E8895B3C}"/>
                </a:ext>
              </a:extLst>
            </p:cNvPr>
            <p:cNvSpPr/>
            <p:nvPr/>
          </p:nvSpPr>
          <p:spPr>
            <a:xfrm>
              <a:off x="3466524" y="1180885"/>
              <a:ext cx="109537" cy="109537"/>
            </a:xfrm>
            <a:custGeom>
              <a:avLst/>
              <a:gdLst>
                <a:gd name="connsiteX0" fmla="*/ 0 w 109537"/>
                <a:gd name="connsiteY0" fmla="*/ 109538 h 109537"/>
                <a:gd name="connsiteX1" fmla="*/ 109538 w 109537"/>
                <a:gd name="connsiteY1" fmla="*/ 109538 h 109537"/>
                <a:gd name="connsiteX2" fmla="*/ 109538 w 109537"/>
                <a:gd name="connsiteY2" fmla="*/ 32776 h 109537"/>
                <a:gd name="connsiteX3" fmla="*/ 51359 w 109537"/>
                <a:gd name="connsiteY3" fmla="*/ 0 h 109537"/>
                <a:gd name="connsiteX4" fmla="*/ 0 w 109537"/>
                <a:gd name="connsiteY4" fmla="*/ 0 h 109537"/>
                <a:gd name="connsiteX5" fmla="*/ 14288 w 109537"/>
                <a:gd name="connsiteY5" fmla="*/ 14288 h 109537"/>
                <a:gd name="connsiteX6" fmla="*/ 33338 w 109537"/>
                <a:gd name="connsiteY6" fmla="*/ 14288 h 109537"/>
                <a:gd name="connsiteX7" fmla="*/ 33338 w 109537"/>
                <a:gd name="connsiteY7" fmla="*/ 33338 h 109537"/>
                <a:gd name="connsiteX8" fmla="*/ 14288 w 109537"/>
                <a:gd name="connsiteY8"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 h="109537">
                  <a:moveTo>
                    <a:pt x="0" y="109538"/>
                  </a:moveTo>
                  <a:lnTo>
                    <a:pt x="109538" y="109538"/>
                  </a:lnTo>
                  <a:lnTo>
                    <a:pt x="109538" y="32776"/>
                  </a:lnTo>
                  <a:cubicBezTo>
                    <a:pt x="86508" y="30175"/>
                    <a:pt x="65516" y="18349"/>
                    <a:pt x="51359" y="0"/>
                  </a:cubicBez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E6D1887-8B82-1FF7-C511-E3B52D3AAE95}"/>
                </a:ext>
              </a:extLst>
            </p:cNvPr>
            <p:cNvSpPr/>
            <p:nvPr/>
          </p:nvSpPr>
          <p:spPr>
            <a:xfrm>
              <a:off x="3342699" y="1180885"/>
              <a:ext cx="109537" cy="109537"/>
            </a:xfrm>
            <a:custGeom>
              <a:avLst/>
              <a:gdLst>
                <a:gd name="connsiteX0" fmla="*/ 109538 w 109537"/>
                <a:gd name="connsiteY0" fmla="*/ 0 h 109537"/>
                <a:gd name="connsiteX1" fmla="*/ 0 w 109537"/>
                <a:gd name="connsiteY1" fmla="*/ 0 h 109537"/>
                <a:gd name="connsiteX2" fmla="*/ 0 w 109537"/>
                <a:gd name="connsiteY2" fmla="*/ 109538 h 109537"/>
                <a:gd name="connsiteX3" fmla="*/ 109538 w 109537"/>
                <a:gd name="connsiteY3" fmla="*/ 109538 h 109537"/>
                <a:gd name="connsiteX4" fmla="*/ 33338 w 109537"/>
                <a:gd name="connsiteY4" fmla="*/ 33338 h 109537"/>
                <a:gd name="connsiteX5" fmla="*/ 14288 w 109537"/>
                <a:gd name="connsiteY5" fmla="*/ 33338 h 109537"/>
                <a:gd name="connsiteX6" fmla="*/ 14288 w 109537"/>
                <a:gd name="connsiteY6" fmla="*/ 14288 h 109537"/>
                <a:gd name="connsiteX7" fmla="*/ 33338 w 109537"/>
                <a:gd name="connsiteY7"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109538" y="0"/>
                  </a:moveTo>
                  <a:lnTo>
                    <a:pt x="0" y="0"/>
                  </a:lnTo>
                  <a:lnTo>
                    <a:pt x="0" y="109538"/>
                  </a:lnTo>
                  <a:lnTo>
                    <a:pt x="109538" y="109538"/>
                  </a:ln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78B10A5-02C1-16F6-1288-43C9F85BC2A9}"/>
                </a:ext>
              </a:extLst>
            </p:cNvPr>
            <p:cNvSpPr/>
            <p:nvPr/>
          </p:nvSpPr>
          <p:spPr>
            <a:xfrm>
              <a:off x="3280786"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ED0754E-3DD5-3A0C-5C45-1F84B3639359}"/>
                </a:ext>
              </a:extLst>
            </p:cNvPr>
            <p:cNvSpPr/>
            <p:nvPr/>
          </p:nvSpPr>
          <p:spPr>
            <a:xfrm>
              <a:off x="3404611"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4511C99-0F5A-6BE5-DC61-CA9F0134C67D}"/>
                </a:ext>
              </a:extLst>
            </p:cNvPr>
            <p:cNvSpPr/>
            <p:nvPr/>
          </p:nvSpPr>
          <p:spPr>
            <a:xfrm>
              <a:off x="3404611" y="1057060"/>
              <a:ext cx="109537" cy="109537"/>
            </a:xfrm>
            <a:custGeom>
              <a:avLst/>
              <a:gdLst>
                <a:gd name="connsiteX0" fmla="*/ 95250 w 109537"/>
                <a:gd name="connsiteY0" fmla="*/ 71438 h 109537"/>
                <a:gd name="connsiteX1" fmla="*/ 109538 w 109537"/>
                <a:gd name="connsiteY1" fmla="*/ 24155 h 109537"/>
                <a:gd name="connsiteX2" fmla="*/ 109538 w 109537"/>
                <a:gd name="connsiteY2" fmla="*/ 0 h 109537"/>
                <a:gd name="connsiteX3" fmla="*/ 0 w 109537"/>
                <a:gd name="connsiteY3" fmla="*/ 0 h 109537"/>
                <a:gd name="connsiteX4" fmla="*/ 0 w 109537"/>
                <a:gd name="connsiteY4" fmla="*/ 109538 h 109537"/>
                <a:gd name="connsiteX5" fmla="*/ 104299 w 109537"/>
                <a:gd name="connsiteY5" fmla="*/ 109538 h 109537"/>
                <a:gd name="connsiteX6" fmla="*/ 95250 w 109537"/>
                <a:gd name="connsiteY6" fmla="*/ 71438 h 109537"/>
                <a:gd name="connsiteX7" fmla="*/ 33338 w 109537"/>
                <a:gd name="connsiteY7" fmla="*/ 33338 h 109537"/>
                <a:gd name="connsiteX8" fmla="*/ 14288 w 109537"/>
                <a:gd name="connsiteY8" fmla="*/ 33338 h 109537"/>
                <a:gd name="connsiteX9" fmla="*/ 14288 w 109537"/>
                <a:gd name="connsiteY9" fmla="*/ 14288 h 109537"/>
                <a:gd name="connsiteX10" fmla="*/ 33338 w 109537"/>
                <a:gd name="connsiteY10"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37" h="109537">
                  <a:moveTo>
                    <a:pt x="95250" y="71438"/>
                  </a:moveTo>
                  <a:cubicBezTo>
                    <a:pt x="95238" y="54612"/>
                    <a:pt x="100209" y="38159"/>
                    <a:pt x="109538" y="24155"/>
                  </a:cubicBezTo>
                  <a:lnTo>
                    <a:pt x="109538" y="0"/>
                  </a:lnTo>
                  <a:lnTo>
                    <a:pt x="0" y="0"/>
                  </a:lnTo>
                  <a:lnTo>
                    <a:pt x="0" y="109538"/>
                  </a:lnTo>
                  <a:lnTo>
                    <a:pt x="104299" y="109538"/>
                  </a:lnTo>
                  <a:cubicBezTo>
                    <a:pt x="98359" y="97715"/>
                    <a:pt x="95261" y="84669"/>
                    <a:pt x="95250" y="71438"/>
                  </a:cubicBez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DAE62E4-EB77-527A-A4E2-AEB4FD7D0FC8}"/>
                </a:ext>
              </a:extLst>
            </p:cNvPr>
            <p:cNvSpPr/>
            <p:nvPr/>
          </p:nvSpPr>
          <p:spPr>
            <a:xfrm>
              <a:off x="3514149" y="1057060"/>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109828 w 142875"/>
                <a:gd name="connsiteY5" fmla="*/ 99722 h 142875"/>
                <a:gd name="connsiteX6" fmla="*/ 99722 w 142875"/>
                <a:gd name="connsiteY6" fmla="*/ 109828 h 142875"/>
                <a:gd name="connsiteX7" fmla="*/ 71438 w 142875"/>
                <a:gd name="connsiteY7" fmla="*/ 81539 h 142875"/>
                <a:gd name="connsiteX8" fmla="*/ 43153 w 142875"/>
                <a:gd name="connsiteY8" fmla="*/ 109828 h 142875"/>
                <a:gd name="connsiteX9" fmla="*/ 33047 w 142875"/>
                <a:gd name="connsiteY9" fmla="*/ 99722 h 142875"/>
                <a:gd name="connsiteX10" fmla="*/ 61336 w 142875"/>
                <a:gd name="connsiteY10" fmla="*/ 71438 h 142875"/>
                <a:gd name="connsiteX11" fmla="*/ 33047 w 142875"/>
                <a:gd name="connsiteY11" fmla="*/ 43153 h 142875"/>
                <a:gd name="connsiteX12" fmla="*/ 43153 w 142875"/>
                <a:gd name="connsiteY12" fmla="*/ 33047 h 142875"/>
                <a:gd name="connsiteX13" fmla="*/ 71438 w 142875"/>
                <a:gd name="connsiteY13" fmla="*/ 61336 h 142875"/>
                <a:gd name="connsiteX14" fmla="*/ 99722 w 142875"/>
                <a:gd name="connsiteY14" fmla="*/ 33047 h 142875"/>
                <a:gd name="connsiteX15" fmla="*/ 109828 w 142875"/>
                <a:gd name="connsiteY15" fmla="*/ 43153 h 142875"/>
                <a:gd name="connsiteX16" fmla="*/ 81539 w 142875"/>
                <a:gd name="connsiteY16" fmla="*/ 7143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875" y="31984"/>
                    <a:pt x="110891" y="0"/>
                    <a:pt x="71438" y="0"/>
                  </a:cubicBezTo>
                  <a:close/>
                  <a:moveTo>
                    <a:pt x="109828" y="99722"/>
                  </a:moveTo>
                  <a:lnTo>
                    <a:pt x="99722" y="109828"/>
                  </a:lnTo>
                  <a:lnTo>
                    <a:pt x="71438" y="81539"/>
                  </a:lnTo>
                  <a:lnTo>
                    <a:pt x="43153" y="109828"/>
                  </a:lnTo>
                  <a:lnTo>
                    <a:pt x="33047" y="99722"/>
                  </a:lnTo>
                  <a:lnTo>
                    <a:pt x="61336" y="71438"/>
                  </a:lnTo>
                  <a:lnTo>
                    <a:pt x="33047" y="43153"/>
                  </a:lnTo>
                  <a:lnTo>
                    <a:pt x="43153" y="33047"/>
                  </a:lnTo>
                  <a:lnTo>
                    <a:pt x="71438" y="61336"/>
                  </a:lnTo>
                  <a:lnTo>
                    <a:pt x="99722" y="33047"/>
                  </a:lnTo>
                  <a:lnTo>
                    <a:pt x="109828" y="43153"/>
                  </a:lnTo>
                  <a:lnTo>
                    <a:pt x="81539" y="71438"/>
                  </a:lnTo>
                  <a:close/>
                </a:path>
              </a:pathLst>
            </a:custGeom>
            <a:solidFill>
              <a:srgbClr val="D5837C"/>
            </a:solidFill>
            <a:ln w="4763" cap="flat">
              <a:noFill/>
              <a:prstDash val="solid"/>
              <a:miter/>
            </a:ln>
          </p:spPr>
          <p:txBody>
            <a:bodyPr rtlCol="0" anchor="ctr"/>
            <a:lstStyle/>
            <a:p>
              <a:endParaRPr lang="en-US"/>
            </a:p>
          </p:txBody>
        </p:sp>
      </p:grpSp>
      <p:cxnSp>
        <p:nvCxnSpPr>
          <p:cNvPr id="32" name="Google Shape;3106;p78">
            <a:extLst>
              <a:ext uri="{FF2B5EF4-FFF2-40B4-BE49-F238E27FC236}">
                <a16:creationId xmlns:a16="http://schemas.microsoft.com/office/drawing/2014/main" id="{31A32BA7-49F8-09C0-A254-B7C3B20F1CA7}"/>
              </a:ext>
            </a:extLst>
          </p:cNvPr>
          <p:cNvCxnSpPr>
            <a:cxnSpLocks/>
            <a:stCxn id="77" idx="3"/>
            <a:endCxn id="31" idx="0"/>
          </p:cNvCxnSpPr>
          <p:nvPr/>
        </p:nvCxnSpPr>
        <p:spPr>
          <a:xfrm flipH="1">
            <a:off x="6404252" y="2509723"/>
            <a:ext cx="484" cy="153781"/>
          </a:xfrm>
          <a:prstGeom prst="straightConnector1">
            <a:avLst/>
          </a:prstGeom>
          <a:noFill/>
          <a:ln w="19050" cap="flat" cmpd="sng">
            <a:solidFill>
              <a:schemeClr val="dk1"/>
            </a:solidFill>
            <a:prstDash val="solid"/>
            <a:round/>
            <a:headEnd type="none" w="med" len="med"/>
            <a:tailEnd type="none" w="med" len="med"/>
          </a:ln>
        </p:spPr>
      </p:cxnSp>
      <p:cxnSp>
        <p:nvCxnSpPr>
          <p:cNvPr id="72" name="Google Shape;3131;p78">
            <a:extLst>
              <a:ext uri="{FF2B5EF4-FFF2-40B4-BE49-F238E27FC236}">
                <a16:creationId xmlns:a16="http://schemas.microsoft.com/office/drawing/2014/main" id="{777E8BF6-5185-74BB-765C-7F5C3F05E75F}"/>
              </a:ext>
            </a:extLst>
          </p:cNvPr>
          <p:cNvCxnSpPr>
            <a:cxnSpLocks/>
            <a:stCxn id="75" idx="4"/>
          </p:cNvCxnSpPr>
          <p:nvPr/>
        </p:nvCxnSpPr>
        <p:spPr>
          <a:xfrm>
            <a:off x="3226554" y="2218271"/>
            <a:ext cx="2020849" cy="24552"/>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3132;p78">
            <a:extLst>
              <a:ext uri="{FF2B5EF4-FFF2-40B4-BE49-F238E27FC236}">
                <a16:creationId xmlns:a16="http://schemas.microsoft.com/office/drawing/2014/main" id="{0673E03C-DB4F-104E-7A60-C72EEFCCB34E}"/>
              </a:ext>
            </a:extLst>
          </p:cNvPr>
          <p:cNvCxnSpPr>
            <a:cxnSpLocks/>
            <a:endCxn id="77" idx="2"/>
          </p:cNvCxnSpPr>
          <p:nvPr/>
        </p:nvCxnSpPr>
        <p:spPr>
          <a:xfrm flipH="1">
            <a:off x="5247403" y="2101296"/>
            <a:ext cx="227931" cy="116976"/>
          </a:xfrm>
          <a:prstGeom prst="straightConnector1">
            <a:avLst/>
          </a:prstGeom>
          <a:noFill/>
          <a:ln w="19050" cap="flat" cmpd="sng">
            <a:solidFill>
              <a:schemeClr val="dk1"/>
            </a:solidFill>
            <a:prstDash val="solid"/>
            <a:round/>
            <a:headEnd type="none" w="med" len="med"/>
            <a:tailEnd type="none" w="med" len="med"/>
          </a:ln>
        </p:spPr>
      </p:cxnSp>
      <p:sp>
        <p:nvSpPr>
          <p:cNvPr id="75" name="Google Shape;3101;p78">
            <a:extLst>
              <a:ext uri="{FF2B5EF4-FFF2-40B4-BE49-F238E27FC236}">
                <a16:creationId xmlns:a16="http://schemas.microsoft.com/office/drawing/2014/main" id="{0264381F-9C7B-6E7D-1464-41C85CDC937F}"/>
              </a:ext>
            </a:extLst>
          </p:cNvPr>
          <p:cNvSpPr/>
          <p:nvPr/>
        </p:nvSpPr>
        <p:spPr>
          <a:xfrm>
            <a:off x="1122218" y="1846294"/>
            <a:ext cx="2184863" cy="663428"/>
          </a:xfrm>
          <a:prstGeom prst="cube">
            <a:avLst>
              <a:gd name="adj" fmla="val 12138"/>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ontserrat"/>
                <a:ea typeface="Montserrat"/>
                <a:cs typeface="Montserrat"/>
                <a:sym typeface="Montserrat"/>
              </a:rPr>
              <a:t>Previous model</a:t>
            </a:r>
          </a:p>
        </p:txBody>
      </p:sp>
      <p:sp>
        <p:nvSpPr>
          <p:cNvPr id="77" name="Google Shape;3107;p78">
            <a:extLst>
              <a:ext uri="{FF2B5EF4-FFF2-40B4-BE49-F238E27FC236}">
                <a16:creationId xmlns:a16="http://schemas.microsoft.com/office/drawing/2014/main" id="{D941B807-D73C-04A8-1F58-A885EE955C58}"/>
              </a:ext>
            </a:extLst>
          </p:cNvPr>
          <p:cNvSpPr/>
          <p:nvPr/>
        </p:nvSpPr>
        <p:spPr>
          <a:xfrm>
            <a:off x="5247403" y="1846294"/>
            <a:ext cx="2395194" cy="663429"/>
          </a:xfrm>
          <a:prstGeom prst="cube">
            <a:avLst>
              <a:gd name="adj" fmla="val 12138"/>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ontserrat"/>
                <a:ea typeface="Montserrat"/>
                <a:cs typeface="Montserrat"/>
                <a:sym typeface="Montserrat"/>
              </a:rPr>
              <a:t>Optimized model</a:t>
            </a:r>
          </a:p>
        </p:txBody>
      </p:sp>
      <p:grpSp>
        <p:nvGrpSpPr>
          <p:cNvPr id="57" name="Group 56">
            <a:extLst>
              <a:ext uri="{FF2B5EF4-FFF2-40B4-BE49-F238E27FC236}">
                <a16:creationId xmlns:a16="http://schemas.microsoft.com/office/drawing/2014/main" id="{29F6B3C1-1801-455B-7CCF-D6E20C63D3AC}"/>
              </a:ext>
            </a:extLst>
          </p:cNvPr>
          <p:cNvGrpSpPr/>
          <p:nvPr/>
        </p:nvGrpSpPr>
        <p:grpSpPr>
          <a:xfrm>
            <a:off x="6172461" y="1227084"/>
            <a:ext cx="484632" cy="457200"/>
            <a:chOff x="6127218" y="1057060"/>
            <a:chExt cx="376238" cy="357187"/>
          </a:xfrm>
        </p:grpSpPr>
        <p:sp>
          <p:nvSpPr>
            <p:cNvPr id="42" name="Freeform: Shape 41">
              <a:extLst>
                <a:ext uri="{FF2B5EF4-FFF2-40B4-BE49-F238E27FC236}">
                  <a16:creationId xmlns:a16="http://schemas.microsoft.com/office/drawing/2014/main" id="{88182137-6569-1992-6D0D-697F848A1945}"/>
                </a:ext>
              </a:extLst>
            </p:cNvPr>
            <p:cNvSpPr/>
            <p:nvPr/>
          </p:nvSpPr>
          <p:spPr>
            <a:xfrm>
              <a:off x="6312956" y="1180885"/>
              <a:ext cx="109537" cy="109537"/>
            </a:xfrm>
            <a:custGeom>
              <a:avLst/>
              <a:gdLst>
                <a:gd name="connsiteX0" fmla="*/ 0 w 109537"/>
                <a:gd name="connsiteY0" fmla="*/ 109538 h 109537"/>
                <a:gd name="connsiteX1" fmla="*/ 109538 w 109537"/>
                <a:gd name="connsiteY1" fmla="*/ 109538 h 109537"/>
                <a:gd name="connsiteX2" fmla="*/ 109538 w 109537"/>
                <a:gd name="connsiteY2" fmla="*/ 32776 h 109537"/>
                <a:gd name="connsiteX3" fmla="*/ 51359 w 109537"/>
                <a:gd name="connsiteY3" fmla="*/ 0 h 109537"/>
                <a:gd name="connsiteX4" fmla="*/ 0 w 109537"/>
                <a:gd name="connsiteY4" fmla="*/ 0 h 109537"/>
                <a:gd name="connsiteX5" fmla="*/ 14288 w 109537"/>
                <a:gd name="connsiteY5" fmla="*/ 14288 h 109537"/>
                <a:gd name="connsiteX6" fmla="*/ 33338 w 109537"/>
                <a:gd name="connsiteY6" fmla="*/ 14288 h 109537"/>
                <a:gd name="connsiteX7" fmla="*/ 33338 w 109537"/>
                <a:gd name="connsiteY7" fmla="*/ 33338 h 109537"/>
                <a:gd name="connsiteX8" fmla="*/ 14288 w 109537"/>
                <a:gd name="connsiteY8"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 h="109537">
                  <a:moveTo>
                    <a:pt x="0" y="109538"/>
                  </a:moveTo>
                  <a:lnTo>
                    <a:pt x="109538" y="109538"/>
                  </a:lnTo>
                  <a:lnTo>
                    <a:pt x="109538" y="32776"/>
                  </a:lnTo>
                  <a:cubicBezTo>
                    <a:pt x="86508" y="30175"/>
                    <a:pt x="65516" y="18349"/>
                    <a:pt x="51359" y="0"/>
                  </a:cubicBez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3" name="Freeform: Shape 42">
              <a:extLst>
                <a:ext uri="{FF2B5EF4-FFF2-40B4-BE49-F238E27FC236}">
                  <a16:creationId xmlns:a16="http://schemas.microsoft.com/office/drawing/2014/main" id="{CE329389-8AC6-D29D-094B-830E47196E9E}"/>
                </a:ext>
              </a:extLst>
            </p:cNvPr>
            <p:cNvSpPr/>
            <p:nvPr/>
          </p:nvSpPr>
          <p:spPr>
            <a:xfrm>
              <a:off x="6251043" y="1057060"/>
              <a:ext cx="109537" cy="109537"/>
            </a:xfrm>
            <a:custGeom>
              <a:avLst/>
              <a:gdLst>
                <a:gd name="connsiteX0" fmla="*/ 95250 w 109537"/>
                <a:gd name="connsiteY0" fmla="*/ 71438 h 109537"/>
                <a:gd name="connsiteX1" fmla="*/ 109538 w 109537"/>
                <a:gd name="connsiteY1" fmla="*/ 24155 h 109537"/>
                <a:gd name="connsiteX2" fmla="*/ 109538 w 109537"/>
                <a:gd name="connsiteY2" fmla="*/ 0 h 109537"/>
                <a:gd name="connsiteX3" fmla="*/ 0 w 109537"/>
                <a:gd name="connsiteY3" fmla="*/ 0 h 109537"/>
                <a:gd name="connsiteX4" fmla="*/ 0 w 109537"/>
                <a:gd name="connsiteY4" fmla="*/ 109538 h 109537"/>
                <a:gd name="connsiteX5" fmla="*/ 104299 w 109537"/>
                <a:gd name="connsiteY5" fmla="*/ 109538 h 109537"/>
                <a:gd name="connsiteX6" fmla="*/ 95250 w 109537"/>
                <a:gd name="connsiteY6" fmla="*/ 71438 h 109537"/>
                <a:gd name="connsiteX7" fmla="*/ 33338 w 109537"/>
                <a:gd name="connsiteY7" fmla="*/ 33338 h 109537"/>
                <a:gd name="connsiteX8" fmla="*/ 14288 w 109537"/>
                <a:gd name="connsiteY8" fmla="*/ 33338 h 109537"/>
                <a:gd name="connsiteX9" fmla="*/ 14288 w 109537"/>
                <a:gd name="connsiteY9" fmla="*/ 14288 h 109537"/>
                <a:gd name="connsiteX10" fmla="*/ 33338 w 109537"/>
                <a:gd name="connsiteY10"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37" h="109537">
                  <a:moveTo>
                    <a:pt x="95250" y="71438"/>
                  </a:moveTo>
                  <a:cubicBezTo>
                    <a:pt x="95238" y="54612"/>
                    <a:pt x="100209" y="38159"/>
                    <a:pt x="109538" y="24155"/>
                  </a:cubicBezTo>
                  <a:lnTo>
                    <a:pt x="109538" y="0"/>
                  </a:lnTo>
                  <a:lnTo>
                    <a:pt x="0" y="0"/>
                  </a:lnTo>
                  <a:lnTo>
                    <a:pt x="0" y="109538"/>
                  </a:lnTo>
                  <a:lnTo>
                    <a:pt x="104299" y="109538"/>
                  </a:lnTo>
                  <a:cubicBezTo>
                    <a:pt x="98359" y="97715"/>
                    <a:pt x="95261" y="84669"/>
                    <a:pt x="95250" y="71438"/>
                  </a:cubicBez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4" name="Freeform: Shape 43">
              <a:extLst>
                <a:ext uri="{FF2B5EF4-FFF2-40B4-BE49-F238E27FC236}">
                  <a16:creationId xmlns:a16="http://schemas.microsoft.com/office/drawing/2014/main" id="{B6BADFE2-49E7-51A2-20D1-44EABC3B76CB}"/>
                </a:ext>
              </a:extLst>
            </p:cNvPr>
            <p:cNvSpPr/>
            <p:nvPr/>
          </p:nvSpPr>
          <p:spPr>
            <a:xfrm>
              <a:off x="6189131" y="1180885"/>
              <a:ext cx="109537" cy="109537"/>
            </a:xfrm>
            <a:custGeom>
              <a:avLst/>
              <a:gdLst>
                <a:gd name="connsiteX0" fmla="*/ 109538 w 109537"/>
                <a:gd name="connsiteY0" fmla="*/ 0 h 109537"/>
                <a:gd name="connsiteX1" fmla="*/ 0 w 109537"/>
                <a:gd name="connsiteY1" fmla="*/ 0 h 109537"/>
                <a:gd name="connsiteX2" fmla="*/ 0 w 109537"/>
                <a:gd name="connsiteY2" fmla="*/ 109538 h 109537"/>
                <a:gd name="connsiteX3" fmla="*/ 109538 w 109537"/>
                <a:gd name="connsiteY3" fmla="*/ 109538 h 109537"/>
                <a:gd name="connsiteX4" fmla="*/ 33338 w 109537"/>
                <a:gd name="connsiteY4" fmla="*/ 33338 h 109537"/>
                <a:gd name="connsiteX5" fmla="*/ 14288 w 109537"/>
                <a:gd name="connsiteY5" fmla="*/ 33338 h 109537"/>
                <a:gd name="connsiteX6" fmla="*/ 14288 w 109537"/>
                <a:gd name="connsiteY6" fmla="*/ 14288 h 109537"/>
                <a:gd name="connsiteX7" fmla="*/ 33338 w 109537"/>
                <a:gd name="connsiteY7"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109538" y="0"/>
                  </a:moveTo>
                  <a:lnTo>
                    <a:pt x="0" y="0"/>
                  </a:lnTo>
                  <a:lnTo>
                    <a:pt x="0" y="109538"/>
                  </a:lnTo>
                  <a:lnTo>
                    <a:pt x="109538" y="109538"/>
                  </a:ln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5" name="Freeform: Shape 44">
              <a:extLst>
                <a:ext uri="{FF2B5EF4-FFF2-40B4-BE49-F238E27FC236}">
                  <a16:creationId xmlns:a16="http://schemas.microsoft.com/office/drawing/2014/main" id="{92FF9B24-9D11-0D8D-E900-EE40538ACA72}"/>
                </a:ext>
              </a:extLst>
            </p:cNvPr>
            <p:cNvSpPr/>
            <p:nvPr/>
          </p:nvSpPr>
          <p:spPr>
            <a:xfrm>
              <a:off x="6374868" y="1304710"/>
              <a:ext cx="104775" cy="109537"/>
            </a:xfrm>
            <a:custGeom>
              <a:avLst/>
              <a:gdLst>
                <a:gd name="connsiteX0" fmla="*/ 0 w 104775"/>
                <a:gd name="connsiteY0" fmla="*/ 109538 h 109537"/>
                <a:gd name="connsiteX1" fmla="*/ 104775 w 104775"/>
                <a:gd name="connsiteY1" fmla="*/ 109538 h 109537"/>
                <a:gd name="connsiteX2" fmla="*/ 104775 w 104775"/>
                <a:gd name="connsiteY2" fmla="*/ 0 h 109537"/>
                <a:gd name="connsiteX3" fmla="*/ 0 w 104775"/>
                <a:gd name="connsiteY3" fmla="*/ 0 h 109537"/>
                <a:gd name="connsiteX4" fmla="*/ 14288 w 104775"/>
                <a:gd name="connsiteY4" fmla="*/ 14288 h 109537"/>
                <a:gd name="connsiteX5" fmla="*/ 33338 w 104775"/>
                <a:gd name="connsiteY5" fmla="*/ 14288 h 109537"/>
                <a:gd name="connsiteX6" fmla="*/ 33338 w 104775"/>
                <a:gd name="connsiteY6" fmla="*/ 33338 h 109537"/>
                <a:gd name="connsiteX7" fmla="*/ 14288 w 104775"/>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09537">
                  <a:moveTo>
                    <a:pt x="0" y="109538"/>
                  </a:moveTo>
                  <a:lnTo>
                    <a:pt x="104775" y="109538"/>
                  </a:lnTo>
                  <a:lnTo>
                    <a:pt x="104775"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6" name="Freeform: Shape 45">
              <a:extLst>
                <a:ext uri="{FF2B5EF4-FFF2-40B4-BE49-F238E27FC236}">
                  <a16:creationId xmlns:a16="http://schemas.microsoft.com/office/drawing/2014/main" id="{F1D10D88-F34E-D32A-DC9E-0CC0604CAB4F}"/>
                </a:ext>
              </a:extLst>
            </p:cNvPr>
            <p:cNvSpPr/>
            <p:nvPr/>
          </p:nvSpPr>
          <p:spPr>
            <a:xfrm>
              <a:off x="6251043"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7" name="Freeform: Shape 46">
              <a:extLst>
                <a:ext uri="{FF2B5EF4-FFF2-40B4-BE49-F238E27FC236}">
                  <a16:creationId xmlns:a16="http://schemas.microsoft.com/office/drawing/2014/main" id="{9D1E2AEA-E7B3-ADE6-31AE-C9F69C767B70}"/>
                </a:ext>
              </a:extLst>
            </p:cNvPr>
            <p:cNvSpPr/>
            <p:nvPr/>
          </p:nvSpPr>
          <p:spPr>
            <a:xfrm>
              <a:off x="6127218"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8" name="Freeform: Shape 47">
              <a:extLst>
                <a:ext uri="{FF2B5EF4-FFF2-40B4-BE49-F238E27FC236}">
                  <a16:creationId xmlns:a16="http://schemas.microsoft.com/office/drawing/2014/main" id="{D17E4AED-C440-BD1E-ABD2-199DBA92D01F}"/>
                </a:ext>
              </a:extLst>
            </p:cNvPr>
            <p:cNvSpPr/>
            <p:nvPr/>
          </p:nvSpPr>
          <p:spPr>
            <a:xfrm>
              <a:off x="6360581" y="1057060"/>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57150 w 142875"/>
                <a:gd name="connsiteY5" fmla="*/ 105351 h 142875"/>
                <a:gd name="connsiteX6" fmla="*/ 23522 w 142875"/>
                <a:gd name="connsiteY6" fmla="*/ 71728 h 142875"/>
                <a:gd name="connsiteX7" fmla="*/ 33628 w 142875"/>
                <a:gd name="connsiteY7" fmla="*/ 61622 h 142875"/>
                <a:gd name="connsiteX8" fmla="*/ 57150 w 142875"/>
                <a:gd name="connsiteY8" fmla="*/ 85149 h 142875"/>
                <a:gd name="connsiteX9" fmla="*/ 104485 w 142875"/>
                <a:gd name="connsiteY9" fmla="*/ 37809 h 142875"/>
                <a:gd name="connsiteX10" fmla="*/ 114591 w 142875"/>
                <a:gd name="connsiteY10" fmla="*/ 4791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875" y="31984"/>
                    <a:pt x="110891" y="0"/>
                    <a:pt x="71438" y="0"/>
                  </a:cubicBezTo>
                  <a:close/>
                  <a:moveTo>
                    <a:pt x="57150" y="105351"/>
                  </a:moveTo>
                  <a:lnTo>
                    <a:pt x="23522" y="71728"/>
                  </a:lnTo>
                  <a:lnTo>
                    <a:pt x="33628" y="61622"/>
                  </a:lnTo>
                  <a:lnTo>
                    <a:pt x="57150" y="85149"/>
                  </a:lnTo>
                  <a:lnTo>
                    <a:pt x="104485" y="37809"/>
                  </a:lnTo>
                  <a:lnTo>
                    <a:pt x="114591" y="47916"/>
                  </a:lnTo>
                  <a:close/>
                </a:path>
              </a:pathLst>
            </a:custGeom>
            <a:solidFill>
              <a:srgbClr val="B9CEA2"/>
            </a:solidFill>
            <a:ln w="4763" cap="flat">
              <a:noFill/>
              <a:prstDash val="solid"/>
              <a:miter/>
            </a:ln>
          </p:spPr>
          <p:txBody>
            <a:bodyPr rtlCol="0" anchor="ctr"/>
            <a:lstStyle/>
            <a:p>
              <a:endParaRPr lang="en-US">
                <a:solidFill>
                  <a:sysClr val="windowText" lastClr="000000"/>
                </a:solidFill>
              </a:endParaRPr>
            </a:p>
          </p:txBody>
        </p:sp>
      </p:grpSp>
    </p:spTree>
    <p:extLst>
      <p:ext uri="{BB962C8B-B14F-4D97-AF65-F5344CB8AC3E}">
        <p14:creationId xmlns:p14="http://schemas.microsoft.com/office/powerpoint/2010/main" val="53317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02" name="Google Shape;855;p21">
            <a:extLst>
              <a:ext uri="{FF2B5EF4-FFF2-40B4-BE49-F238E27FC236}">
                <a16:creationId xmlns:a16="http://schemas.microsoft.com/office/drawing/2014/main" id="{A747082C-2B78-1E18-1ACF-9C369A8F297D}"/>
              </a:ext>
            </a:extLst>
          </p:cNvPr>
          <p:cNvSpPr txBox="1">
            <a:spLocks/>
          </p:cNvSpPr>
          <p:nvPr/>
        </p:nvSpPr>
        <p:spPr>
          <a:xfrm>
            <a:off x="698602" y="411475"/>
            <a:ext cx="7988197"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latin typeface="Fira Sans Extra Condensed" panose="020B0503050000020004" pitchFamily="34" charset="0"/>
                <a:ea typeface="Montserrat"/>
                <a:cs typeface="Montserrat"/>
                <a:sym typeface="Montserrat"/>
              </a:rPr>
              <a:t>Classification Challenges</a:t>
            </a:r>
            <a:endParaRPr lang="en-US" dirty="0">
              <a:solidFill>
                <a:srgbClr val="D5837C"/>
              </a:solidFill>
              <a:latin typeface="Fira Sans Extra Condensed" panose="020B0503050000020004" pitchFamily="34" charset="0"/>
            </a:endParaRPr>
          </a:p>
        </p:txBody>
      </p:sp>
      <p:sp>
        <p:nvSpPr>
          <p:cNvPr id="26" name="Google Shape;3098;p78">
            <a:extLst>
              <a:ext uri="{FF2B5EF4-FFF2-40B4-BE49-F238E27FC236}">
                <a16:creationId xmlns:a16="http://schemas.microsoft.com/office/drawing/2014/main" id="{75BF1B0C-27A2-E186-2187-0E1EA6C59F54}"/>
              </a:ext>
            </a:extLst>
          </p:cNvPr>
          <p:cNvSpPr/>
          <p:nvPr/>
        </p:nvSpPr>
        <p:spPr>
          <a:xfrm>
            <a:off x="1642517" y="2060260"/>
            <a:ext cx="1543200" cy="38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bhaya Libre"/>
                <a:ea typeface="Abhaya Libre"/>
                <a:cs typeface="Abhaya Libre"/>
                <a:sym typeface="Abhaya Libre"/>
              </a:rPr>
              <a:t>January</a:t>
            </a:r>
            <a:endParaRPr sz="2000" b="1">
              <a:solidFill>
                <a:schemeClr val="lt1"/>
              </a:solidFill>
              <a:latin typeface="Abhaya Libre"/>
              <a:ea typeface="Abhaya Libre"/>
              <a:cs typeface="Abhaya Libre"/>
              <a:sym typeface="Abhaya Libre"/>
            </a:endParaRPr>
          </a:p>
        </p:txBody>
      </p:sp>
      <p:sp>
        <p:nvSpPr>
          <p:cNvPr id="27" name="Google Shape;3099;p78">
            <a:extLst>
              <a:ext uri="{FF2B5EF4-FFF2-40B4-BE49-F238E27FC236}">
                <a16:creationId xmlns:a16="http://schemas.microsoft.com/office/drawing/2014/main" id="{7238C13E-26C3-4FD9-A9DA-F82B792C9FBB}"/>
              </a:ext>
            </a:extLst>
          </p:cNvPr>
          <p:cNvSpPr/>
          <p:nvPr/>
        </p:nvSpPr>
        <p:spPr>
          <a:xfrm>
            <a:off x="663787" y="3104339"/>
            <a:ext cx="3037775" cy="921890"/>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buClr>
                <a:srgbClr val="D5837C"/>
              </a:buClr>
            </a:pPr>
            <a:r>
              <a:rPr lang="en-US" b="1" dirty="0">
                <a:solidFill>
                  <a:schemeClr val="dk1"/>
                </a:solidFill>
                <a:latin typeface="Montserrat" panose="00000500000000000000" pitchFamily="50" charset="0"/>
                <a:ea typeface="Raleway"/>
                <a:cs typeface="Raleway"/>
                <a:sym typeface="Raleway"/>
              </a:rPr>
              <a:t>Random CNN architecture</a:t>
            </a:r>
            <a:endParaRPr lang="en-US" sz="1200" b="1" dirty="0">
              <a:solidFill>
                <a:schemeClr val="dk1"/>
              </a:solidFill>
              <a:latin typeface="Montserrat" panose="00000500000000000000" pitchFamily="50" charset="0"/>
              <a:ea typeface="Raleway"/>
              <a:cs typeface="Raleway"/>
              <a:sym typeface="Raleway"/>
            </a:endParaRPr>
          </a:p>
          <a:p>
            <a:pPr lvl="0" rtl="0">
              <a:spcBef>
                <a:spcPts val="0"/>
              </a:spcBef>
              <a:spcAft>
                <a:spcPts val="0"/>
              </a:spcAft>
              <a:buClr>
                <a:srgbClr val="D5837C"/>
              </a:buClr>
              <a:buSzPct val="75000"/>
            </a:pPr>
            <a:br>
              <a:rPr lang="en-US" sz="1200" dirty="0">
                <a:solidFill>
                  <a:schemeClr val="dk1"/>
                </a:solidFill>
                <a:latin typeface="Montserrat" panose="00000500000000000000" pitchFamily="50" charset="0"/>
                <a:ea typeface="Raleway"/>
                <a:cs typeface="Raleway"/>
                <a:sym typeface="Raleway"/>
              </a:rPr>
            </a:br>
            <a:endParaRPr lang="en-US" sz="1200" dirty="0">
              <a:solidFill>
                <a:schemeClr val="dk1"/>
              </a:solidFill>
              <a:latin typeface="Montserrat" panose="00000500000000000000" pitchFamily="50" charset="0"/>
              <a:ea typeface="Raleway"/>
              <a:cs typeface="Raleway"/>
              <a:sym typeface="Raleway"/>
            </a:endParaRPr>
          </a:p>
          <a:p>
            <a:pPr marL="171450" lvl="0" indent="-171450" rtl="0">
              <a:spcBef>
                <a:spcPts val="0"/>
              </a:spcBef>
              <a:spcAft>
                <a:spcPts val="0"/>
              </a:spcAft>
              <a:buClr>
                <a:srgbClr val="D5837C"/>
              </a:buClr>
              <a:buSzPct val="75000"/>
              <a:buFont typeface="Segoe UI Symbol" panose="020B0502040204020203" pitchFamily="34" charset="0"/>
              <a:buChar char="❌"/>
            </a:pPr>
            <a:r>
              <a:rPr lang="en-US" sz="1200" dirty="0">
                <a:solidFill>
                  <a:schemeClr val="dk1"/>
                </a:solidFill>
                <a:latin typeface="Montserrat" panose="00000500000000000000" pitchFamily="50" charset="0"/>
                <a:ea typeface="Raleway"/>
                <a:cs typeface="Raleway"/>
                <a:sym typeface="Raleway"/>
              </a:rPr>
              <a:t>Low accuracy</a:t>
            </a:r>
          </a:p>
          <a:p>
            <a:pPr marL="171450" lvl="0" indent="-171450" rtl="0">
              <a:spcBef>
                <a:spcPts val="0"/>
              </a:spcBef>
              <a:spcAft>
                <a:spcPts val="0"/>
              </a:spcAft>
              <a:buClr>
                <a:srgbClr val="D5837C"/>
              </a:buClr>
              <a:buSzPct val="75000"/>
              <a:buFont typeface="Segoe UI Symbol" panose="020B0502040204020203" pitchFamily="34" charset="0"/>
              <a:buChar char="❌"/>
            </a:pPr>
            <a:endParaRPr lang="en-US" sz="1200" dirty="0">
              <a:solidFill>
                <a:schemeClr val="dk1"/>
              </a:solidFill>
              <a:latin typeface="Montserrat" panose="00000500000000000000" pitchFamily="50" charset="0"/>
              <a:ea typeface="Raleway"/>
              <a:cs typeface="Raleway"/>
              <a:sym typeface="Raleway"/>
            </a:endParaRPr>
          </a:p>
          <a:p>
            <a:pPr marL="171450" lvl="0" indent="-171450" rtl="0">
              <a:spcBef>
                <a:spcPts val="0"/>
              </a:spcBef>
              <a:spcAft>
                <a:spcPts val="0"/>
              </a:spcAft>
              <a:buClr>
                <a:srgbClr val="D5837C"/>
              </a:buClr>
              <a:buSzPct val="75000"/>
              <a:buFont typeface="Segoe UI Symbol" panose="020B0502040204020203" pitchFamily="34" charset="0"/>
              <a:buChar char="❌"/>
            </a:pPr>
            <a:r>
              <a:rPr lang="en-US" sz="1200" dirty="0">
                <a:solidFill>
                  <a:schemeClr val="dk1"/>
                </a:solidFill>
                <a:latin typeface="Montserrat" panose="00000500000000000000" pitchFamily="50" charset="0"/>
                <a:ea typeface="Raleway"/>
                <a:cs typeface="Raleway"/>
                <a:sym typeface="Raleway"/>
              </a:rPr>
              <a:t>High complexity</a:t>
            </a:r>
          </a:p>
          <a:p>
            <a:pPr marL="285750" lvl="0" indent="-285750" algn="ctr" rtl="0">
              <a:spcBef>
                <a:spcPts val="0"/>
              </a:spcBef>
              <a:spcAft>
                <a:spcPts val="0"/>
              </a:spcAft>
              <a:buClr>
                <a:srgbClr val="D5837C"/>
              </a:buClr>
              <a:buFont typeface="Arial" panose="020B0604020202020204" pitchFamily="34" charset="0"/>
              <a:buChar char="•"/>
            </a:pPr>
            <a:endParaRPr lang="en-US" sz="1200" b="1" dirty="0">
              <a:solidFill>
                <a:schemeClr val="dk1"/>
              </a:solidFill>
              <a:latin typeface="Montserrat" panose="00000500000000000000" pitchFamily="50" charset="0"/>
              <a:ea typeface="Raleway"/>
              <a:cs typeface="Raleway"/>
              <a:sym typeface="Raleway"/>
            </a:endParaRPr>
          </a:p>
        </p:txBody>
      </p:sp>
      <p:cxnSp>
        <p:nvCxnSpPr>
          <p:cNvPr id="28" name="Google Shape;3100;p78">
            <a:extLst>
              <a:ext uri="{FF2B5EF4-FFF2-40B4-BE49-F238E27FC236}">
                <a16:creationId xmlns:a16="http://schemas.microsoft.com/office/drawing/2014/main" id="{512DEBD8-C296-071A-751D-DC669445D1B1}"/>
              </a:ext>
            </a:extLst>
          </p:cNvPr>
          <p:cNvCxnSpPr>
            <a:cxnSpLocks/>
            <a:stCxn id="75" idx="3"/>
          </p:cNvCxnSpPr>
          <p:nvPr/>
        </p:nvCxnSpPr>
        <p:spPr>
          <a:xfrm>
            <a:off x="2174386" y="2509722"/>
            <a:ext cx="0" cy="191019"/>
          </a:xfrm>
          <a:prstGeom prst="straightConnector1">
            <a:avLst/>
          </a:prstGeom>
          <a:noFill/>
          <a:ln w="19050" cap="flat" cmpd="sng">
            <a:solidFill>
              <a:schemeClr val="dk1"/>
            </a:solidFill>
            <a:prstDash val="solid"/>
            <a:round/>
            <a:headEnd type="none" w="med" len="med"/>
            <a:tailEnd type="none" w="med" len="med"/>
          </a:ln>
        </p:spPr>
      </p:cxnSp>
      <p:grpSp>
        <p:nvGrpSpPr>
          <p:cNvPr id="58" name="Group 57">
            <a:extLst>
              <a:ext uri="{FF2B5EF4-FFF2-40B4-BE49-F238E27FC236}">
                <a16:creationId xmlns:a16="http://schemas.microsoft.com/office/drawing/2014/main" id="{EF29886B-9BAD-0349-10FB-B599FFD775EA}"/>
              </a:ext>
            </a:extLst>
          </p:cNvPr>
          <p:cNvGrpSpPr/>
          <p:nvPr/>
        </p:nvGrpSpPr>
        <p:grpSpPr>
          <a:xfrm>
            <a:off x="1943426" y="1232063"/>
            <a:ext cx="484632" cy="457200"/>
            <a:chOff x="3280786" y="1057060"/>
            <a:chExt cx="376238" cy="357187"/>
          </a:xfrm>
        </p:grpSpPr>
        <p:sp>
          <p:nvSpPr>
            <p:cNvPr id="50" name="Freeform: Shape 49">
              <a:extLst>
                <a:ext uri="{FF2B5EF4-FFF2-40B4-BE49-F238E27FC236}">
                  <a16:creationId xmlns:a16="http://schemas.microsoft.com/office/drawing/2014/main" id="{FD51F489-38A8-4FF4-BC5D-5B4A22547CBB}"/>
                </a:ext>
              </a:extLst>
            </p:cNvPr>
            <p:cNvSpPr/>
            <p:nvPr/>
          </p:nvSpPr>
          <p:spPr>
            <a:xfrm>
              <a:off x="3528436" y="1304710"/>
              <a:ext cx="104775" cy="109537"/>
            </a:xfrm>
            <a:custGeom>
              <a:avLst/>
              <a:gdLst>
                <a:gd name="connsiteX0" fmla="*/ 0 w 104775"/>
                <a:gd name="connsiteY0" fmla="*/ 109538 h 109537"/>
                <a:gd name="connsiteX1" fmla="*/ 104775 w 104775"/>
                <a:gd name="connsiteY1" fmla="*/ 109538 h 109537"/>
                <a:gd name="connsiteX2" fmla="*/ 104775 w 104775"/>
                <a:gd name="connsiteY2" fmla="*/ 0 h 109537"/>
                <a:gd name="connsiteX3" fmla="*/ 0 w 104775"/>
                <a:gd name="connsiteY3" fmla="*/ 0 h 109537"/>
                <a:gd name="connsiteX4" fmla="*/ 14288 w 104775"/>
                <a:gd name="connsiteY4" fmla="*/ 14288 h 109537"/>
                <a:gd name="connsiteX5" fmla="*/ 33338 w 104775"/>
                <a:gd name="connsiteY5" fmla="*/ 14288 h 109537"/>
                <a:gd name="connsiteX6" fmla="*/ 33338 w 104775"/>
                <a:gd name="connsiteY6" fmla="*/ 33338 h 109537"/>
                <a:gd name="connsiteX7" fmla="*/ 14288 w 104775"/>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09537">
                  <a:moveTo>
                    <a:pt x="0" y="109538"/>
                  </a:moveTo>
                  <a:lnTo>
                    <a:pt x="104775" y="109538"/>
                  </a:lnTo>
                  <a:lnTo>
                    <a:pt x="104775"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C24FF2B-3BE3-64EC-6D93-D9D3E8895B3C}"/>
                </a:ext>
              </a:extLst>
            </p:cNvPr>
            <p:cNvSpPr/>
            <p:nvPr/>
          </p:nvSpPr>
          <p:spPr>
            <a:xfrm>
              <a:off x="3466524" y="1180885"/>
              <a:ext cx="109537" cy="109537"/>
            </a:xfrm>
            <a:custGeom>
              <a:avLst/>
              <a:gdLst>
                <a:gd name="connsiteX0" fmla="*/ 0 w 109537"/>
                <a:gd name="connsiteY0" fmla="*/ 109538 h 109537"/>
                <a:gd name="connsiteX1" fmla="*/ 109538 w 109537"/>
                <a:gd name="connsiteY1" fmla="*/ 109538 h 109537"/>
                <a:gd name="connsiteX2" fmla="*/ 109538 w 109537"/>
                <a:gd name="connsiteY2" fmla="*/ 32776 h 109537"/>
                <a:gd name="connsiteX3" fmla="*/ 51359 w 109537"/>
                <a:gd name="connsiteY3" fmla="*/ 0 h 109537"/>
                <a:gd name="connsiteX4" fmla="*/ 0 w 109537"/>
                <a:gd name="connsiteY4" fmla="*/ 0 h 109537"/>
                <a:gd name="connsiteX5" fmla="*/ 14288 w 109537"/>
                <a:gd name="connsiteY5" fmla="*/ 14288 h 109537"/>
                <a:gd name="connsiteX6" fmla="*/ 33338 w 109537"/>
                <a:gd name="connsiteY6" fmla="*/ 14288 h 109537"/>
                <a:gd name="connsiteX7" fmla="*/ 33338 w 109537"/>
                <a:gd name="connsiteY7" fmla="*/ 33338 h 109537"/>
                <a:gd name="connsiteX8" fmla="*/ 14288 w 109537"/>
                <a:gd name="connsiteY8"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 h="109537">
                  <a:moveTo>
                    <a:pt x="0" y="109538"/>
                  </a:moveTo>
                  <a:lnTo>
                    <a:pt x="109538" y="109538"/>
                  </a:lnTo>
                  <a:lnTo>
                    <a:pt x="109538" y="32776"/>
                  </a:lnTo>
                  <a:cubicBezTo>
                    <a:pt x="86508" y="30175"/>
                    <a:pt x="65516" y="18349"/>
                    <a:pt x="51359" y="0"/>
                  </a:cubicBez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E6D1887-8B82-1FF7-C511-E3B52D3AAE95}"/>
                </a:ext>
              </a:extLst>
            </p:cNvPr>
            <p:cNvSpPr/>
            <p:nvPr/>
          </p:nvSpPr>
          <p:spPr>
            <a:xfrm>
              <a:off x="3342699" y="1180885"/>
              <a:ext cx="109537" cy="109537"/>
            </a:xfrm>
            <a:custGeom>
              <a:avLst/>
              <a:gdLst>
                <a:gd name="connsiteX0" fmla="*/ 109538 w 109537"/>
                <a:gd name="connsiteY0" fmla="*/ 0 h 109537"/>
                <a:gd name="connsiteX1" fmla="*/ 0 w 109537"/>
                <a:gd name="connsiteY1" fmla="*/ 0 h 109537"/>
                <a:gd name="connsiteX2" fmla="*/ 0 w 109537"/>
                <a:gd name="connsiteY2" fmla="*/ 109538 h 109537"/>
                <a:gd name="connsiteX3" fmla="*/ 109538 w 109537"/>
                <a:gd name="connsiteY3" fmla="*/ 109538 h 109537"/>
                <a:gd name="connsiteX4" fmla="*/ 33338 w 109537"/>
                <a:gd name="connsiteY4" fmla="*/ 33338 h 109537"/>
                <a:gd name="connsiteX5" fmla="*/ 14288 w 109537"/>
                <a:gd name="connsiteY5" fmla="*/ 33338 h 109537"/>
                <a:gd name="connsiteX6" fmla="*/ 14288 w 109537"/>
                <a:gd name="connsiteY6" fmla="*/ 14288 h 109537"/>
                <a:gd name="connsiteX7" fmla="*/ 33338 w 109537"/>
                <a:gd name="connsiteY7"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109538" y="0"/>
                  </a:moveTo>
                  <a:lnTo>
                    <a:pt x="0" y="0"/>
                  </a:lnTo>
                  <a:lnTo>
                    <a:pt x="0" y="109538"/>
                  </a:lnTo>
                  <a:lnTo>
                    <a:pt x="109538" y="109538"/>
                  </a:ln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78B10A5-02C1-16F6-1288-43C9F85BC2A9}"/>
                </a:ext>
              </a:extLst>
            </p:cNvPr>
            <p:cNvSpPr/>
            <p:nvPr/>
          </p:nvSpPr>
          <p:spPr>
            <a:xfrm>
              <a:off x="3280786"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ED0754E-3DD5-3A0C-5C45-1F84B3639359}"/>
                </a:ext>
              </a:extLst>
            </p:cNvPr>
            <p:cNvSpPr/>
            <p:nvPr/>
          </p:nvSpPr>
          <p:spPr>
            <a:xfrm>
              <a:off x="3404611"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4511C99-0F5A-6BE5-DC61-CA9F0134C67D}"/>
                </a:ext>
              </a:extLst>
            </p:cNvPr>
            <p:cNvSpPr/>
            <p:nvPr/>
          </p:nvSpPr>
          <p:spPr>
            <a:xfrm>
              <a:off x="3404611" y="1057060"/>
              <a:ext cx="109537" cy="109537"/>
            </a:xfrm>
            <a:custGeom>
              <a:avLst/>
              <a:gdLst>
                <a:gd name="connsiteX0" fmla="*/ 95250 w 109537"/>
                <a:gd name="connsiteY0" fmla="*/ 71438 h 109537"/>
                <a:gd name="connsiteX1" fmla="*/ 109538 w 109537"/>
                <a:gd name="connsiteY1" fmla="*/ 24155 h 109537"/>
                <a:gd name="connsiteX2" fmla="*/ 109538 w 109537"/>
                <a:gd name="connsiteY2" fmla="*/ 0 h 109537"/>
                <a:gd name="connsiteX3" fmla="*/ 0 w 109537"/>
                <a:gd name="connsiteY3" fmla="*/ 0 h 109537"/>
                <a:gd name="connsiteX4" fmla="*/ 0 w 109537"/>
                <a:gd name="connsiteY4" fmla="*/ 109538 h 109537"/>
                <a:gd name="connsiteX5" fmla="*/ 104299 w 109537"/>
                <a:gd name="connsiteY5" fmla="*/ 109538 h 109537"/>
                <a:gd name="connsiteX6" fmla="*/ 95250 w 109537"/>
                <a:gd name="connsiteY6" fmla="*/ 71438 h 109537"/>
                <a:gd name="connsiteX7" fmla="*/ 33338 w 109537"/>
                <a:gd name="connsiteY7" fmla="*/ 33338 h 109537"/>
                <a:gd name="connsiteX8" fmla="*/ 14288 w 109537"/>
                <a:gd name="connsiteY8" fmla="*/ 33338 h 109537"/>
                <a:gd name="connsiteX9" fmla="*/ 14288 w 109537"/>
                <a:gd name="connsiteY9" fmla="*/ 14288 h 109537"/>
                <a:gd name="connsiteX10" fmla="*/ 33338 w 109537"/>
                <a:gd name="connsiteY10"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37" h="109537">
                  <a:moveTo>
                    <a:pt x="95250" y="71438"/>
                  </a:moveTo>
                  <a:cubicBezTo>
                    <a:pt x="95238" y="54612"/>
                    <a:pt x="100209" y="38159"/>
                    <a:pt x="109538" y="24155"/>
                  </a:cubicBezTo>
                  <a:lnTo>
                    <a:pt x="109538" y="0"/>
                  </a:lnTo>
                  <a:lnTo>
                    <a:pt x="0" y="0"/>
                  </a:lnTo>
                  <a:lnTo>
                    <a:pt x="0" y="109538"/>
                  </a:lnTo>
                  <a:lnTo>
                    <a:pt x="104299" y="109538"/>
                  </a:lnTo>
                  <a:cubicBezTo>
                    <a:pt x="98359" y="97715"/>
                    <a:pt x="95261" y="84669"/>
                    <a:pt x="95250" y="71438"/>
                  </a:cubicBez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DAE62E4-EB77-527A-A4E2-AEB4FD7D0FC8}"/>
                </a:ext>
              </a:extLst>
            </p:cNvPr>
            <p:cNvSpPr/>
            <p:nvPr/>
          </p:nvSpPr>
          <p:spPr>
            <a:xfrm>
              <a:off x="3514149" y="1057060"/>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109828 w 142875"/>
                <a:gd name="connsiteY5" fmla="*/ 99722 h 142875"/>
                <a:gd name="connsiteX6" fmla="*/ 99722 w 142875"/>
                <a:gd name="connsiteY6" fmla="*/ 109828 h 142875"/>
                <a:gd name="connsiteX7" fmla="*/ 71438 w 142875"/>
                <a:gd name="connsiteY7" fmla="*/ 81539 h 142875"/>
                <a:gd name="connsiteX8" fmla="*/ 43153 w 142875"/>
                <a:gd name="connsiteY8" fmla="*/ 109828 h 142875"/>
                <a:gd name="connsiteX9" fmla="*/ 33047 w 142875"/>
                <a:gd name="connsiteY9" fmla="*/ 99722 h 142875"/>
                <a:gd name="connsiteX10" fmla="*/ 61336 w 142875"/>
                <a:gd name="connsiteY10" fmla="*/ 71438 h 142875"/>
                <a:gd name="connsiteX11" fmla="*/ 33047 w 142875"/>
                <a:gd name="connsiteY11" fmla="*/ 43153 h 142875"/>
                <a:gd name="connsiteX12" fmla="*/ 43153 w 142875"/>
                <a:gd name="connsiteY12" fmla="*/ 33047 h 142875"/>
                <a:gd name="connsiteX13" fmla="*/ 71438 w 142875"/>
                <a:gd name="connsiteY13" fmla="*/ 61336 h 142875"/>
                <a:gd name="connsiteX14" fmla="*/ 99722 w 142875"/>
                <a:gd name="connsiteY14" fmla="*/ 33047 h 142875"/>
                <a:gd name="connsiteX15" fmla="*/ 109828 w 142875"/>
                <a:gd name="connsiteY15" fmla="*/ 43153 h 142875"/>
                <a:gd name="connsiteX16" fmla="*/ 81539 w 142875"/>
                <a:gd name="connsiteY16" fmla="*/ 7143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875" y="31984"/>
                    <a:pt x="110891" y="0"/>
                    <a:pt x="71438" y="0"/>
                  </a:cubicBezTo>
                  <a:close/>
                  <a:moveTo>
                    <a:pt x="109828" y="99722"/>
                  </a:moveTo>
                  <a:lnTo>
                    <a:pt x="99722" y="109828"/>
                  </a:lnTo>
                  <a:lnTo>
                    <a:pt x="71438" y="81539"/>
                  </a:lnTo>
                  <a:lnTo>
                    <a:pt x="43153" y="109828"/>
                  </a:lnTo>
                  <a:lnTo>
                    <a:pt x="33047" y="99722"/>
                  </a:lnTo>
                  <a:lnTo>
                    <a:pt x="61336" y="71438"/>
                  </a:lnTo>
                  <a:lnTo>
                    <a:pt x="33047" y="43153"/>
                  </a:lnTo>
                  <a:lnTo>
                    <a:pt x="43153" y="33047"/>
                  </a:lnTo>
                  <a:lnTo>
                    <a:pt x="71438" y="61336"/>
                  </a:lnTo>
                  <a:lnTo>
                    <a:pt x="99722" y="33047"/>
                  </a:lnTo>
                  <a:lnTo>
                    <a:pt x="109828" y="43153"/>
                  </a:lnTo>
                  <a:lnTo>
                    <a:pt x="81539" y="71438"/>
                  </a:lnTo>
                  <a:close/>
                </a:path>
              </a:pathLst>
            </a:custGeom>
            <a:solidFill>
              <a:srgbClr val="D5837C"/>
            </a:solidFill>
            <a:ln w="4763" cap="flat">
              <a:noFill/>
              <a:prstDash val="solid"/>
              <a:miter/>
            </a:ln>
          </p:spPr>
          <p:txBody>
            <a:bodyPr rtlCol="0" anchor="ctr"/>
            <a:lstStyle/>
            <a:p>
              <a:endParaRPr lang="en-US"/>
            </a:p>
          </p:txBody>
        </p:sp>
      </p:grpSp>
      <p:cxnSp>
        <p:nvCxnSpPr>
          <p:cNvPr id="32" name="Google Shape;3106;p78">
            <a:extLst>
              <a:ext uri="{FF2B5EF4-FFF2-40B4-BE49-F238E27FC236}">
                <a16:creationId xmlns:a16="http://schemas.microsoft.com/office/drawing/2014/main" id="{31A32BA7-49F8-09C0-A254-B7C3B20F1CA7}"/>
              </a:ext>
            </a:extLst>
          </p:cNvPr>
          <p:cNvCxnSpPr>
            <a:cxnSpLocks/>
            <a:stCxn id="77" idx="3"/>
          </p:cNvCxnSpPr>
          <p:nvPr/>
        </p:nvCxnSpPr>
        <p:spPr>
          <a:xfrm flipH="1">
            <a:off x="6404252" y="2509723"/>
            <a:ext cx="484" cy="153781"/>
          </a:xfrm>
          <a:prstGeom prst="straightConnector1">
            <a:avLst/>
          </a:prstGeom>
          <a:noFill/>
          <a:ln w="19050" cap="flat" cmpd="sng">
            <a:solidFill>
              <a:schemeClr val="dk1"/>
            </a:solidFill>
            <a:prstDash val="solid"/>
            <a:round/>
            <a:headEnd type="none" w="med" len="med"/>
            <a:tailEnd type="none" w="med" len="med"/>
          </a:ln>
        </p:spPr>
      </p:cxnSp>
      <p:cxnSp>
        <p:nvCxnSpPr>
          <p:cNvPr id="72" name="Google Shape;3131;p78">
            <a:extLst>
              <a:ext uri="{FF2B5EF4-FFF2-40B4-BE49-F238E27FC236}">
                <a16:creationId xmlns:a16="http://schemas.microsoft.com/office/drawing/2014/main" id="{777E8BF6-5185-74BB-765C-7F5C3F05E75F}"/>
              </a:ext>
            </a:extLst>
          </p:cNvPr>
          <p:cNvCxnSpPr>
            <a:cxnSpLocks/>
            <a:stCxn id="75" idx="4"/>
          </p:cNvCxnSpPr>
          <p:nvPr/>
        </p:nvCxnSpPr>
        <p:spPr>
          <a:xfrm>
            <a:off x="3226554" y="2218271"/>
            <a:ext cx="2020849" cy="24552"/>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3132;p78">
            <a:extLst>
              <a:ext uri="{FF2B5EF4-FFF2-40B4-BE49-F238E27FC236}">
                <a16:creationId xmlns:a16="http://schemas.microsoft.com/office/drawing/2014/main" id="{0673E03C-DB4F-104E-7A60-C72EEFCCB34E}"/>
              </a:ext>
            </a:extLst>
          </p:cNvPr>
          <p:cNvCxnSpPr>
            <a:cxnSpLocks/>
            <a:endCxn id="77" idx="2"/>
          </p:cNvCxnSpPr>
          <p:nvPr/>
        </p:nvCxnSpPr>
        <p:spPr>
          <a:xfrm flipH="1">
            <a:off x="5247403" y="2101296"/>
            <a:ext cx="227931" cy="116976"/>
          </a:xfrm>
          <a:prstGeom prst="straightConnector1">
            <a:avLst/>
          </a:prstGeom>
          <a:noFill/>
          <a:ln w="19050" cap="flat" cmpd="sng">
            <a:solidFill>
              <a:schemeClr val="dk1"/>
            </a:solidFill>
            <a:prstDash val="solid"/>
            <a:round/>
            <a:headEnd type="none" w="med" len="med"/>
            <a:tailEnd type="none" w="med" len="med"/>
          </a:ln>
        </p:spPr>
      </p:cxnSp>
      <p:sp>
        <p:nvSpPr>
          <p:cNvPr id="75" name="Google Shape;3101;p78">
            <a:extLst>
              <a:ext uri="{FF2B5EF4-FFF2-40B4-BE49-F238E27FC236}">
                <a16:creationId xmlns:a16="http://schemas.microsoft.com/office/drawing/2014/main" id="{0264381F-9C7B-6E7D-1464-41C85CDC937F}"/>
              </a:ext>
            </a:extLst>
          </p:cNvPr>
          <p:cNvSpPr/>
          <p:nvPr/>
        </p:nvSpPr>
        <p:spPr>
          <a:xfrm>
            <a:off x="1122218" y="1846294"/>
            <a:ext cx="2184863" cy="663428"/>
          </a:xfrm>
          <a:prstGeom prst="cube">
            <a:avLst>
              <a:gd name="adj" fmla="val 12138"/>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ontserrat"/>
                <a:ea typeface="Montserrat"/>
                <a:cs typeface="Montserrat"/>
                <a:sym typeface="Montserrat"/>
              </a:rPr>
              <a:t>Previous model</a:t>
            </a:r>
          </a:p>
        </p:txBody>
      </p:sp>
      <p:sp>
        <p:nvSpPr>
          <p:cNvPr id="77" name="Google Shape;3107;p78">
            <a:extLst>
              <a:ext uri="{FF2B5EF4-FFF2-40B4-BE49-F238E27FC236}">
                <a16:creationId xmlns:a16="http://schemas.microsoft.com/office/drawing/2014/main" id="{D941B807-D73C-04A8-1F58-A885EE955C58}"/>
              </a:ext>
            </a:extLst>
          </p:cNvPr>
          <p:cNvSpPr/>
          <p:nvPr/>
        </p:nvSpPr>
        <p:spPr>
          <a:xfrm>
            <a:off x="5247403" y="1846294"/>
            <a:ext cx="2395194" cy="663429"/>
          </a:xfrm>
          <a:prstGeom prst="cube">
            <a:avLst>
              <a:gd name="adj" fmla="val 12138"/>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ontserrat"/>
                <a:ea typeface="Montserrat"/>
                <a:cs typeface="Montserrat"/>
                <a:sym typeface="Montserrat"/>
              </a:rPr>
              <a:t>Optimized model</a:t>
            </a:r>
          </a:p>
        </p:txBody>
      </p:sp>
      <p:grpSp>
        <p:nvGrpSpPr>
          <p:cNvPr id="57" name="Group 56">
            <a:extLst>
              <a:ext uri="{FF2B5EF4-FFF2-40B4-BE49-F238E27FC236}">
                <a16:creationId xmlns:a16="http://schemas.microsoft.com/office/drawing/2014/main" id="{29F6B3C1-1801-455B-7CCF-D6E20C63D3AC}"/>
              </a:ext>
            </a:extLst>
          </p:cNvPr>
          <p:cNvGrpSpPr/>
          <p:nvPr/>
        </p:nvGrpSpPr>
        <p:grpSpPr>
          <a:xfrm>
            <a:off x="6172461" y="1227084"/>
            <a:ext cx="484632" cy="457200"/>
            <a:chOff x="6127218" y="1057060"/>
            <a:chExt cx="376238" cy="357187"/>
          </a:xfrm>
        </p:grpSpPr>
        <p:sp>
          <p:nvSpPr>
            <p:cNvPr id="42" name="Freeform: Shape 41">
              <a:extLst>
                <a:ext uri="{FF2B5EF4-FFF2-40B4-BE49-F238E27FC236}">
                  <a16:creationId xmlns:a16="http://schemas.microsoft.com/office/drawing/2014/main" id="{88182137-6569-1992-6D0D-697F848A1945}"/>
                </a:ext>
              </a:extLst>
            </p:cNvPr>
            <p:cNvSpPr/>
            <p:nvPr/>
          </p:nvSpPr>
          <p:spPr>
            <a:xfrm>
              <a:off x="6312956" y="1180885"/>
              <a:ext cx="109537" cy="109537"/>
            </a:xfrm>
            <a:custGeom>
              <a:avLst/>
              <a:gdLst>
                <a:gd name="connsiteX0" fmla="*/ 0 w 109537"/>
                <a:gd name="connsiteY0" fmla="*/ 109538 h 109537"/>
                <a:gd name="connsiteX1" fmla="*/ 109538 w 109537"/>
                <a:gd name="connsiteY1" fmla="*/ 109538 h 109537"/>
                <a:gd name="connsiteX2" fmla="*/ 109538 w 109537"/>
                <a:gd name="connsiteY2" fmla="*/ 32776 h 109537"/>
                <a:gd name="connsiteX3" fmla="*/ 51359 w 109537"/>
                <a:gd name="connsiteY3" fmla="*/ 0 h 109537"/>
                <a:gd name="connsiteX4" fmla="*/ 0 w 109537"/>
                <a:gd name="connsiteY4" fmla="*/ 0 h 109537"/>
                <a:gd name="connsiteX5" fmla="*/ 14288 w 109537"/>
                <a:gd name="connsiteY5" fmla="*/ 14288 h 109537"/>
                <a:gd name="connsiteX6" fmla="*/ 33338 w 109537"/>
                <a:gd name="connsiteY6" fmla="*/ 14288 h 109537"/>
                <a:gd name="connsiteX7" fmla="*/ 33338 w 109537"/>
                <a:gd name="connsiteY7" fmla="*/ 33338 h 109537"/>
                <a:gd name="connsiteX8" fmla="*/ 14288 w 109537"/>
                <a:gd name="connsiteY8"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 h="109537">
                  <a:moveTo>
                    <a:pt x="0" y="109538"/>
                  </a:moveTo>
                  <a:lnTo>
                    <a:pt x="109538" y="109538"/>
                  </a:lnTo>
                  <a:lnTo>
                    <a:pt x="109538" y="32776"/>
                  </a:lnTo>
                  <a:cubicBezTo>
                    <a:pt x="86508" y="30175"/>
                    <a:pt x="65516" y="18349"/>
                    <a:pt x="51359" y="0"/>
                  </a:cubicBez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3" name="Freeform: Shape 42">
              <a:extLst>
                <a:ext uri="{FF2B5EF4-FFF2-40B4-BE49-F238E27FC236}">
                  <a16:creationId xmlns:a16="http://schemas.microsoft.com/office/drawing/2014/main" id="{CE329389-8AC6-D29D-094B-830E47196E9E}"/>
                </a:ext>
              </a:extLst>
            </p:cNvPr>
            <p:cNvSpPr/>
            <p:nvPr/>
          </p:nvSpPr>
          <p:spPr>
            <a:xfrm>
              <a:off x="6251043" y="1057060"/>
              <a:ext cx="109537" cy="109537"/>
            </a:xfrm>
            <a:custGeom>
              <a:avLst/>
              <a:gdLst>
                <a:gd name="connsiteX0" fmla="*/ 95250 w 109537"/>
                <a:gd name="connsiteY0" fmla="*/ 71438 h 109537"/>
                <a:gd name="connsiteX1" fmla="*/ 109538 w 109537"/>
                <a:gd name="connsiteY1" fmla="*/ 24155 h 109537"/>
                <a:gd name="connsiteX2" fmla="*/ 109538 w 109537"/>
                <a:gd name="connsiteY2" fmla="*/ 0 h 109537"/>
                <a:gd name="connsiteX3" fmla="*/ 0 w 109537"/>
                <a:gd name="connsiteY3" fmla="*/ 0 h 109537"/>
                <a:gd name="connsiteX4" fmla="*/ 0 w 109537"/>
                <a:gd name="connsiteY4" fmla="*/ 109538 h 109537"/>
                <a:gd name="connsiteX5" fmla="*/ 104299 w 109537"/>
                <a:gd name="connsiteY5" fmla="*/ 109538 h 109537"/>
                <a:gd name="connsiteX6" fmla="*/ 95250 w 109537"/>
                <a:gd name="connsiteY6" fmla="*/ 71438 h 109537"/>
                <a:gd name="connsiteX7" fmla="*/ 33338 w 109537"/>
                <a:gd name="connsiteY7" fmla="*/ 33338 h 109537"/>
                <a:gd name="connsiteX8" fmla="*/ 14288 w 109537"/>
                <a:gd name="connsiteY8" fmla="*/ 33338 h 109537"/>
                <a:gd name="connsiteX9" fmla="*/ 14288 w 109537"/>
                <a:gd name="connsiteY9" fmla="*/ 14288 h 109537"/>
                <a:gd name="connsiteX10" fmla="*/ 33338 w 109537"/>
                <a:gd name="connsiteY10"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37" h="109537">
                  <a:moveTo>
                    <a:pt x="95250" y="71438"/>
                  </a:moveTo>
                  <a:cubicBezTo>
                    <a:pt x="95238" y="54612"/>
                    <a:pt x="100209" y="38159"/>
                    <a:pt x="109538" y="24155"/>
                  </a:cubicBezTo>
                  <a:lnTo>
                    <a:pt x="109538" y="0"/>
                  </a:lnTo>
                  <a:lnTo>
                    <a:pt x="0" y="0"/>
                  </a:lnTo>
                  <a:lnTo>
                    <a:pt x="0" y="109538"/>
                  </a:lnTo>
                  <a:lnTo>
                    <a:pt x="104299" y="109538"/>
                  </a:lnTo>
                  <a:cubicBezTo>
                    <a:pt x="98359" y="97715"/>
                    <a:pt x="95261" y="84669"/>
                    <a:pt x="95250" y="71438"/>
                  </a:cubicBez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4" name="Freeform: Shape 43">
              <a:extLst>
                <a:ext uri="{FF2B5EF4-FFF2-40B4-BE49-F238E27FC236}">
                  <a16:creationId xmlns:a16="http://schemas.microsoft.com/office/drawing/2014/main" id="{B6BADFE2-49E7-51A2-20D1-44EABC3B76CB}"/>
                </a:ext>
              </a:extLst>
            </p:cNvPr>
            <p:cNvSpPr/>
            <p:nvPr/>
          </p:nvSpPr>
          <p:spPr>
            <a:xfrm>
              <a:off x="6189131" y="1180885"/>
              <a:ext cx="109537" cy="109537"/>
            </a:xfrm>
            <a:custGeom>
              <a:avLst/>
              <a:gdLst>
                <a:gd name="connsiteX0" fmla="*/ 109538 w 109537"/>
                <a:gd name="connsiteY0" fmla="*/ 0 h 109537"/>
                <a:gd name="connsiteX1" fmla="*/ 0 w 109537"/>
                <a:gd name="connsiteY1" fmla="*/ 0 h 109537"/>
                <a:gd name="connsiteX2" fmla="*/ 0 w 109537"/>
                <a:gd name="connsiteY2" fmla="*/ 109538 h 109537"/>
                <a:gd name="connsiteX3" fmla="*/ 109538 w 109537"/>
                <a:gd name="connsiteY3" fmla="*/ 109538 h 109537"/>
                <a:gd name="connsiteX4" fmla="*/ 33338 w 109537"/>
                <a:gd name="connsiteY4" fmla="*/ 33338 h 109537"/>
                <a:gd name="connsiteX5" fmla="*/ 14288 w 109537"/>
                <a:gd name="connsiteY5" fmla="*/ 33338 h 109537"/>
                <a:gd name="connsiteX6" fmla="*/ 14288 w 109537"/>
                <a:gd name="connsiteY6" fmla="*/ 14288 h 109537"/>
                <a:gd name="connsiteX7" fmla="*/ 33338 w 109537"/>
                <a:gd name="connsiteY7"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109538" y="0"/>
                  </a:moveTo>
                  <a:lnTo>
                    <a:pt x="0" y="0"/>
                  </a:lnTo>
                  <a:lnTo>
                    <a:pt x="0" y="109538"/>
                  </a:lnTo>
                  <a:lnTo>
                    <a:pt x="109538" y="109538"/>
                  </a:ln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5" name="Freeform: Shape 44">
              <a:extLst>
                <a:ext uri="{FF2B5EF4-FFF2-40B4-BE49-F238E27FC236}">
                  <a16:creationId xmlns:a16="http://schemas.microsoft.com/office/drawing/2014/main" id="{92FF9B24-9D11-0D8D-E900-EE40538ACA72}"/>
                </a:ext>
              </a:extLst>
            </p:cNvPr>
            <p:cNvSpPr/>
            <p:nvPr/>
          </p:nvSpPr>
          <p:spPr>
            <a:xfrm>
              <a:off x="6374868" y="1304710"/>
              <a:ext cx="104775" cy="109537"/>
            </a:xfrm>
            <a:custGeom>
              <a:avLst/>
              <a:gdLst>
                <a:gd name="connsiteX0" fmla="*/ 0 w 104775"/>
                <a:gd name="connsiteY0" fmla="*/ 109538 h 109537"/>
                <a:gd name="connsiteX1" fmla="*/ 104775 w 104775"/>
                <a:gd name="connsiteY1" fmla="*/ 109538 h 109537"/>
                <a:gd name="connsiteX2" fmla="*/ 104775 w 104775"/>
                <a:gd name="connsiteY2" fmla="*/ 0 h 109537"/>
                <a:gd name="connsiteX3" fmla="*/ 0 w 104775"/>
                <a:gd name="connsiteY3" fmla="*/ 0 h 109537"/>
                <a:gd name="connsiteX4" fmla="*/ 14288 w 104775"/>
                <a:gd name="connsiteY4" fmla="*/ 14288 h 109537"/>
                <a:gd name="connsiteX5" fmla="*/ 33338 w 104775"/>
                <a:gd name="connsiteY5" fmla="*/ 14288 h 109537"/>
                <a:gd name="connsiteX6" fmla="*/ 33338 w 104775"/>
                <a:gd name="connsiteY6" fmla="*/ 33338 h 109537"/>
                <a:gd name="connsiteX7" fmla="*/ 14288 w 104775"/>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09537">
                  <a:moveTo>
                    <a:pt x="0" y="109538"/>
                  </a:moveTo>
                  <a:lnTo>
                    <a:pt x="104775" y="109538"/>
                  </a:lnTo>
                  <a:lnTo>
                    <a:pt x="104775"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6" name="Freeform: Shape 45">
              <a:extLst>
                <a:ext uri="{FF2B5EF4-FFF2-40B4-BE49-F238E27FC236}">
                  <a16:creationId xmlns:a16="http://schemas.microsoft.com/office/drawing/2014/main" id="{F1D10D88-F34E-D32A-DC9E-0CC0604CAB4F}"/>
                </a:ext>
              </a:extLst>
            </p:cNvPr>
            <p:cNvSpPr/>
            <p:nvPr/>
          </p:nvSpPr>
          <p:spPr>
            <a:xfrm>
              <a:off x="6251043"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7" name="Freeform: Shape 46">
              <a:extLst>
                <a:ext uri="{FF2B5EF4-FFF2-40B4-BE49-F238E27FC236}">
                  <a16:creationId xmlns:a16="http://schemas.microsoft.com/office/drawing/2014/main" id="{9D1E2AEA-E7B3-ADE6-31AE-C9F69C767B70}"/>
                </a:ext>
              </a:extLst>
            </p:cNvPr>
            <p:cNvSpPr/>
            <p:nvPr/>
          </p:nvSpPr>
          <p:spPr>
            <a:xfrm>
              <a:off x="6127218"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8" name="Freeform: Shape 47">
              <a:extLst>
                <a:ext uri="{FF2B5EF4-FFF2-40B4-BE49-F238E27FC236}">
                  <a16:creationId xmlns:a16="http://schemas.microsoft.com/office/drawing/2014/main" id="{D17E4AED-C440-BD1E-ABD2-199DBA92D01F}"/>
                </a:ext>
              </a:extLst>
            </p:cNvPr>
            <p:cNvSpPr/>
            <p:nvPr/>
          </p:nvSpPr>
          <p:spPr>
            <a:xfrm>
              <a:off x="6360581" y="1057060"/>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57150 w 142875"/>
                <a:gd name="connsiteY5" fmla="*/ 105351 h 142875"/>
                <a:gd name="connsiteX6" fmla="*/ 23522 w 142875"/>
                <a:gd name="connsiteY6" fmla="*/ 71728 h 142875"/>
                <a:gd name="connsiteX7" fmla="*/ 33628 w 142875"/>
                <a:gd name="connsiteY7" fmla="*/ 61622 h 142875"/>
                <a:gd name="connsiteX8" fmla="*/ 57150 w 142875"/>
                <a:gd name="connsiteY8" fmla="*/ 85149 h 142875"/>
                <a:gd name="connsiteX9" fmla="*/ 104485 w 142875"/>
                <a:gd name="connsiteY9" fmla="*/ 37809 h 142875"/>
                <a:gd name="connsiteX10" fmla="*/ 114591 w 142875"/>
                <a:gd name="connsiteY10" fmla="*/ 4791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875" y="31984"/>
                    <a:pt x="110891" y="0"/>
                    <a:pt x="71438" y="0"/>
                  </a:cubicBezTo>
                  <a:close/>
                  <a:moveTo>
                    <a:pt x="57150" y="105351"/>
                  </a:moveTo>
                  <a:lnTo>
                    <a:pt x="23522" y="71728"/>
                  </a:lnTo>
                  <a:lnTo>
                    <a:pt x="33628" y="61622"/>
                  </a:lnTo>
                  <a:lnTo>
                    <a:pt x="57150" y="85149"/>
                  </a:lnTo>
                  <a:lnTo>
                    <a:pt x="104485" y="37809"/>
                  </a:lnTo>
                  <a:lnTo>
                    <a:pt x="114591" y="47916"/>
                  </a:lnTo>
                  <a:close/>
                </a:path>
              </a:pathLst>
            </a:custGeom>
            <a:solidFill>
              <a:srgbClr val="B9CEA2"/>
            </a:solidFill>
            <a:ln w="4763" cap="flat">
              <a:noFill/>
              <a:prstDash val="solid"/>
              <a:miter/>
            </a:ln>
          </p:spPr>
          <p:txBody>
            <a:bodyPr rtlCol="0" anchor="ctr"/>
            <a:lstStyle/>
            <a:p>
              <a:endParaRPr lang="en-US">
                <a:solidFill>
                  <a:sysClr val="windowText" lastClr="000000"/>
                </a:solidFill>
              </a:endParaRPr>
            </a:p>
          </p:txBody>
        </p:sp>
      </p:grpSp>
      <p:sp>
        <p:nvSpPr>
          <p:cNvPr id="2" name="Google Shape;3105;p78">
            <a:extLst>
              <a:ext uri="{FF2B5EF4-FFF2-40B4-BE49-F238E27FC236}">
                <a16:creationId xmlns:a16="http://schemas.microsoft.com/office/drawing/2014/main" id="{11EF6651-9A41-1752-AB9A-77E420E5D46D}"/>
              </a:ext>
            </a:extLst>
          </p:cNvPr>
          <p:cNvSpPr/>
          <p:nvPr/>
        </p:nvSpPr>
        <p:spPr>
          <a:xfrm>
            <a:off x="4618506" y="2760832"/>
            <a:ext cx="3586407" cy="923544"/>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buClr>
                <a:srgbClr val="D5837C"/>
              </a:buClr>
            </a:pPr>
            <a:r>
              <a:rPr lang="en-US" b="1" dirty="0">
                <a:solidFill>
                  <a:schemeClr val="dk1"/>
                </a:solidFill>
                <a:latin typeface="Montserrat" panose="00000500000000000000" pitchFamily="50" charset="0"/>
                <a:ea typeface="Raleway"/>
                <a:cs typeface="Raleway"/>
                <a:sym typeface="Raleway"/>
              </a:rPr>
              <a:t>VGG-16</a:t>
            </a:r>
          </a:p>
          <a:p>
            <a:pPr lvl="0" algn="ctr" rtl="0">
              <a:spcBef>
                <a:spcPts val="0"/>
              </a:spcBef>
              <a:spcAft>
                <a:spcPts val="0"/>
              </a:spcAft>
              <a:buClr>
                <a:srgbClr val="D5837C"/>
              </a:buClr>
            </a:pPr>
            <a:endParaRPr lang="en-US" sz="1050" b="1" dirty="0">
              <a:solidFill>
                <a:schemeClr val="dk1"/>
              </a:solidFill>
              <a:latin typeface="Montserrat" panose="00000500000000000000" pitchFamily="50" charset="0"/>
              <a:ea typeface="Raleway"/>
              <a:cs typeface="Raleway"/>
              <a:sym typeface="Raleway"/>
            </a:endParaRPr>
          </a:p>
          <a:p>
            <a:pPr marL="171450" lvl="0" indent="-171450" rtl="0">
              <a:spcBef>
                <a:spcPts val="0"/>
              </a:spcBef>
              <a:spcAft>
                <a:spcPts val="0"/>
              </a:spcAft>
              <a:buClr>
                <a:srgbClr val="B9CEA2"/>
              </a:buClr>
              <a:buFont typeface="Wingdings" panose="05000000000000000000" pitchFamily="2" charset="2"/>
              <a:buChar char="ü"/>
            </a:pPr>
            <a:r>
              <a:rPr lang="en-US" sz="1200" dirty="0">
                <a:solidFill>
                  <a:schemeClr val="dk1"/>
                </a:solidFill>
                <a:latin typeface="Montserrat" panose="00000500000000000000" pitchFamily="50" charset="0"/>
                <a:ea typeface="Raleway"/>
                <a:cs typeface="Raleway"/>
                <a:sym typeface="Raleway"/>
              </a:rPr>
              <a:t>High accuracy, it's 99%</a:t>
            </a:r>
          </a:p>
        </p:txBody>
      </p:sp>
    </p:spTree>
    <p:extLst>
      <p:ext uri="{BB962C8B-B14F-4D97-AF65-F5344CB8AC3E}">
        <p14:creationId xmlns:p14="http://schemas.microsoft.com/office/powerpoint/2010/main" val="3703604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02" name="Google Shape;855;p21">
            <a:extLst>
              <a:ext uri="{FF2B5EF4-FFF2-40B4-BE49-F238E27FC236}">
                <a16:creationId xmlns:a16="http://schemas.microsoft.com/office/drawing/2014/main" id="{A747082C-2B78-1E18-1ACF-9C369A8F297D}"/>
              </a:ext>
            </a:extLst>
          </p:cNvPr>
          <p:cNvSpPr txBox="1">
            <a:spLocks/>
          </p:cNvSpPr>
          <p:nvPr/>
        </p:nvSpPr>
        <p:spPr>
          <a:xfrm>
            <a:off x="698602" y="411475"/>
            <a:ext cx="7988197"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latin typeface="Fira Sans Extra Condensed" panose="020B0503050000020004" pitchFamily="34" charset="0"/>
                <a:ea typeface="Montserrat"/>
                <a:cs typeface="Montserrat"/>
                <a:sym typeface="Montserrat"/>
              </a:rPr>
              <a:t>Flutter Challenges</a:t>
            </a:r>
            <a:endParaRPr lang="en-US" dirty="0">
              <a:solidFill>
                <a:srgbClr val="D5837C"/>
              </a:solidFill>
              <a:latin typeface="Fira Sans Extra Condensed" panose="020B0503050000020004" pitchFamily="34" charset="0"/>
            </a:endParaRPr>
          </a:p>
        </p:txBody>
      </p:sp>
      <p:sp>
        <p:nvSpPr>
          <p:cNvPr id="26" name="Google Shape;3098;p78">
            <a:extLst>
              <a:ext uri="{FF2B5EF4-FFF2-40B4-BE49-F238E27FC236}">
                <a16:creationId xmlns:a16="http://schemas.microsoft.com/office/drawing/2014/main" id="{75BF1B0C-27A2-E186-2187-0E1EA6C59F54}"/>
              </a:ext>
            </a:extLst>
          </p:cNvPr>
          <p:cNvSpPr/>
          <p:nvPr/>
        </p:nvSpPr>
        <p:spPr>
          <a:xfrm>
            <a:off x="1642517" y="2060260"/>
            <a:ext cx="1543200" cy="382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bhaya Libre"/>
                <a:ea typeface="Abhaya Libre"/>
                <a:cs typeface="Abhaya Libre"/>
                <a:sym typeface="Abhaya Libre"/>
              </a:rPr>
              <a:t>January</a:t>
            </a:r>
            <a:endParaRPr sz="2000" b="1">
              <a:solidFill>
                <a:schemeClr val="lt1"/>
              </a:solidFill>
              <a:latin typeface="Abhaya Libre"/>
              <a:ea typeface="Abhaya Libre"/>
              <a:cs typeface="Abhaya Libre"/>
              <a:sym typeface="Abhaya Libre"/>
            </a:endParaRPr>
          </a:p>
        </p:txBody>
      </p:sp>
      <p:sp>
        <p:nvSpPr>
          <p:cNvPr id="27" name="Google Shape;3099;p78">
            <a:extLst>
              <a:ext uri="{FF2B5EF4-FFF2-40B4-BE49-F238E27FC236}">
                <a16:creationId xmlns:a16="http://schemas.microsoft.com/office/drawing/2014/main" id="{7238C13E-26C3-4FD9-A9DA-F82B792C9FBB}"/>
              </a:ext>
            </a:extLst>
          </p:cNvPr>
          <p:cNvSpPr/>
          <p:nvPr/>
        </p:nvSpPr>
        <p:spPr>
          <a:xfrm>
            <a:off x="920687" y="2805751"/>
            <a:ext cx="2487168" cy="921890"/>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buClr>
                <a:srgbClr val="D5837C"/>
              </a:buClr>
            </a:pPr>
            <a:r>
              <a:rPr lang="en-US" b="1" dirty="0" err="1">
                <a:solidFill>
                  <a:schemeClr val="dk1"/>
                </a:solidFill>
                <a:latin typeface="Montserrat" panose="00000500000000000000" pitchFamily="50" charset="0"/>
                <a:ea typeface="Raleway"/>
                <a:cs typeface="Raleway"/>
                <a:sym typeface="Raleway"/>
              </a:rPr>
              <a:t>TFLite</a:t>
            </a:r>
            <a:r>
              <a:rPr lang="en-US" b="1" dirty="0">
                <a:solidFill>
                  <a:schemeClr val="dk1"/>
                </a:solidFill>
                <a:latin typeface="Montserrat" panose="00000500000000000000" pitchFamily="50" charset="0"/>
                <a:ea typeface="Raleway"/>
                <a:cs typeface="Raleway"/>
                <a:sym typeface="Raleway"/>
              </a:rPr>
              <a:t> package</a:t>
            </a:r>
          </a:p>
          <a:p>
            <a:pPr lvl="0" algn="ctr" rtl="0">
              <a:spcBef>
                <a:spcPts val="0"/>
              </a:spcBef>
              <a:spcAft>
                <a:spcPts val="0"/>
              </a:spcAft>
              <a:buClr>
                <a:srgbClr val="D5837C"/>
              </a:buClr>
            </a:pPr>
            <a:endParaRPr lang="en-US" sz="1200" b="1" dirty="0">
              <a:solidFill>
                <a:schemeClr val="dk1"/>
              </a:solidFill>
              <a:latin typeface="Montserrat" panose="00000500000000000000" pitchFamily="50" charset="0"/>
              <a:ea typeface="Raleway"/>
              <a:cs typeface="Raleway"/>
              <a:sym typeface="Raleway"/>
            </a:endParaRPr>
          </a:p>
          <a:p>
            <a:pPr marL="171450" lvl="0" indent="-171450" rtl="0">
              <a:spcBef>
                <a:spcPts val="0"/>
              </a:spcBef>
              <a:spcAft>
                <a:spcPts val="0"/>
              </a:spcAft>
              <a:buClr>
                <a:srgbClr val="D5837C"/>
              </a:buClr>
              <a:buSzPct val="75000"/>
              <a:buFont typeface="Segoe UI Symbol" panose="020B0502040204020203" pitchFamily="34" charset="0"/>
              <a:buChar char="✖"/>
            </a:pPr>
            <a:r>
              <a:rPr lang="en-US" sz="1200" dirty="0">
                <a:solidFill>
                  <a:schemeClr val="dk1"/>
                </a:solidFill>
                <a:latin typeface="Montserrat" panose="00000500000000000000" pitchFamily="50" charset="0"/>
                <a:ea typeface="Raleway"/>
                <a:cs typeface="Raleway"/>
                <a:sym typeface="Raleway"/>
              </a:rPr>
              <a:t>Low accuracy</a:t>
            </a:r>
          </a:p>
          <a:p>
            <a:pPr marL="285750" lvl="0" indent="-285750" algn="ctr" rtl="0">
              <a:spcBef>
                <a:spcPts val="0"/>
              </a:spcBef>
              <a:spcAft>
                <a:spcPts val="0"/>
              </a:spcAft>
              <a:buClr>
                <a:srgbClr val="D5837C"/>
              </a:buClr>
              <a:buFont typeface="Arial" panose="020B0604020202020204" pitchFamily="34" charset="0"/>
              <a:buChar char="•"/>
            </a:pPr>
            <a:endParaRPr lang="en-US" sz="1200" b="1" dirty="0">
              <a:solidFill>
                <a:schemeClr val="dk1"/>
              </a:solidFill>
              <a:latin typeface="Montserrat" panose="00000500000000000000" pitchFamily="50" charset="0"/>
              <a:ea typeface="Raleway"/>
              <a:cs typeface="Raleway"/>
              <a:sym typeface="Raleway"/>
            </a:endParaRPr>
          </a:p>
        </p:txBody>
      </p:sp>
      <p:cxnSp>
        <p:nvCxnSpPr>
          <p:cNvPr id="28" name="Google Shape;3100;p78">
            <a:extLst>
              <a:ext uri="{FF2B5EF4-FFF2-40B4-BE49-F238E27FC236}">
                <a16:creationId xmlns:a16="http://schemas.microsoft.com/office/drawing/2014/main" id="{512DEBD8-C296-071A-751D-DC669445D1B1}"/>
              </a:ext>
            </a:extLst>
          </p:cNvPr>
          <p:cNvCxnSpPr>
            <a:cxnSpLocks/>
            <a:stCxn id="75" idx="3"/>
          </p:cNvCxnSpPr>
          <p:nvPr/>
        </p:nvCxnSpPr>
        <p:spPr>
          <a:xfrm>
            <a:off x="2174386" y="2509722"/>
            <a:ext cx="0" cy="191019"/>
          </a:xfrm>
          <a:prstGeom prst="straightConnector1">
            <a:avLst/>
          </a:prstGeom>
          <a:noFill/>
          <a:ln w="19050" cap="flat" cmpd="sng">
            <a:solidFill>
              <a:schemeClr val="dk1"/>
            </a:solidFill>
            <a:prstDash val="solid"/>
            <a:round/>
            <a:headEnd type="none" w="med" len="med"/>
            <a:tailEnd type="none" w="med" len="med"/>
          </a:ln>
        </p:spPr>
      </p:cxnSp>
      <p:grpSp>
        <p:nvGrpSpPr>
          <p:cNvPr id="58" name="Group 57">
            <a:extLst>
              <a:ext uri="{FF2B5EF4-FFF2-40B4-BE49-F238E27FC236}">
                <a16:creationId xmlns:a16="http://schemas.microsoft.com/office/drawing/2014/main" id="{EF29886B-9BAD-0349-10FB-B599FFD775EA}"/>
              </a:ext>
            </a:extLst>
          </p:cNvPr>
          <p:cNvGrpSpPr/>
          <p:nvPr/>
        </p:nvGrpSpPr>
        <p:grpSpPr>
          <a:xfrm>
            <a:off x="1943426" y="1232063"/>
            <a:ext cx="484632" cy="457200"/>
            <a:chOff x="3280786" y="1057060"/>
            <a:chExt cx="376238" cy="357187"/>
          </a:xfrm>
        </p:grpSpPr>
        <p:sp>
          <p:nvSpPr>
            <p:cNvPr id="50" name="Freeform: Shape 49">
              <a:extLst>
                <a:ext uri="{FF2B5EF4-FFF2-40B4-BE49-F238E27FC236}">
                  <a16:creationId xmlns:a16="http://schemas.microsoft.com/office/drawing/2014/main" id="{FD51F489-38A8-4FF4-BC5D-5B4A22547CBB}"/>
                </a:ext>
              </a:extLst>
            </p:cNvPr>
            <p:cNvSpPr/>
            <p:nvPr/>
          </p:nvSpPr>
          <p:spPr>
            <a:xfrm>
              <a:off x="3528436" y="1304710"/>
              <a:ext cx="104775" cy="109537"/>
            </a:xfrm>
            <a:custGeom>
              <a:avLst/>
              <a:gdLst>
                <a:gd name="connsiteX0" fmla="*/ 0 w 104775"/>
                <a:gd name="connsiteY0" fmla="*/ 109538 h 109537"/>
                <a:gd name="connsiteX1" fmla="*/ 104775 w 104775"/>
                <a:gd name="connsiteY1" fmla="*/ 109538 h 109537"/>
                <a:gd name="connsiteX2" fmla="*/ 104775 w 104775"/>
                <a:gd name="connsiteY2" fmla="*/ 0 h 109537"/>
                <a:gd name="connsiteX3" fmla="*/ 0 w 104775"/>
                <a:gd name="connsiteY3" fmla="*/ 0 h 109537"/>
                <a:gd name="connsiteX4" fmla="*/ 14288 w 104775"/>
                <a:gd name="connsiteY4" fmla="*/ 14288 h 109537"/>
                <a:gd name="connsiteX5" fmla="*/ 33338 w 104775"/>
                <a:gd name="connsiteY5" fmla="*/ 14288 h 109537"/>
                <a:gd name="connsiteX6" fmla="*/ 33338 w 104775"/>
                <a:gd name="connsiteY6" fmla="*/ 33338 h 109537"/>
                <a:gd name="connsiteX7" fmla="*/ 14288 w 104775"/>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09537">
                  <a:moveTo>
                    <a:pt x="0" y="109538"/>
                  </a:moveTo>
                  <a:lnTo>
                    <a:pt x="104775" y="109538"/>
                  </a:lnTo>
                  <a:lnTo>
                    <a:pt x="104775"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C24FF2B-3BE3-64EC-6D93-D9D3E8895B3C}"/>
                </a:ext>
              </a:extLst>
            </p:cNvPr>
            <p:cNvSpPr/>
            <p:nvPr/>
          </p:nvSpPr>
          <p:spPr>
            <a:xfrm>
              <a:off x="3466524" y="1180885"/>
              <a:ext cx="109537" cy="109537"/>
            </a:xfrm>
            <a:custGeom>
              <a:avLst/>
              <a:gdLst>
                <a:gd name="connsiteX0" fmla="*/ 0 w 109537"/>
                <a:gd name="connsiteY0" fmla="*/ 109538 h 109537"/>
                <a:gd name="connsiteX1" fmla="*/ 109538 w 109537"/>
                <a:gd name="connsiteY1" fmla="*/ 109538 h 109537"/>
                <a:gd name="connsiteX2" fmla="*/ 109538 w 109537"/>
                <a:gd name="connsiteY2" fmla="*/ 32776 h 109537"/>
                <a:gd name="connsiteX3" fmla="*/ 51359 w 109537"/>
                <a:gd name="connsiteY3" fmla="*/ 0 h 109537"/>
                <a:gd name="connsiteX4" fmla="*/ 0 w 109537"/>
                <a:gd name="connsiteY4" fmla="*/ 0 h 109537"/>
                <a:gd name="connsiteX5" fmla="*/ 14288 w 109537"/>
                <a:gd name="connsiteY5" fmla="*/ 14288 h 109537"/>
                <a:gd name="connsiteX6" fmla="*/ 33338 w 109537"/>
                <a:gd name="connsiteY6" fmla="*/ 14288 h 109537"/>
                <a:gd name="connsiteX7" fmla="*/ 33338 w 109537"/>
                <a:gd name="connsiteY7" fmla="*/ 33338 h 109537"/>
                <a:gd name="connsiteX8" fmla="*/ 14288 w 109537"/>
                <a:gd name="connsiteY8"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 h="109537">
                  <a:moveTo>
                    <a:pt x="0" y="109538"/>
                  </a:moveTo>
                  <a:lnTo>
                    <a:pt x="109538" y="109538"/>
                  </a:lnTo>
                  <a:lnTo>
                    <a:pt x="109538" y="32776"/>
                  </a:lnTo>
                  <a:cubicBezTo>
                    <a:pt x="86508" y="30175"/>
                    <a:pt x="65516" y="18349"/>
                    <a:pt x="51359" y="0"/>
                  </a:cubicBez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E6D1887-8B82-1FF7-C511-E3B52D3AAE95}"/>
                </a:ext>
              </a:extLst>
            </p:cNvPr>
            <p:cNvSpPr/>
            <p:nvPr/>
          </p:nvSpPr>
          <p:spPr>
            <a:xfrm>
              <a:off x="3342699" y="1180885"/>
              <a:ext cx="109537" cy="109537"/>
            </a:xfrm>
            <a:custGeom>
              <a:avLst/>
              <a:gdLst>
                <a:gd name="connsiteX0" fmla="*/ 109538 w 109537"/>
                <a:gd name="connsiteY0" fmla="*/ 0 h 109537"/>
                <a:gd name="connsiteX1" fmla="*/ 0 w 109537"/>
                <a:gd name="connsiteY1" fmla="*/ 0 h 109537"/>
                <a:gd name="connsiteX2" fmla="*/ 0 w 109537"/>
                <a:gd name="connsiteY2" fmla="*/ 109538 h 109537"/>
                <a:gd name="connsiteX3" fmla="*/ 109538 w 109537"/>
                <a:gd name="connsiteY3" fmla="*/ 109538 h 109537"/>
                <a:gd name="connsiteX4" fmla="*/ 33338 w 109537"/>
                <a:gd name="connsiteY4" fmla="*/ 33338 h 109537"/>
                <a:gd name="connsiteX5" fmla="*/ 14288 w 109537"/>
                <a:gd name="connsiteY5" fmla="*/ 33338 h 109537"/>
                <a:gd name="connsiteX6" fmla="*/ 14288 w 109537"/>
                <a:gd name="connsiteY6" fmla="*/ 14288 h 109537"/>
                <a:gd name="connsiteX7" fmla="*/ 33338 w 109537"/>
                <a:gd name="connsiteY7"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109538" y="0"/>
                  </a:moveTo>
                  <a:lnTo>
                    <a:pt x="0" y="0"/>
                  </a:lnTo>
                  <a:lnTo>
                    <a:pt x="0" y="109538"/>
                  </a:lnTo>
                  <a:lnTo>
                    <a:pt x="109538" y="109538"/>
                  </a:ln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78B10A5-02C1-16F6-1288-43C9F85BC2A9}"/>
                </a:ext>
              </a:extLst>
            </p:cNvPr>
            <p:cNvSpPr/>
            <p:nvPr/>
          </p:nvSpPr>
          <p:spPr>
            <a:xfrm>
              <a:off x="3280786"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ED0754E-3DD5-3A0C-5C45-1F84B3639359}"/>
                </a:ext>
              </a:extLst>
            </p:cNvPr>
            <p:cNvSpPr/>
            <p:nvPr/>
          </p:nvSpPr>
          <p:spPr>
            <a:xfrm>
              <a:off x="3404611"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4511C99-0F5A-6BE5-DC61-CA9F0134C67D}"/>
                </a:ext>
              </a:extLst>
            </p:cNvPr>
            <p:cNvSpPr/>
            <p:nvPr/>
          </p:nvSpPr>
          <p:spPr>
            <a:xfrm>
              <a:off x="3404611" y="1057060"/>
              <a:ext cx="109537" cy="109537"/>
            </a:xfrm>
            <a:custGeom>
              <a:avLst/>
              <a:gdLst>
                <a:gd name="connsiteX0" fmla="*/ 95250 w 109537"/>
                <a:gd name="connsiteY0" fmla="*/ 71438 h 109537"/>
                <a:gd name="connsiteX1" fmla="*/ 109538 w 109537"/>
                <a:gd name="connsiteY1" fmla="*/ 24155 h 109537"/>
                <a:gd name="connsiteX2" fmla="*/ 109538 w 109537"/>
                <a:gd name="connsiteY2" fmla="*/ 0 h 109537"/>
                <a:gd name="connsiteX3" fmla="*/ 0 w 109537"/>
                <a:gd name="connsiteY3" fmla="*/ 0 h 109537"/>
                <a:gd name="connsiteX4" fmla="*/ 0 w 109537"/>
                <a:gd name="connsiteY4" fmla="*/ 109538 h 109537"/>
                <a:gd name="connsiteX5" fmla="*/ 104299 w 109537"/>
                <a:gd name="connsiteY5" fmla="*/ 109538 h 109537"/>
                <a:gd name="connsiteX6" fmla="*/ 95250 w 109537"/>
                <a:gd name="connsiteY6" fmla="*/ 71438 h 109537"/>
                <a:gd name="connsiteX7" fmla="*/ 33338 w 109537"/>
                <a:gd name="connsiteY7" fmla="*/ 33338 h 109537"/>
                <a:gd name="connsiteX8" fmla="*/ 14288 w 109537"/>
                <a:gd name="connsiteY8" fmla="*/ 33338 h 109537"/>
                <a:gd name="connsiteX9" fmla="*/ 14288 w 109537"/>
                <a:gd name="connsiteY9" fmla="*/ 14288 h 109537"/>
                <a:gd name="connsiteX10" fmla="*/ 33338 w 109537"/>
                <a:gd name="connsiteY10"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37" h="109537">
                  <a:moveTo>
                    <a:pt x="95250" y="71438"/>
                  </a:moveTo>
                  <a:cubicBezTo>
                    <a:pt x="95238" y="54612"/>
                    <a:pt x="100209" y="38159"/>
                    <a:pt x="109538" y="24155"/>
                  </a:cubicBezTo>
                  <a:lnTo>
                    <a:pt x="109538" y="0"/>
                  </a:lnTo>
                  <a:lnTo>
                    <a:pt x="0" y="0"/>
                  </a:lnTo>
                  <a:lnTo>
                    <a:pt x="0" y="109538"/>
                  </a:lnTo>
                  <a:lnTo>
                    <a:pt x="104299" y="109538"/>
                  </a:lnTo>
                  <a:cubicBezTo>
                    <a:pt x="98359" y="97715"/>
                    <a:pt x="95261" y="84669"/>
                    <a:pt x="95250" y="71438"/>
                  </a:cubicBez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DAE62E4-EB77-527A-A4E2-AEB4FD7D0FC8}"/>
                </a:ext>
              </a:extLst>
            </p:cNvPr>
            <p:cNvSpPr/>
            <p:nvPr/>
          </p:nvSpPr>
          <p:spPr>
            <a:xfrm>
              <a:off x="3514149" y="1057060"/>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109828 w 142875"/>
                <a:gd name="connsiteY5" fmla="*/ 99722 h 142875"/>
                <a:gd name="connsiteX6" fmla="*/ 99722 w 142875"/>
                <a:gd name="connsiteY6" fmla="*/ 109828 h 142875"/>
                <a:gd name="connsiteX7" fmla="*/ 71438 w 142875"/>
                <a:gd name="connsiteY7" fmla="*/ 81539 h 142875"/>
                <a:gd name="connsiteX8" fmla="*/ 43153 w 142875"/>
                <a:gd name="connsiteY8" fmla="*/ 109828 h 142875"/>
                <a:gd name="connsiteX9" fmla="*/ 33047 w 142875"/>
                <a:gd name="connsiteY9" fmla="*/ 99722 h 142875"/>
                <a:gd name="connsiteX10" fmla="*/ 61336 w 142875"/>
                <a:gd name="connsiteY10" fmla="*/ 71438 h 142875"/>
                <a:gd name="connsiteX11" fmla="*/ 33047 w 142875"/>
                <a:gd name="connsiteY11" fmla="*/ 43153 h 142875"/>
                <a:gd name="connsiteX12" fmla="*/ 43153 w 142875"/>
                <a:gd name="connsiteY12" fmla="*/ 33047 h 142875"/>
                <a:gd name="connsiteX13" fmla="*/ 71438 w 142875"/>
                <a:gd name="connsiteY13" fmla="*/ 61336 h 142875"/>
                <a:gd name="connsiteX14" fmla="*/ 99722 w 142875"/>
                <a:gd name="connsiteY14" fmla="*/ 33047 h 142875"/>
                <a:gd name="connsiteX15" fmla="*/ 109828 w 142875"/>
                <a:gd name="connsiteY15" fmla="*/ 43153 h 142875"/>
                <a:gd name="connsiteX16" fmla="*/ 81539 w 142875"/>
                <a:gd name="connsiteY16" fmla="*/ 7143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875" y="31984"/>
                    <a:pt x="110891" y="0"/>
                    <a:pt x="71438" y="0"/>
                  </a:cubicBezTo>
                  <a:close/>
                  <a:moveTo>
                    <a:pt x="109828" y="99722"/>
                  </a:moveTo>
                  <a:lnTo>
                    <a:pt x="99722" y="109828"/>
                  </a:lnTo>
                  <a:lnTo>
                    <a:pt x="71438" y="81539"/>
                  </a:lnTo>
                  <a:lnTo>
                    <a:pt x="43153" y="109828"/>
                  </a:lnTo>
                  <a:lnTo>
                    <a:pt x="33047" y="99722"/>
                  </a:lnTo>
                  <a:lnTo>
                    <a:pt x="61336" y="71438"/>
                  </a:lnTo>
                  <a:lnTo>
                    <a:pt x="33047" y="43153"/>
                  </a:lnTo>
                  <a:lnTo>
                    <a:pt x="43153" y="33047"/>
                  </a:lnTo>
                  <a:lnTo>
                    <a:pt x="71438" y="61336"/>
                  </a:lnTo>
                  <a:lnTo>
                    <a:pt x="99722" y="33047"/>
                  </a:lnTo>
                  <a:lnTo>
                    <a:pt x="109828" y="43153"/>
                  </a:lnTo>
                  <a:lnTo>
                    <a:pt x="81539" y="71438"/>
                  </a:lnTo>
                  <a:close/>
                </a:path>
              </a:pathLst>
            </a:custGeom>
            <a:solidFill>
              <a:srgbClr val="D5837C"/>
            </a:solidFill>
            <a:ln w="4763" cap="flat">
              <a:noFill/>
              <a:prstDash val="solid"/>
              <a:miter/>
            </a:ln>
          </p:spPr>
          <p:txBody>
            <a:bodyPr rtlCol="0" anchor="ctr"/>
            <a:lstStyle/>
            <a:p>
              <a:endParaRPr lang="en-US"/>
            </a:p>
          </p:txBody>
        </p:sp>
      </p:grpSp>
      <p:cxnSp>
        <p:nvCxnSpPr>
          <p:cNvPr id="32" name="Google Shape;3106;p78">
            <a:extLst>
              <a:ext uri="{FF2B5EF4-FFF2-40B4-BE49-F238E27FC236}">
                <a16:creationId xmlns:a16="http://schemas.microsoft.com/office/drawing/2014/main" id="{31A32BA7-49F8-09C0-A254-B7C3B20F1CA7}"/>
              </a:ext>
            </a:extLst>
          </p:cNvPr>
          <p:cNvCxnSpPr>
            <a:cxnSpLocks/>
            <a:stCxn id="77" idx="3"/>
          </p:cNvCxnSpPr>
          <p:nvPr/>
        </p:nvCxnSpPr>
        <p:spPr>
          <a:xfrm flipH="1">
            <a:off x="6404252" y="2509723"/>
            <a:ext cx="484" cy="153781"/>
          </a:xfrm>
          <a:prstGeom prst="straightConnector1">
            <a:avLst/>
          </a:prstGeom>
          <a:noFill/>
          <a:ln w="19050" cap="flat" cmpd="sng">
            <a:solidFill>
              <a:schemeClr val="dk1"/>
            </a:solidFill>
            <a:prstDash val="solid"/>
            <a:round/>
            <a:headEnd type="none" w="med" len="med"/>
            <a:tailEnd type="none" w="med" len="med"/>
          </a:ln>
        </p:spPr>
      </p:cxnSp>
      <p:cxnSp>
        <p:nvCxnSpPr>
          <p:cNvPr id="72" name="Google Shape;3131;p78">
            <a:extLst>
              <a:ext uri="{FF2B5EF4-FFF2-40B4-BE49-F238E27FC236}">
                <a16:creationId xmlns:a16="http://schemas.microsoft.com/office/drawing/2014/main" id="{777E8BF6-5185-74BB-765C-7F5C3F05E75F}"/>
              </a:ext>
            </a:extLst>
          </p:cNvPr>
          <p:cNvCxnSpPr>
            <a:cxnSpLocks/>
            <a:stCxn id="75" idx="4"/>
          </p:cNvCxnSpPr>
          <p:nvPr/>
        </p:nvCxnSpPr>
        <p:spPr>
          <a:xfrm>
            <a:off x="3226554" y="2218271"/>
            <a:ext cx="2020849" cy="24552"/>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3132;p78">
            <a:extLst>
              <a:ext uri="{FF2B5EF4-FFF2-40B4-BE49-F238E27FC236}">
                <a16:creationId xmlns:a16="http://schemas.microsoft.com/office/drawing/2014/main" id="{0673E03C-DB4F-104E-7A60-C72EEFCCB34E}"/>
              </a:ext>
            </a:extLst>
          </p:cNvPr>
          <p:cNvCxnSpPr>
            <a:cxnSpLocks/>
            <a:endCxn id="77" idx="2"/>
          </p:cNvCxnSpPr>
          <p:nvPr/>
        </p:nvCxnSpPr>
        <p:spPr>
          <a:xfrm flipH="1">
            <a:off x="5247403" y="2101296"/>
            <a:ext cx="227931" cy="116976"/>
          </a:xfrm>
          <a:prstGeom prst="straightConnector1">
            <a:avLst/>
          </a:prstGeom>
          <a:noFill/>
          <a:ln w="19050" cap="flat" cmpd="sng">
            <a:solidFill>
              <a:schemeClr val="dk1"/>
            </a:solidFill>
            <a:prstDash val="solid"/>
            <a:round/>
            <a:headEnd type="none" w="med" len="med"/>
            <a:tailEnd type="none" w="med" len="med"/>
          </a:ln>
        </p:spPr>
      </p:cxnSp>
      <p:sp>
        <p:nvSpPr>
          <p:cNvPr id="75" name="Google Shape;3101;p78">
            <a:extLst>
              <a:ext uri="{FF2B5EF4-FFF2-40B4-BE49-F238E27FC236}">
                <a16:creationId xmlns:a16="http://schemas.microsoft.com/office/drawing/2014/main" id="{0264381F-9C7B-6E7D-1464-41C85CDC937F}"/>
              </a:ext>
            </a:extLst>
          </p:cNvPr>
          <p:cNvSpPr/>
          <p:nvPr/>
        </p:nvSpPr>
        <p:spPr>
          <a:xfrm>
            <a:off x="1122218" y="1846294"/>
            <a:ext cx="2184863" cy="663428"/>
          </a:xfrm>
          <a:prstGeom prst="cube">
            <a:avLst>
              <a:gd name="adj" fmla="val 12138"/>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ontserrat"/>
                <a:ea typeface="Montserrat"/>
                <a:cs typeface="Montserrat"/>
                <a:sym typeface="Montserrat"/>
              </a:rPr>
              <a:t>Previous model</a:t>
            </a:r>
          </a:p>
        </p:txBody>
      </p:sp>
      <p:sp>
        <p:nvSpPr>
          <p:cNvPr id="77" name="Google Shape;3107;p78">
            <a:extLst>
              <a:ext uri="{FF2B5EF4-FFF2-40B4-BE49-F238E27FC236}">
                <a16:creationId xmlns:a16="http://schemas.microsoft.com/office/drawing/2014/main" id="{D941B807-D73C-04A8-1F58-A885EE955C58}"/>
              </a:ext>
            </a:extLst>
          </p:cNvPr>
          <p:cNvSpPr/>
          <p:nvPr/>
        </p:nvSpPr>
        <p:spPr>
          <a:xfrm>
            <a:off x="5247403" y="1846294"/>
            <a:ext cx="2395194" cy="663429"/>
          </a:xfrm>
          <a:prstGeom prst="cube">
            <a:avLst>
              <a:gd name="adj" fmla="val 12138"/>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Montserrat"/>
                <a:ea typeface="Montserrat"/>
                <a:cs typeface="Montserrat"/>
                <a:sym typeface="Montserrat"/>
              </a:rPr>
              <a:t>Optimized model</a:t>
            </a:r>
          </a:p>
        </p:txBody>
      </p:sp>
      <p:grpSp>
        <p:nvGrpSpPr>
          <p:cNvPr id="57" name="Group 56">
            <a:extLst>
              <a:ext uri="{FF2B5EF4-FFF2-40B4-BE49-F238E27FC236}">
                <a16:creationId xmlns:a16="http://schemas.microsoft.com/office/drawing/2014/main" id="{29F6B3C1-1801-455B-7CCF-D6E20C63D3AC}"/>
              </a:ext>
            </a:extLst>
          </p:cNvPr>
          <p:cNvGrpSpPr/>
          <p:nvPr/>
        </p:nvGrpSpPr>
        <p:grpSpPr>
          <a:xfrm>
            <a:off x="6172461" y="1227084"/>
            <a:ext cx="484632" cy="457200"/>
            <a:chOff x="6127218" y="1057060"/>
            <a:chExt cx="376238" cy="357187"/>
          </a:xfrm>
        </p:grpSpPr>
        <p:sp>
          <p:nvSpPr>
            <p:cNvPr id="42" name="Freeform: Shape 41">
              <a:extLst>
                <a:ext uri="{FF2B5EF4-FFF2-40B4-BE49-F238E27FC236}">
                  <a16:creationId xmlns:a16="http://schemas.microsoft.com/office/drawing/2014/main" id="{88182137-6569-1992-6D0D-697F848A1945}"/>
                </a:ext>
              </a:extLst>
            </p:cNvPr>
            <p:cNvSpPr/>
            <p:nvPr/>
          </p:nvSpPr>
          <p:spPr>
            <a:xfrm>
              <a:off x="6312956" y="1180885"/>
              <a:ext cx="109537" cy="109537"/>
            </a:xfrm>
            <a:custGeom>
              <a:avLst/>
              <a:gdLst>
                <a:gd name="connsiteX0" fmla="*/ 0 w 109537"/>
                <a:gd name="connsiteY0" fmla="*/ 109538 h 109537"/>
                <a:gd name="connsiteX1" fmla="*/ 109538 w 109537"/>
                <a:gd name="connsiteY1" fmla="*/ 109538 h 109537"/>
                <a:gd name="connsiteX2" fmla="*/ 109538 w 109537"/>
                <a:gd name="connsiteY2" fmla="*/ 32776 h 109537"/>
                <a:gd name="connsiteX3" fmla="*/ 51359 w 109537"/>
                <a:gd name="connsiteY3" fmla="*/ 0 h 109537"/>
                <a:gd name="connsiteX4" fmla="*/ 0 w 109537"/>
                <a:gd name="connsiteY4" fmla="*/ 0 h 109537"/>
                <a:gd name="connsiteX5" fmla="*/ 14288 w 109537"/>
                <a:gd name="connsiteY5" fmla="*/ 14288 h 109537"/>
                <a:gd name="connsiteX6" fmla="*/ 33338 w 109537"/>
                <a:gd name="connsiteY6" fmla="*/ 14288 h 109537"/>
                <a:gd name="connsiteX7" fmla="*/ 33338 w 109537"/>
                <a:gd name="connsiteY7" fmla="*/ 33338 h 109537"/>
                <a:gd name="connsiteX8" fmla="*/ 14288 w 109537"/>
                <a:gd name="connsiteY8"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 h="109537">
                  <a:moveTo>
                    <a:pt x="0" y="109538"/>
                  </a:moveTo>
                  <a:lnTo>
                    <a:pt x="109538" y="109538"/>
                  </a:lnTo>
                  <a:lnTo>
                    <a:pt x="109538" y="32776"/>
                  </a:lnTo>
                  <a:cubicBezTo>
                    <a:pt x="86508" y="30175"/>
                    <a:pt x="65516" y="18349"/>
                    <a:pt x="51359" y="0"/>
                  </a:cubicBez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3" name="Freeform: Shape 42">
              <a:extLst>
                <a:ext uri="{FF2B5EF4-FFF2-40B4-BE49-F238E27FC236}">
                  <a16:creationId xmlns:a16="http://schemas.microsoft.com/office/drawing/2014/main" id="{CE329389-8AC6-D29D-094B-830E47196E9E}"/>
                </a:ext>
              </a:extLst>
            </p:cNvPr>
            <p:cNvSpPr/>
            <p:nvPr/>
          </p:nvSpPr>
          <p:spPr>
            <a:xfrm>
              <a:off x="6251043" y="1057060"/>
              <a:ext cx="109537" cy="109537"/>
            </a:xfrm>
            <a:custGeom>
              <a:avLst/>
              <a:gdLst>
                <a:gd name="connsiteX0" fmla="*/ 95250 w 109537"/>
                <a:gd name="connsiteY0" fmla="*/ 71438 h 109537"/>
                <a:gd name="connsiteX1" fmla="*/ 109538 w 109537"/>
                <a:gd name="connsiteY1" fmla="*/ 24155 h 109537"/>
                <a:gd name="connsiteX2" fmla="*/ 109538 w 109537"/>
                <a:gd name="connsiteY2" fmla="*/ 0 h 109537"/>
                <a:gd name="connsiteX3" fmla="*/ 0 w 109537"/>
                <a:gd name="connsiteY3" fmla="*/ 0 h 109537"/>
                <a:gd name="connsiteX4" fmla="*/ 0 w 109537"/>
                <a:gd name="connsiteY4" fmla="*/ 109538 h 109537"/>
                <a:gd name="connsiteX5" fmla="*/ 104299 w 109537"/>
                <a:gd name="connsiteY5" fmla="*/ 109538 h 109537"/>
                <a:gd name="connsiteX6" fmla="*/ 95250 w 109537"/>
                <a:gd name="connsiteY6" fmla="*/ 71438 h 109537"/>
                <a:gd name="connsiteX7" fmla="*/ 33338 w 109537"/>
                <a:gd name="connsiteY7" fmla="*/ 33338 h 109537"/>
                <a:gd name="connsiteX8" fmla="*/ 14288 w 109537"/>
                <a:gd name="connsiteY8" fmla="*/ 33338 h 109537"/>
                <a:gd name="connsiteX9" fmla="*/ 14288 w 109537"/>
                <a:gd name="connsiteY9" fmla="*/ 14288 h 109537"/>
                <a:gd name="connsiteX10" fmla="*/ 33338 w 109537"/>
                <a:gd name="connsiteY10"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37" h="109537">
                  <a:moveTo>
                    <a:pt x="95250" y="71438"/>
                  </a:moveTo>
                  <a:cubicBezTo>
                    <a:pt x="95238" y="54612"/>
                    <a:pt x="100209" y="38159"/>
                    <a:pt x="109538" y="24155"/>
                  </a:cubicBezTo>
                  <a:lnTo>
                    <a:pt x="109538" y="0"/>
                  </a:lnTo>
                  <a:lnTo>
                    <a:pt x="0" y="0"/>
                  </a:lnTo>
                  <a:lnTo>
                    <a:pt x="0" y="109538"/>
                  </a:lnTo>
                  <a:lnTo>
                    <a:pt x="104299" y="109538"/>
                  </a:lnTo>
                  <a:cubicBezTo>
                    <a:pt x="98359" y="97715"/>
                    <a:pt x="95261" y="84669"/>
                    <a:pt x="95250" y="71438"/>
                  </a:cubicBez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4" name="Freeform: Shape 43">
              <a:extLst>
                <a:ext uri="{FF2B5EF4-FFF2-40B4-BE49-F238E27FC236}">
                  <a16:creationId xmlns:a16="http://schemas.microsoft.com/office/drawing/2014/main" id="{B6BADFE2-49E7-51A2-20D1-44EABC3B76CB}"/>
                </a:ext>
              </a:extLst>
            </p:cNvPr>
            <p:cNvSpPr/>
            <p:nvPr/>
          </p:nvSpPr>
          <p:spPr>
            <a:xfrm>
              <a:off x="6189131" y="1180885"/>
              <a:ext cx="109537" cy="109537"/>
            </a:xfrm>
            <a:custGeom>
              <a:avLst/>
              <a:gdLst>
                <a:gd name="connsiteX0" fmla="*/ 109538 w 109537"/>
                <a:gd name="connsiteY0" fmla="*/ 0 h 109537"/>
                <a:gd name="connsiteX1" fmla="*/ 0 w 109537"/>
                <a:gd name="connsiteY1" fmla="*/ 0 h 109537"/>
                <a:gd name="connsiteX2" fmla="*/ 0 w 109537"/>
                <a:gd name="connsiteY2" fmla="*/ 109538 h 109537"/>
                <a:gd name="connsiteX3" fmla="*/ 109538 w 109537"/>
                <a:gd name="connsiteY3" fmla="*/ 109538 h 109537"/>
                <a:gd name="connsiteX4" fmla="*/ 33338 w 109537"/>
                <a:gd name="connsiteY4" fmla="*/ 33338 h 109537"/>
                <a:gd name="connsiteX5" fmla="*/ 14288 w 109537"/>
                <a:gd name="connsiteY5" fmla="*/ 33338 h 109537"/>
                <a:gd name="connsiteX6" fmla="*/ 14288 w 109537"/>
                <a:gd name="connsiteY6" fmla="*/ 14288 h 109537"/>
                <a:gd name="connsiteX7" fmla="*/ 33338 w 109537"/>
                <a:gd name="connsiteY7"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109538" y="0"/>
                  </a:moveTo>
                  <a:lnTo>
                    <a:pt x="0" y="0"/>
                  </a:lnTo>
                  <a:lnTo>
                    <a:pt x="0" y="109538"/>
                  </a:lnTo>
                  <a:lnTo>
                    <a:pt x="109538" y="109538"/>
                  </a:lnTo>
                  <a:close/>
                  <a:moveTo>
                    <a:pt x="33338" y="33338"/>
                  </a:moveTo>
                  <a:lnTo>
                    <a:pt x="14288" y="33338"/>
                  </a:lnTo>
                  <a:lnTo>
                    <a:pt x="14288" y="14288"/>
                  </a:lnTo>
                  <a:lnTo>
                    <a:pt x="33338" y="1428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5" name="Freeform: Shape 44">
              <a:extLst>
                <a:ext uri="{FF2B5EF4-FFF2-40B4-BE49-F238E27FC236}">
                  <a16:creationId xmlns:a16="http://schemas.microsoft.com/office/drawing/2014/main" id="{92FF9B24-9D11-0D8D-E900-EE40538ACA72}"/>
                </a:ext>
              </a:extLst>
            </p:cNvPr>
            <p:cNvSpPr/>
            <p:nvPr/>
          </p:nvSpPr>
          <p:spPr>
            <a:xfrm>
              <a:off x="6374868" y="1304710"/>
              <a:ext cx="104775" cy="109537"/>
            </a:xfrm>
            <a:custGeom>
              <a:avLst/>
              <a:gdLst>
                <a:gd name="connsiteX0" fmla="*/ 0 w 104775"/>
                <a:gd name="connsiteY0" fmla="*/ 109538 h 109537"/>
                <a:gd name="connsiteX1" fmla="*/ 104775 w 104775"/>
                <a:gd name="connsiteY1" fmla="*/ 109538 h 109537"/>
                <a:gd name="connsiteX2" fmla="*/ 104775 w 104775"/>
                <a:gd name="connsiteY2" fmla="*/ 0 h 109537"/>
                <a:gd name="connsiteX3" fmla="*/ 0 w 104775"/>
                <a:gd name="connsiteY3" fmla="*/ 0 h 109537"/>
                <a:gd name="connsiteX4" fmla="*/ 14288 w 104775"/>
                <a:gd name="connsiteY4" fmla="*/ 14288 h 109537"/>
                <a:gd name="connsiteX5" fmla="*/ 33338 w 104775"/>
                <a:gd name="connsiteY5" fmla="*/ 14288 h 109537"/>
                <a:gd name="connsiteX6" fmla="*/ 33338 w 104775"/>
                <a:gd name="connsiteY6" fmla="*/ 33338 h 109537"/>
                <a:gd name="connsiteX7" fmla="*/ 14288 w 104775"/>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09537">
                  <a:moveTo>
                    <a:pt x="0" y="109538"/>
                  </a:moveTo>
                  <a:lnTo>
                    <a:pt x="104775" y="109538"/>
                  </a:lnTo>
                  <a:lnTo>
                    <a:pt x="104775"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6" name="Freeform: Shape 45">
              <a:extLst>
                <a:ext uri="{FF2B5EF4-FFF2-40B4-BE49-F238E27FC236}">
                  <a16:creationId xmlns:a16="http://schemas.microsoft.com/office/drawing/2014/main" id="{F1D10D88-F34E-D32A-DC9E-0CC0604CAB4F}"/>
                </a:ext>
              </a:extLst>
            </p:cNvPr>
            <p:cNvSpPr/>
            <p:nvPr/>
          </p:nvSpPr>
          <p:spPr>
            <a:xfrm>
              <a:off x="6251043"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7" name="Freeform: Shape 46">
              <a:extLst>
                <a:ext uri="{FF2B5EF4-FFF2-40B4-BE49-F238E27FC236}">
                  <a16:creationId xmlns:a16="http://schemas.microsoft.com/office/drawing/2014/main" id="{9D1E2AEA-E7B3-ADE6-31AE-C9F69C767B70}"/>
                </a:ext>
              </a:extLst>
            </p:cNvPr>
            <p:cNvSpPr/>
            <p:nvPr/>
          </p:nvSpPr>
          <p:spPr>
            <a:xfrm>
              <a:off x="6127218" y="1304710"/>
              <a:ext cx="109537" cy="109537"/>
            </a:xfrm>
            <a:custGeom>
              <a:avLst/>
              <a:gdLst>
                <a:gd name="connsiteX0" fmla="*/ 0 w 109537"/>
                <a:gd name="connsiteY0" fmla="*/ 109538 h 109537"/>
                <a:gd name="connsiteX1" fmla="*/ 109538 w 109537"/>
                <a:gd name="connsiteY1" fmla="*/ 109538 h 109537"/>
                <a:gd name="connsiteX2" fmla="*/ 109538 w 109537"/>
                <a:gd name="connsiteY2" fmla="*/ 0 h 109537"/>
                <a:gd name="connsiteX3" fmla="*/ 0 w 109537"/>
                <a:gd name="connsiteY3" fmla="*/ 0 h 109537"/>
                <a:gd name="connsiteX4" fmla="*/ 14288 w 109537"/>
                <a:gd name="connsiteY4" fmla="*/ 14288 h 109537"/>
                <a:gd name="connsiteX5" fmla="*/ 33338 w 109537"/>
                <a:gd name="connsiteY5" fmla="*/ 14288 h 109537"/>
                <a:gd name="connsiteX6" fmla="*/ 33338 w 109537"/>
                <a:gd name="connsiteY6" fmla="*/ 33338 h 109537"/>
                <a:gd name="connsiteX7" fmla="*/ 14288 w 109537"/>
                <a:gd name="connsiteY7" fmla="*/ 3333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37" h="109537">
                  <a:moveTo>
                    <a:pt x="0" y="109538"/>
                  </a:moveTo>
                  <a:lnTo>
                    <a:pt x="109538" y="109538"/>
                  </a:lnTo>
                  <a:lnTo>
                    <a:pt x="109538" y="0"/>
                  </a:lnTo>
                  <a:lnTo>
                    <a:pt x="0" y="0"/>
                  </a:lnTo>
                  <a:close/>
                  <a:moveTo>
                    <a:pt x="14288" y="14288"/>
                  </a:moveTo>
                  <a:lnTo>
                    <a:pt x="33338" y="14288"/>
                  </a:lnTo>
                  <a:lnTo>
                    <a:pt x="33338" y="33338"/>
                  </a:lnTo>
                  <a:lnTo>
                    <a:pt x="14288" y="33338"/>
                  </a:lnTo>
                  <a:close/>
                </a:path>
              </a:pathLst>
            </a:custGeom>
            <a:solidFill>
              <a:schemeClr val="bg2">
                <a:lumMod val="75000"/>
              </a:schemeClr>
            </a:solidFill>
            <a:ln w="4763" cap="flat">
              <a:noFill/>
              <a:prstDash val="solid"/>
              <a:miter/>
            </a:ln>
          </p:spPr>
          <p:txBody>
            <a:bodyPr rtlCol="0" anchor="ctr"/>
            <a:lstStyle/>
            <a:p>
              <a:endParaRPr lang="en-US">
                <a:solidFill>
                  <a:sysClr val="windowText" lastClr="000000"/>
                </a:solidFill>
              </a:endParaRPr>
            </a:p>
          </p:txBody>
        </p:sp>
        <p:sp>
          <p:nvSpPr>
            <p:cNvPr id="48" name="Freeform: Shape 47">
              <a:extLst>
                <a:ext uri="{FF2B5EF4-FFF2-40B4-BE49-F238E27FC236}">
                  <a16:creationId xmlns:a16="http://schemas.microsoft.com/office/drawing/2014/main" id="{D17E4AED-C440-BD1E-ABD2-199DBA92D01F}"/>
                </a:ext>
              </a:extLst>
            </p:cNvPr>
            <p:cNvSpPr/>
            <p:nvPr/>
          </p:nvSpPr>
          <p:spPr>
            <a:xfrm>
              <a:off x="6360581" y="1057060"/>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57150 w 142875"/>
                <a:gd name="connsiteY5" fmla="*/ 105351 h 142875"/>
                <a:gd name="connsiteX6" fmla="*/ 23522 w 142875"/>
                <a:gd name="connsiteY6" fmla="*/ 71728 h 142875"/>
                <a:gd name="connsiteX7" fmla="*/ 33628 w 142875"/>
                <a:gd name="connsiteY7" fmla="*/ 61622 h 142875"/>
                <a:gd name="connsiteX8" fmla="*/ 57150 w 142875"/>
                <a:gd name="connsiteY8" fmla="*/ 85149 h 142875"/>
                <a:gd name="connsiteX9" fmla="*/ 104485 w 142875"/>
                <a:gd name="connsiteY9" fmla="*/ 37809 h 142875"/>
                <a:gd name="connsiteX10" fmla="*/ 114591 w 142875"/>
                <a:gd name="connsiteY10" fmla="*/ 4791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875" y="31984"/>
                    <a:pt x="110891" y="0"/>
                    <a:pt x="71438" y="0"/>
                  </a:cubicBezTo>
                  <a:close/>
                  <a:moveTo>
                    <a:pt x="57150" y="105351"/>
                  </a:moveTo>
                  <a:lnTo>
                    <a:pt x="23522" y="71728"/>
                  </a:lnTo>
                  <a:lnTo>
                    <a:pt x="33628" y="61622"/>
                  </a:lnTo>
                  <a:lnTo>
                    <a:pt x="57150" y="85149"/>
                  </a:lnTo>
                  <a:lnTo>
                    <a:pt x="104485" y="37809"/>
                  </a:lnTo>
                  <a:lnTo>
                    <a:pt x="114591" y="47916"/>
                  </a:lnTo>
                  <a:close/>
                </a:path>
              </a:pathLst>
            </a:custGeom>
            <a:solidFill>
              <a:srgbClr val="B9CEA2"/>
            </a:solidFill>
            <a:ln w="4763" cap="flat">
              <a:noFill/>
              <a:prstDash val="solid"/>
              <a:miter/>
            </a:ln>
          </p:spPr>
          <p:txBody>
            <a:bodyPr rtlCol="0" anchor="ctr"/>
            <a:lstStyle/>
            <a:p>
              <a:endParaRPr lang="en-US">
                <a:solidFill>
                  <a:sysClr val="windowText" lastClr="000000"/>
                </a:solidFill>
              </a:endParaRPr>
            </a:p>
          </p:txBody>
        </p:sp>
      </p:grpSp>
      <p:sp>
        <p:nvSpPr>
          <p:cNvPr id="2" name="Google Shape;3105;p78">
            <a:extLst>
              <a:ext uri="{FF2B5EF4-FFF2-40B4-BE49-F238E27FC236}">
                <a16:creationId xmlns:a16="http://schemas.microsoft.com/office/drawing/2014/main" id="{11EF6651-9A41-1752-AB9A-77E420E5D46D}"/>
              </a:ext>
            </a:extLst>
          </p:cNvPr>
          <p:cNvSpPr/>
          <p:nvPr/>
        </p:nvSpPr>
        <p:spPr>
          <a:xfrm>
            <a:off x="5168123" y="2770882"/>
            <a:ext cx="2487174" cy="923544"/>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buClr>
                <a:srgbClr val="D5837C"/>
              </a:buClr>
            </a:pPr>
            <a:r>
              <a:rPr lang="en-US" b="1" dirty="0">
                <a:solidFill>
                  <a:schemeClr val="dk1"/>
                </a:solidFill>
                <a:latin typeface="Montserrat" panose="00000500000000000000" pitchFamily="50" charset="0"/>
                <a:ea typeface="Raleway"/>
                <a:cs typeface="Raleway"/>
                <a:sym typeface="Raleway"/>
              </a:rPr>
              <a:t>backend server </a:t>
            </a:r>
          </a:p>
          <a:p>
            <a:pPr lvl="0" algn="ctr" rtl="0">
              <a:spcBef>
                <a:spcPts val="0"/>
              </a:spcBef>
              <a:spcAft>
                <a:spcPts val="0"/>
              </a:spcAft>
              <a:buClr>
                <a:srgbClr val="D5837C"/>
              </a:buClr>
            </a:pPr>
            <a:endParaRPr lang="en-US" sz="1050" b="1" dirty="0">
              <a:solidFill>
                <a:schemeClr val="dk1"/>
              </a:solidFill>
              <a:latin typeface="Montserrat" panose="00000500000000000000" pitchFamily="50" charset="0"/>
              <a:ea typeface="Raleway"/>
              <a:cs typeface="Raleway"/>
              <a:sym typeface="Raleway"/>
            </a:endParaRPr>
          </a:p>
          <a:p>
            <a:pPr marL="171450" lvl="0" indent="-171450">
              <a:spcBef>
                <a:spcPts val="0"/>
              </a:spcBef>
              <a:spcAft>
                <a:spcPts val="0"/>
              </a:spcAft>
              <a:buClr>
                <a:srgbClr val="B9CEA2"/>
              </a:buClr>
              <a:buFont typeface="Segoe UI Symbol" panose="020B0502040204020203" pitchFamily="34" charset="0"/>
              <a:buChar char="✔"/>
            </a:pPr>
            <a:r>
              <a:rPr lang="en-US" sz="1200" dirty="0">
                <a:solidFill>
                  <a:schemeClr val="dk1"/>
                </a:solidFill>
                <a:latin typeface="Montserrat" panose="00000500000000000000" pitchFamily="50" charset="0"/>
                <a:ea typeface="Raleway"/>
                <a:cs typeface="Raleway"/>
                <a:sym typeface="Raleway"/>
              </a:rPr>
              <a:t> High accuracy</a:t>
            </a:r>
          </a:p>
        </p:txBody>
      </p:sp>
    </p:spTree>
    <p:extLst>
      <p:ext uri="{BB962C8B-B14F-4D97-AF65-F5344CB8AC3E}">
        <p14:creationId xmlns:p14="http://schemas.microsoft.com/office/powerpoint/2010/main" val="1473905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66"/>
          <p:cNvSpPr txBox="1">
            <a:spLocks noGrp="1"/>
          </p:cNvSpPr>
          <p:nvPr>
            <p:ph type="title"/>
          </p:nvPr>
        </p:nvSpPr>
        <p:spPr>
          <a:xfrm>
            <a:off x="915025" y="1989150"/>
            <a:ext cx="4463100" cy="15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a:t>
            </a:r>
            <a:br>
              <a:rPr lang="en-US" dirty="0"/>
            </a:br>
            <a:r>
              <a:rPr lang="en-US" dirty="0"/>
              <a:t>specifications</a:t>
            </a:r>
          </a:p>
        </p:txBody>
      </p:sp>
      <p:sp>
        <p:nvSpPr>
          <p:cNvPr id="2077" name="Google Shape;2077;p66"/>
          <p:cNvSpPr txBox="1">
            <a:spLocks noGrp="1"/>
          </p:cNvSpPr>
          <p:nvPr>
            <p:ph type="subTitle" idx="1"/>
          </p:nvPr>
        </p:nvSpPr>
        <p:spPr>
          <a:xfrm>
            <a:off x="915025" y="3569550"/>
            <a:ext cx="4463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latin typeface="Montserrat" panose="00000500000000000000" pitchFamily="50" charset="0"/>
              </a:rPr>
              <a:t>Elaborating on the Model Implementation</a:t>
            </a:r>
          </a:p>
        </p:txBody>
      </p:sp>
      <p:sp>
        <p:nvSpPr>
          <p:cNvPr id="2078" name="Google Shape;2078;p66"/>
          <p:cNvSpPr txBox="1">
            <a:spLocks noGrp="1"/>
          </p:cNvSpPr>
          <p:nvPr>
            <p:ph type="title" idx="2"/>
          </p:nvPr>
        </p:nvSpPr>
        <p:spPr>
          <a:xfrm>
            <a:off x="915025" y="1216950"/>
            <a:ext cx="1933200" cy="7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2378" name="Google Shape;3675;p88">
            <a:extLst>
              <a:ext uri="{FF2B5EF4-FFF2-40B4-BE49-F238E27FC236}">
                <a16:creationId xmlns:a16="http://schemas.microsoft.com/office/drawing/2014/main" id="{C1BC66CE-491A-F38B-729B-81125CB98E9A}"/>
              </a:ext>
            </a:extLst>
          </p:cNvPr>
          <p:cNvGrpSpPr/>
          <p:nvPr/>
        </p:nvGrpSpPr>
        <p:grpSpPr>
          <a:xfrm>
            <a:off x="4577839" y="1515100"/>
            <a:ext cx="3435875" cy="2113300"/>
            <a:chOff x="3253875" y="1309350"/>
            <a:chExt cx="3435875" cy="2113300"/>
          </a:xfrm>
        </p:grpSpPr>
        <p:sp>
          <p:nvSpPr>
            <p:cNvPr id="2379" name="Google Shape;3676;p88">
              <a:extLst>
                <a:ext uri="{FF2B5EF4-FFF2-40B4-BE49-F238E27FC236}">
                  <a16:creationId xmlns:a16="http://schemas.microsoft.com/office/drawing/2014/main" id="{28680D77-1DEE-BF55-4F07-61DFC313037B}"/>
                </a:ext>
              </a:extLst>
            </p:cNvPr>
            <p:cNvSpPr/>
            <p:nvPr/>
          </p:nvSpPr>
          <p:spPr>
            <a:xfrm>
              <a:off x="3253875" y="1354675"/>
              <a:ext cx="3435875" cy="2067975"/>
            </a:xfrm>
            <a:custGeom>
              <a:avLst/>
              <a:gdLst/>
              <a:ahLst/>
              <a:cxnLst/>
              <a:rect l="l" t="t" r="r" b="b"/>
              <a:pathLst>
                <a:path w="137435" h="82719" extrusionOk="0">
                  <a:moveTo>
                    <a:pt x="46651" y="0"/>
                  </a:moveTo>
                  <a:cubicBezTo>
                    <a:pt x="46134" y="0"/>
                    <a:pt x="45619" y="137"/>
                    <a:pt x="45161" y="411"/>
                  </a:cubicBezTo>
                  <a:lnTo>
                    <a:pt x="8180" y="22104"/>
                  </a:lnTo>
                  <a:cubicBezTo>
                    <a:pt x="6263" y="23223"/>
                    <a:pt x="6227" y="25986"/>
                    <a:pt x="8120" y="27152"/>
                  </a:cubicBezTo>
                  <a:lnTo>
                    <a:pt x="24075" y="36999"/>
                  </a:lnTo>
                  <a:cubicBezTo>
                    <a:pt x="25956" y="38154"/>
                    <a:pt x="25932" y="40904"/>
                    <a:pt x="24027" y="42035"/>
                  </a:cubicBezTo>
                  <a:lnTo>
                    <a:pt x="1917" y="55144"/>
                  </a:lnTo>
                  <a:cubicBezTo>
                    <a:pt x="0" y="56287"/>
                    <a:pt x="0" y="59061"/>
                    <a:pt x="1917" y="60204"/>
                  </a:cubicBezTo>
                  <a:lnTo>
                    <a:pt x="39017" y="82302"/>
                  </a:lnTo>
                  <a:cubicBezTo>
                    <a:pt x="39481" y="82579"/>
                    <a:pt x="40005" y="82719"/>
                    <a:pt x="40530" y="82719"/>
                  </a:cubicBezTo>
                  <a:cubicBezTo>
                    <a:pt x="41044" y="82719"/>
                    <a:pt x="41558" y="82585"/>
                    <a:pt x="42018" y="82314"/>
                  </a:cubicBezTo>
                  <a:lnTo>
                    <a:pt x="135494" y="27569"/>
                  </a:lnTo>
                  <a:cubicBezTo>
                    <a:pt x="137422" y="26438"/>
                    <a:pt x="137434" y="23652"/>
                    <a:pt x="135517" y="22497"/>
                  </a:cubicBezTo>
                  <a:lnTo>
                    <a:pt x="104466" y="3852"/>
                  </a:lnTo>
                  <a:cubicBezTo>
                    <a:pt x="104001" y="3572"/>
                    <a:pt x="103478" y="3432"/>
                    <a:pt x="102954" y="3432"/>
                  </a:cubicBezTo>
                  <a:cubicBezTo>
                    <a:pt x="102430" y="3432"/>
                    <a:pt x="101906" y="3572"/>
                    <a:pt x="101442" y="3852"/>
                  </a:cubicBezTo>
                  <a:lnTo>
                    <a:pt x="84154" y="14187"/>
                  </a:lnTo>
                  <a:lnTo>
                    <a:pt x="79356" y="17068"/>
                  </a:lnTo>
                  <a:cubicBezTo>
                    <a:pt x="78891" y="17342"/>
                    <a:pt x="78370" y="17479"/>
                    <a:pt x="77849" y="17479"/>
                  </a:cubicBezTo>
                  <a:cubicBezTo>
                    <a:pt x="77328" y="17479"/>
                    <a:pt x="76808" y="17342"/>
                    <a:pt x="76343" y="17068"/>
                  </a:cubicBezTo>
                  <a:lnTo>
                    <a:pt x="48149" y="411"/>
                  </a:lnTo>
                  <a:cubicBezTo>
                    <a:pt x="47685" y="137"/>
                    <a:pt x="47167" y="0"/>
                    <a:pt x="46651" y="0"/>
                  </a:cubicBezTo>
                  <a:close/>
                </a:path>
              </a:pathLst>
            </a:custGeom>
            <a:solidFill>
              <a:srgbClr val="F0F5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0" name="Google Shape;3677;p88">
              <a:extLst>
                <a:ext uri="{FF2B5EF4-FFF2-40B4-BE49-F238E27FC236}">
                  <a16:creationId xmlns:a16="http://schemas.microsoft.com/office/drawing/2014/main" id="{6D5B2C2E-5D66-7BBC-AE42-7285FC6732A5}"/>
                </a:ext>
              </a:extLst>
            </p:cNvPr>
            <p:cNvSpPr/>
            <p:nvPr/>
          </p:nvSpPr>
          <p:spPr>
            <a:xfrm>
              <a:off x="5536000" y="1689675"/>
              <a:ext cx="244100" cy="534325"/>
            </a:xfrm>
            <a:custGeom>
              <a:avLst/>
              <a:gdLst/>
              <a:ahLst/>
              <a:cxnLst/>
              <a:rect l="l" t="t" r="r" b="b"/>
              <a:pathLst>
                <a:path w="9764" h="21373" extrusionOk="0">
                  <a:moveTo>
                    <a:pt x="1" y="1"/>
                  </a:moveTo>
                  <a:lnTo>
                    <a:pt x="1" y="15574"/>
                  </a:lnTo>
                  <a:lnTo>
                    <a:pt x="9764" y="21372"/>
                  </a:lnTo>
                  <a:lnTo>
                    <a:pt x="9704" y="5918"/>
                  </a:lnTo>
                  <a:lnTo>
                    <a:pt x="1" y="1"/>
                  </a:lnTo>
                  <a:close/>
                </a:path>
              </a:pathLst>
            </a:custGeom>
            <a:solidFill>
              <a:schemeClr val="accent5">
                <a:lumMod val="40000"/>
                <a:lumOff val="60000"/>
              </a:schemeClr>
            </a:solidFill>
            <a:ln>
              <a:solidFill>
                <a:srgbClr val="93A597"/>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1" name="Google Shape;3678;p88">
              <a:extLst>
                <a:ext uri="{FF2B5EF4-FFF2-40B4-BE49-F238E27FC236}">
                  <a16:creationId xmlns:a16="http://schemas.microsoft.com/office/drawing/2014/main" id="{94DA1667-CDAF-2F5D-538A-7BFD454A8200}"/>
                </a:ext>
              </a:extLst>
            </p:cNvPr>
            <p:cNvSpPr/>
            <p:nvPr/>
          </p:nvSpPr>
          <p:spPr>
            <a:xfrm>
              <a:off x="5528275" y="1681725"/>
              <a:ext cx="259875" cy="550000"/>
            </a:xfrm>
            <a:custGeom>
              <a:avLst/>
              <a:gdLst/>
              <a:ahLst/>
              <a:cxnLst/>
              <a:rect l="l" t="t" r="r" b="b"/>
              <a:pathLst>
                <a:path w="10395" h="22000" extrusionOk="0">
                  <a:moveTo>
                    <a:pt x="619" y="878"/>
                  </a:moveTo>
                  <a:lnTo>
                    <a:pt x="9704" y="6415"/>
                  </a:lnTo>
                  <a:lnTo>
                    <a:pt x="9763" y="21131"/>
                  </a:lnTo>
                  <a:lnTo>
                    <a:pt x="631" y="15713"/>
                  </a:lnTo>
                  <a:lnTo>
                    <a:pt x="619" y="878"/>
                  </a:lnTo>
                  <a:close/>
                  <a:moveTo>
                    <a:pt x="322" y="0"/>
                  </a:moveTo>
                  <a:cubicBezTo>
                    <a:pt x="268" y="0"/>
                    <a:pt x="214" y="15"/>
                    <a:pt x="167" y="45"/>
                  </a:cubicBezTo>
                  <a:cubicBezTo>
                    <a:pt x="60" y="104"/>
                    <a:pt x="0" y="200"/>
                    <a:pt x="0" y="319"/>
                  </a:cubicBezTo>
                  <a:lnTo>
                    <a:pt x="0" y="15892"/>
                  </a:lnTo>
                  <a:cubicBezTo>
                    <a:pt x="0" y="15999"/>
                    <a:pt x="60" y="16106"/>
                    <a:pt x="155" y="16166"/>
                  </a:cubicBezTo>
                  <a:lnTo>
                    <a:pt x="9918" y="21952"/>
                  </a:lnTo>
                  <a:cubicBezTo>
                    <a:pt x="9966" y="21988"/>
                    <a:pt x="10013" y="22000"/>
                    <a:pt x="10073" y="22000"/>
                  </a:cubicBezTo>
                  <a:cubicBezTo>
                    <a:pt x="10251" y="22000"/>
                    <a:pt x="10394" y="21857"/>
                    <a:pt x="10394" y="21679"/>
                  </a:cubicBezTo>
                  <a:lnTo>
                    <a:pt x="10335" y="6236"/>
                  </a:lnTo>
                  <a:cubicBezTo>
                    <a:pt x="10335" y="6129"/>
                    <a:pt x="10275" y="6022"/>
                    <a:pt x="10180" y="5962"/>
                  </a:cubicBezTo>
                  <a:lnTo>
                    <a:pt x="476" y="45"/>
                  </a:lnTo>
                  <a:cubicBezTo>
                    <a:pt x="429" y="15"/>
                    <a:pt x="375" y="0"/>
                    <a:pt x="322"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2" name="Google Shape;3679;p88">
              <a:extLst>
                <a:ext uri="{FF2B5EF4-FFF2-40B4-BE49-F238E27FC236}">
                  <a16:creationId xmlns:a16="http://schemas.microsoft.com/office/drawing/2014/main" id="{4FC46108-B279-F4A0-9F4E-5F032E667CC9}"/>
                </a:ext>
              </a:extLst>
            </p:cNvPr>
            <p:cNvSpPr/>
            <p:nvPr/>
          </p:nvSpPr>
          <p:spPr>
            <a:xfrm>
              <a:off x="5536000" y="1480125"/>
              <a:ext cx="597125" cy="357525"/>
            </a:xfrm>
            <a:custGeom>
              <a:avLst/>
              <a:gdLst/>
              <a:ahLst/>
              <a:cxnLst/>
              <a:rect l="l" t="t" r="r" b="b"/>
              <a:pathLst>
                <a:path w="23885" h="14301" extrusionOk="0">
                  <a:moveTo>
                    <a:pt x="14252" y="1"/>
                  </a:moveTo>
                  <a:lnTo>
                    <a:pt x="1" y="8395"/>
                  </a:lnTo>
                  <a:lnTo>
                    <a:pt x="9704" y="14300"/>
                  </a:lnTo>
                  <a:lnTo>
                    <a:pt x="23885" y="5835"/>
                  </a:lnTo>
                  <a:lnTo>
                    <a:pt x="14252"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3" name="Google Shape;3680;p88">
              <a:extLst>
                <a:ext uri="{FF2B5EF4-FFF2-40B4-BE49-F238E27FC236}">
                  <a16:creationId xmlns:a16="http://schemas.microsoft.com/office/drawing/2014/main" id="{2D7177FE-8428-6183-5E03-3214CE93E2A1}"/>
                </a:ext>
              </a:extLst>
            </p:cNvPr>
            <p:cNvSpPr/>
            <p:nvPr/>
          </p:nvSpPr>
          <p:spPr>
            <a:xfrm>
              <a:off x="5527075" y="1472250"/>
              <a:ext cx="614975" cy="373425"/>
            </a:xfrm>
            <a:custGeom>
              <a:avLst/>
              <a:gdLst/>
              <a:ahLst/>
              <a:cxnLst/>
              <a:rect l="l" t="t" r="r" b="b"/>
              <a:pathLst>
                <a:path w="24599" h="14937" extrusionOk="0">
                  <a:moveTo>
                    <a:pt x="14609" y="685"/>
                  </a:moveTo>
                  <a:lnTo>
                    <a:pt x="23634" y="6150"/>
                  </a:lnTo>
                  <a:lnTo>
                    <a:pt x="10061" y="14246"/>
                  </a:lnTo>
                  <a:lnTo>
                    <a:pt x="977" y="8710"/>
                  </a:lnTo>
                  <a:lnTo>
                    <a:pt x="14609" y="685"/>
                  </a:lnTo>
                  <a:close/>
                  <a:moveTo>
                    <a:pt x="14603" y="0"/>
                  </a:moveTo>
                  <a:cubicBezTo>
                    <a:pt x="14547" y="0"/>
                    <a:pt x="14490" y="18"/>
                    <a:pt x="14443" y="54"/>
                  </a:cubicBezTo>
                  <a:lnTo>
                    <a:pt x="203" y="8436"/>
                  </a:lnTo>
                  <a:cubicBezTo>
                    <a:pt x="0" y="8555"/>
                    <a:pt x="0" y="8853"/>
                    <a:pt x="203" y="8972"/>
                  </a:cubicBezTo>
                  <a:lnTo>
                    <a:pt x="9906" y="14889"/>
                  </a:lnTo>
                  <a:cubicBezTo>
                    <a:pt x="9954" y="14913"/>
                    <a:pt x="10002" y="14937"/>
                    <a:pt x="10061" y="14937"/>
                  </a:cubicBezTo>
                  <a:cubicBezTo>
                    <a:pt x="10121" y="14937"/>
                    <a:pt x="10180" y="14913"/>
                    <a:pt x="10228" y="14889"/>
                  </a:cubicBezTo>
                  <a:lnTo>
                    <a:pt x="24396" y="6424"/>
                  </a:lnTo>
                  <a:cubicBezTo>
                    <a:pt x="24599" y="6293"/>
                    <a:pt x="24599" y="5995"/>
                    <a:pt x="24396" y="5876"/>
                  </a:cubicBezTo>
                  <a:lnTo>
                    <a:pt x="14764" y="54"/>
                  </a:lnTo>
                  <a:cubicBezTo>
                    <a:pt x="14717" y="18"/>
                    <a:pt x="14660" y="0"/>
                    <a:pt x="14603"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384" name="Google Shape;3681;p88">
              <a:extLst>
                <a:ext uri="{FF2B5EF4-FFF2-40B4-BE49-F238E27FC236}">
                  <a16:creationId xmlns:a16="http://schemas.microsoft.com/office/drawing/2014/main" id="{2CF6EA99-039A-89F5-A88E-F1716CECB49B}"/>
                </a:ext>
              </a:extLst>
            </p:cNvPr>
            <p:cNvSpPr/>
            <p:nvPr/>
          </p:nvSpPr>
          <p:spPr>
            <a:xfrm>
              <a:off x="5779475" y="1625975"/>
              <a:ext cx="354550" cy="598025"/>
            </a:xfrm>
            <a:custGeom>
              <a:avLst/>
              <a:gdLst/>
              <a:ahLst/>
              <a:cxnLst/>
              <a:rect l="l" t="t" r="r" b="b"/>
              <a:pathLst>
                <a:path w="14182" h="23921" extrusionOk="0">
                  <a:moveTo>
                    <a:pt x="14181" y="1"/>
                  </a:moveTo>
                  <a:lnTo>
                    <a:pt x="1" y="8466"/>
                  </a:lnTo>
                  <a:lnTo>
                    <a:pt x="60" y="23920"/>
                  </a:lnTo>
                  <a:lnTo>
                    <a:pt x="14181" y="15503"/>
                  </a:lnTo>
                  <a:lnTo>
                    <a:pt x="14181" y="1"/>
                  </a:ln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5" name="Google Shape;3682;p88">
              <a:extLst>
                <a:ext uri="{FF2B5EF4-FFF2-40B4-BE49-F238E27FC236}">
                  <a16:creationId xmlns:a16="http://schemas.microsoft.com/office/drawing/2014/main" id="{F084465C-6921-8651-310C-38DA516F9BE3}"/>
                </a:ext>
              </a:extLst>
            </p:cNvPr>
            <p:cNvSpPr/>
            <p:nvPr/>
          </p:nvSpPr>
          <p:spPr>
            <a:xfrm>
              <a:off x="5779475" y="1625975"/>
              <a:ext cx="354550" cy="598025"/>
            </a:xfrm>
            <a:custGeom>
              <a:avLst/>
              <a:gdLst/>
              <a:ahLst/>
              <a:cxnLst/>
              <a:rect l="l" t="t" r="r" b="b"/>
              <a:pathLst>
                <a:path w="14182" h="23921" extrusionOk="0">
                  <a:moveTo>
                    <a:pt x="14181" y="1"/>
                  </a:moveTo>
                  <a:lnTo>
                    <a:pt x="1" y="8466"/>
                  </a:lnTo>
                  <a:lnTo>
                    <a:pt x="60" y="23920"/>
                  </a:lnTo>
                  <a:lnTo>
                    <a:pt x="14181" y="15503"/>
                  </a:lnTo>
                  <a:lnTo>
                    <a:pt x="14181" y="1"/>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6" name="Google Shape;3683;p88">
              <a:extLst>
                <a:ext uri="{FF2B5EF4-FFF2-40B4-BE49-F238E27FC236}">
                  <a16:creationId xmlns:a16="http://schemas.microsoft.com/office/drawing/2014/main" id="{B293362E-7094-3645-E357-44F2AB523895}"/>
                </a:ext>
              </a:extLst>
            </p:cNvPr>
            <p:cNvSpPr/>
            <p:nvPr/>
          </p:nvSpPr>
          <p:spPr>
            <a:xfrm>
              <a:off x="5771750" y="1618075"/>
              <a:ext cx="370000" cy="613650"/>
            </a:xfrm>
            <a:custGeom>
              <a:avLst/>
              <a:gdLst/>
              <a:ahLst/>
              <a:cxnLst/>
              <a:rect l="l" t="t" r="r" b="b"/>
              <a:pathLst>
                <a:path w="14800" h="24546" extrusionOk="0">
                  <a:moveTo>
                    <a:pt x="14181" y="876"/>
                  </a:moveTo>
                  <a:lnTo>
                    <a:pt x="14181" y="15640"/>
                  </a:lnTo>
                  <a:lnTo>
                    <a:pt x="691" y="23677"/>
                  </a:lnTo>
                  <a:lnTo>
                    <a:pt x="631" y="8961"/>
                  </a:lnTo>
                  <a:lnTo>
                    <a:pt x="14181" y="876"/>
                  </a:lnTo>
                  <a:close/>
                  <a:moveTo>
                    <a:pt x="14485" y="0"/>
                  </a:moveTo>
                  <a:cubicBezTo>
                    <a:pt x="14431" y="0"/>
                    <a:pt x="14376" y="14"/>
                    <a:pt x="14324" y="43"/>
                  </a:cubicBezTo>
                  <a:lnTo>
                    <a:pt x="143" y="8520"/>
                  </a:lnTo>
                  <a:cubicBezTo>
                    <a:pt x="60" y="8580"/>
                    <a:pt x="0" y="8675"/>
                    <a:pt x="0" y="8794"/>
                  </a:cubicBezTo>
                  <a:lnTo>
                    <a:pt x="60" y="24236"/>
                  </a:lnTo>
                  <a:cubicBezTo>
                    <a:pt x="60" y="24403"/>
                    <a:pt x="203" y="24546"/>
                    <a:pt x="369" y="24546"/>
                  </a:cubicBezTo>
                  <a:cubicBezTo>
                    <a:pt x="429" y="24546"/>
                    <a:pt x="489" y="24534"/>
                    <a:pt x="536" y="24498"/>
                  </a:cubicBezTo>
                  <a:lnTo>
                    <a:pt x="14657" y="16081"/>
                  </a:lnTo>
                  <a:cubicBezTo>
                    <a:pt x="14752" y="16033"/>
                    <a:pt x="14800" y="15926"/>
                    <a:pt x="14800" y="15819"/>
                  </a:cubicBezTo>
                  <a:lnTo>
                    <a:pt x="14800" y="317"/>
                  </a:lnTo>
                  <a:cubicBezTo>
                    <a:pt x="14800" y="128"/>
                    <a:pt x="14651" y="0"/>
                    <a:pt x="14485"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387" name="Google Shape;3684;p88">
              <a:extLst>
                <a:ext uri="{FF2B5EF4-FFF2-40B4-BE49-F238E27FC236}">
                  <a16:creationId xmlns:a16="http://schemas.microsoft.com/office/drawing/2014/main" id="{041E3B30-763A-A8DE-DD47-DE41DDBE4751}"/>
                </a:ext>
              </a:extLst>
            </p:cNvPr>
            <p:cNvSpPr/>
            <p:nvPr/>
          </p:nvSpPr>
          <p:spPr>
            <a:xfrm>
              <a:off x="5825325" y="1978700"/>
              <a:ext cx="62825" cy="185475"/>
            </a:xfrm>
            <a:custGeom>
              <a:avLst/>
              <a:gdLst/>
              <a:ahLst/>
              <a:cxnLst/>
              <a:rect l="l" t="t" r="r" b="b"/>
              <a:pathLst>
                <a:path w="2513" h="7419" extrusionOk="0">
                  <a:moveTo>
                    <a:pt x="2513" y="1"/>
                  </a:moveTo>
                  <a:lnTo>
                    <a:pt x="0" y="1477"/>
                  </a:lnTo>
                  <a:lnTo>
                    <a:pt x="0" y="7418"/>
                  </a:lnTo>
                  <a:lnTo>
                    <a:pt x="2513" y="5942"/>
                  </a:lnTo>
                  <a:lnTo>
                    <a:pt x="2513"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8" name="Google Shape;3685;p88">
              <a:extLst>
                <a:ext uri="{FF2B5EF4-FFF2-40B4-BE49-F238E27FC236}">
                  <a16:creationId xmlns:a16="http://schemas.microsoft.com/office/drawing/2014/main" id="{2B830CC5-D8F0-0363-CED1-E8E38BD7AFAD}"/>
                </a:ext>
              </a:extLst>
            </p:cNvPr>
            <p:cNvSpPr/>
            <p:nvPr/>
          </p:nvSpPr>
          <p:spPr>
            <a:xfrm>
              <a:off x="5825325" y="1812625"/>
              <a:ext cx="62825" cy="185750"/>
            </a:xfrm>
            <a:custGeom>
              <a:avLst/>
              <a:gdLst/>
              <a:ahLst/>
              <a:cxnLst/>
              <a:rect l="l" t="t" r="r" b="b"/>
              <a:pathLst>
                <a:path w="2513" h="7430" extrusionOk="0">
                  <a:moveTo>
                    <a:pt x="2513" y="0"/>
                  </a:moveTo>
                  <a:lnTo>
                    <a:pt x="0" y="1476"/>
                  </a:lnTo>
                  <a:lnTo>
                    <a:pt x="0" y="7430"/>
                  </a:lnTo>
                  <a:lnTo>
                    <a:pt x="2513" y="5941"/>
                  </a:lnTo>
                  <a:lnTo>
                    <a:pt x="2513" y="0"/>
                  </a:ln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9" name="Google Shape;3686;p88">
              <a:extLst>
                <a:ext uri="{FF2B5EF4-FFF2-40B4-BE49-F238E27FC236}">
                  <a16:creationId xmlns:a16="http://schemas.microsoft.com/office/drawing/2014/main" id="{37876544-14DC-422D-9FC9-DB0FF639AF74}"/>
                </a:ext>
              </a:extLst>
            </p:cNvPr>
            <p:cNvSpPr/>
            <p:nvPr/>
          </p:nvSpPr>
          <p:spPr>
            <a:xfrm>
              <a:off x="5784850" y="1629550"/>
              <a:ext cx="587900" cy="478075"/>
            </a:xfrm>
            <a:custGeom>
              <a:avLst/>
              <a:gdLst/>
              <a:ahLst/>
              <a:cxnLst/>
              <a:rect l="l" t="t" r="r" b="b"/>
              <a:pathLst>
                <a:path w="23516" h="19123" extrusionOk="0">
                  <a:moveTo>
                    <a:pt x="13990" y="1"/>
                  </a:moveTo>
                  <a:lnTo>
                    <a:pt x="0" y="8216"/>
                  </a:lnTo>
                  <a:lnTo>
                    <a:pt x="0" y="13633"/>
                  </a:lnTo>
                  <a:lnTo>
                    <a:pt x="9370" y="19122"/>
                  </a:lnTo>
                  <a:lnTo>
                    <a:pt x="23515" y="10859"/>
                  </a:lnTo>
                  <a:lnTo>
                    <a:pt x="13990" y="1"/>
                  </a:lnTo>
                  <a:close/>
                </a:path>
              </a:pathLst>
            </a:custGeom>
            <a:solidFill>
              <a:schemeClr val="accent5">
                <a:lumMod val="40000"/>
                <a:lumOff val="60000"/>
              </a:schemeClr>
            </a:solidFill>
            <a:ln>
              <a:solidFill>
                <a:srgbClr val="93A597"/>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90" name="Google Shape;3687;p88">
              <a:extLst>
                <a:ext uri="{FF2B5EF4-FFF2-40B4-BE49-F238E27FC236}">
                  <a16:creationId xmlns:a16="http://schemas.microsoft.com/office/drawing/2014/main" id="{9029DDCE-7253-A7FE-AA02-9BBAF9D84D2B}"/>
                </a:ext>
              </a:extLst>
            </p:cNvPr>
            <p:cNvSpPr/>
            <p:nvPr/>
          </p:nvSpPr>
          <p:spPr>
            <a:xfrm>
              <a:off x="5777100" y="1621700"/>
              <a:ext cx="603675" cy="493725"/>
            </a:xfrm>
            <a:custGeom>
              <a:avLst/>
              <a:gdLst/>
              <a:ahLst/>
              <a:cxnLst/>
              <a:rect l="l" t="t" r="r" b="b"/>
              <a:pathLst>
                <a:path w="24147" h="19749" extrusionOk="0">
                  <a:moveTo>
                    <a:pt x="14229" y="720"/>
                  </a:moveTo>
                  <a:lnTo>
                    <a:pt x="23325" y="11102"/>
                  </a:lnTo>
                  <a:lnTo>
                    <a:pt x="9680" y="19067"/>
                  </a:lnTo>
                  <a:lnTo>
                    <a:pt x="632" y="13757"/>
                  </a:lnTo>
                  <a:lnTo>
                    <a:pt x="632" y="8709"/>
                  </a:lnTo>
                  <a:lnTo>
                    <a:pt x="14229" y="720"/>
                  </a:lnTo>
                  <a:close/>
                  <a:moveTo>
                    <a:pt x="14298" y="0"/>
                  </a:moveTo>
                  <a:cubicBezTo>
                    <a:pt x="14244" y="0"/>
                    <a:pt x="14191" y="13"/>
                    <a:pt x="14145" y="41"/>
                  </a:cubicBezTo>
                  <a:lnTo>
                    <a:pt x="155" y="8256"/>
                  </a:lnTo>
                  <a:cubicBezTo>
                    <a:pt x="60" y="8316"/>
                    <a:pt x="1" y="8423"/>
                    <a:pt x="1" y="8530"/>
                  </a:cubicBezTo>
                  <a:lnTo>
                    <a:pt x="1" y="13947"/>
                  </a:lnTo>
                  <a:cubicBezTo>
                    <a:pt x="1" y="14054"/>
                    <a:pt x="60" y="14162"/>
                    <a:pt x="155" y="14221"/>
                  </a:cubicBezTo>
                  <a:lnTo>
                    <a:pt x="9514" y="19710"/>
                  </a:lnTo>
                  <a:cubicBezTo>
                    <a:pt x="9561" y="19734"/>
                    <a:pt x="9621" y="19746"/>
                    <a:pt x="9680" y="19746"/>
                  </a:cubicBezTo>
                  <a:cubicBezTo>
                    <a:pt x="9691" y="19748"/>
                    <a:pt x="9702" y="19749"/>
                    <a:pt x="9713" y="19749"/>
                  </a:cubicBezTo>
                  <a:cubicBezTo>
                    <a:pt x="9761" y="19749"/>
                    <a:pt x="9808" y="19729"/>
                    <a:pt x="9847" y="19710"/>
                  </a:cubicBezTo>
                  <a:lnTo>
                    <a:pt x="23992" y="11447"/>
                  </a:lnTo>
                  <a:cubicBezTo>
                    <a:pt x="24063" y="11399"/>
                    <a:pt x="24123" y="11316"/>
                    <a:pt x="24135" y="11233"/>
                  </a:cubicBezTo>
                  <a:cubicBezTo>
                    <a:pt x="24147" y="11137"/>
                    <a:pt x="24123" y="11042"/>
                    <a:pt x="24063" y="10971"/>
                  </a:cubicBezTo>
                  <a:lnTo>
                    <a:pt x="14538" y="100"/>
                  </a:lnTo>
                  <a:cubicBezTo>
                    <a:pt x="14472" y="34"/>
                    <a:pt x="14384" y="0"/>
                    <a:pt x="14298"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391" name="Google Shape;3688;p88">
              <a:extLst>
                <a:ext uri="{FF2B5EF4-FFF2-40B4-BE49-F238E27FC236}">
                  <a16:creationId xmlns:a16="http://schemas.microsoft.com/office/drawing/2014/main" id="{6778D221-EF5D-D2D4-C68F-01FBF9C4FC19}"/>
                </a:ext>
              </a:extLst>
            </p:cNvPr>
            <p:cNvSpPr/>
            <p:nvPr/>
          </p:nvSpPr>
          <p:spPr>
            <a:xfrm>
              <a:off x="5784850" y="1834050"/>
              <a:ext cx="231900" cy="270300"/>
            </a:xfrm>
            <a:custGeom>
              <a:avLst/>
              <a:gdLst/>
              <a:ahLst/>
              <a:cxnLst/>
              <a:rect l="l" t="t" r="r" b="b"/>
              <a:pathLst>
                <a:path w="9276" h="10812" extrusionOk="0">
                  <a:moveTo>
                    <a:pt x="95" y="0"/>
                  </a:moveTo>
                  <a:lnTo>
                    <a:pt x="0" y="5453"/>
                  </a:lnTo>
                  <a:lnTo>
                    <a:pt x="9275" y="10811"/>
                  </a:lnTo>
                  <a:lnTo>
                    <a:pt x="95"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92" name="Google Shape;3689;p88">
              <a:extLst>
                <a:ext uri="{FF2B5EF4-FFF2-40B4-BE49-F238E27FC236}">
                  <a16:creationId xmlns:a16="http://schemas.microsoft.com/office/drawing/2014/main" id="{F4C72FEC-36EE-7C92-EE68-8C9AB063BA66}"/>
                </a:ext>
              </a:extLst>
            </p:cNvPr>
            <p:cNvSpPr/>
            <p:nvPr/>
          </p:nvSpPr>
          <p:spPr>
            <a:xfrm>
              <a:off x="5776800" y="1826075"/>
              <a:ext cx="250350" cy="286300"/>
            </a:xfrm>
            <a:custGeom>
              <a:avLst/>
              <a:gdLst/>
              <a:ahLst/>
              <a:cxnLst/>
              <a:rect l="l" t="t" r="r" b="b"/>
              <a:pathLst>
                <a:path w="10014" h="11452" extrusionOk="0">
                  <a:moveTo>
                    <a:pt x="715" y="1153"/>
                  </a:moveTo>
                  <a:lnTo>
                    <a:pt x="8180" y="9939"/>
                  </a:lnTo>
                  <a:lnTo>
                    <a:pt x="644" y="5582"/>
                  </a:lnTo>
                  <a:lnTo>
                    <a:pt x="715" y="1153"/>
                  </a:lnTo>
                  <a:close/>
                  <a:moveTo>
                    <a:pt x="419" y="1"/>
                  </a:moveTo>
                  <a:cubicBezTo>
                    <a:pt x="382" y="1"/>
                    <a:pt x="345" y="8"/>
                    <a:pt x="310" y="22"/>
                  </a:cubicBezTo>
                  <a:cubicBezTo>
                    <a:pt x="179" y="69"/>
                    <a:pt x="96" y="188"/>
                    <a:pt x="96" y="319"/>
                  </a:cubicBezTo>
                  <a:lnTo>
                    <a:pt x="13" y="5772"/>
                  </a:lnTo>
                  <a:cubicBezTo>
                    <a:pt x="1" y="5879"/>
                    <a:pt x="72" y="5987"/>
                    <a:pt x="167" y="6046"/>
                  </a:cubicBezTo>
                  <a:lnTo>
                    <a:pt x="9442" y="11404"/>
                  </a:lnTo>
                  <a:cubicBezTo>
                    <a:pt x="9490" y="11428"/>
                    <a:pt x="9538" y="11440"/>
                    <a:pt x="9597" y="11452"/>
                  </a:cubicBezTo>
                  <a:cubicBezTo>
                    <a:pt x="9859" y="11452"/>
                    <a:pt x="10014" y="11130"/>
                    <a:pt x="9835" y="10928"/>
                  </a:cubicBezTo>
                  <a:lnTo>
                    <a:pt x="656" y="117"/>
                  </a:lnTo>
                  <a:cubicBezTo>
                    <a:pt x="597" y="41"/>
                    <a:pt x="508" y="1"/>
                    <a:pt x="41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393" name="Google Shape;3690;p88">
              <a:extLst>
                <a:ext uri="{FF2B5EF4-FFF2-40B4-BE49-F238E27FC236}">
                  <a16:creationId xmlns:a16="http://schemas.microsoft.com/office/drawing/2014/main" id="{8C93911A-D3D9-83DC-69A9-CD6F8EA41461}"/>
                </a:ext>
              </a:extLst>
            </p:cNvPr>
            <p:cNvSpPr/>
            <p:nvPr/>
          </p:nvSpPr>
          <p:spPr>
            <a:xfrm>
              <a:off x="5909850" y="1850725"/>
              <a:ext cx="132800" cy="122950"/>
            </a:xfrm>
            <a:custGeom>
              <a:avLst/>
              <a:gdLst/>
              <a:ahLst/>
              <a:cxnLst/>
              <a:rect l="l" t="t" r="r" b="b"/>
              <a:pathLst>
                <a:path w="5312" h="4918" extrusionOk="0">
                  <a:moveTo>
                    <a:pt x="2334" y="0"/>
                  </a:moveTo>
                  <a:cubicBezTo>
                    <a:pt x="965" y="0"/>
                    <a:pt x="1" y="1095"/>
                    <a:pt x="179" y="2465"/>
                  </a:cubicBezTo>
                  <a:cubicBezTo>
                    <a:pt x="394" y="3846"/>
                    <a:pt x="1572" y="4882"/>
                    <a:pt x="2977" y="4917"/>
                  </a:cubicBezTo>
                  <a:cubicBezTo>
                    <a:pt x="4347" y="4917"/>
                    <a:pt x="5311" y="3822"/>
                    <a:pt x="5132" y="2465"/>
                  </a:cubicBezTo>
                  <a:cubicBezTo>
                    <a:pt x="4918" y="1072"/>
                    <a:pt x="3739" y="36"/>
                    <a:pt x="2334"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94" name="Google Shape;3691;p88">
              <a:extLst>
                <a:ext uri="{FF2B5EF4-FFF2-40B4-BE49-F238E27FC236}">
                  <a16:creationId xmlns:a16="http://schemas.microsoft.com/office/drawing/2014/main" id="{DCBAD84C-710A-9DEE-87F6-90DDCF4347B0}"/>
                </a:ext>
              </a:extLst>
            </p:cNvPr>
            <p:cNvSpPr/>
            <p:nvPr/>
          </p:nvSpPr>
          <p:spPr>
            <a:xfrm>
              <a:off x="6087250" y="1723900"/>
              <a:ext cx="99750" cy="70575"/>
            </a:xfrm>
            <a:custGeom>
              <a:avLst/>
              <a:gdLst/>
              <a:ahLst/>
              <a:cxnLst/>
              <a:rect l="l" t="t" r="r" b="b"/>
              <a:pathLst>
                <a:path w="3990" h="2823" extrusionOk="0">
                  <a:moveTo>
                    <a:pt x="2954" y="1"/>
                  </a:moveTo>
                  <a:lnTo>
                    <a:pt x="1" y="1739"/>
                  </a:lnTo>
                  <a:cubicBezTo>
                    <a:pt x="1" y="1739"/>
                    <a:pt x="1049" y="2787"/>
                    <a:pt x="1037" y="2823"/>
                  </a:cubicBezTo>
                  <a:lnTo>
                    <a:pt x="3990" y="1120"/>
                  </a:lnTo>
                  <a:lnTo>
                    <a:pt x="2954"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5" name="Google Shape;3692;p88">
              <a:extLst>
                <a:ext uri="{FF2B5EF4-FFF2-40B4-BE49-F238E27FC236}">
                  <a16:creationId xmlns:a16="http://schemas.microsoft.com/office/drawing/2014/main" id="{D7500D99-9013-F5C4-21F7-E1E312391F53}"/>
                </a:ext>
              </a:extLst>
            </p:cNvPr>
            <p:cNvSpPr/>
            <p:nvPr/>
          </p:nvSpPr>
          <p:spPr>
            <a:xfrm>
              <a:off x="6123275" y="1763500"/>
              <a:ext cx="100050" cy="70275"/>
            </a:xfrm>
            <a:custGeom>
              <a:avLst/>
              <a:gdLst/>
              <a:ahLst/>
              <a:cxnLst/>
              <a:rect l="l" t="t" r="r" b="b"/>
              <a:pathLst>
                <a:path w="4002" h="2811" extrusionOk="0">
                  <a:moveTo>
                    <a:pt x="2965" y="0"/>
                  </a:moveTo>
                  <a:lnTo>
                    <a:pt x="1" y="1727"/>
                  </a:lnTo>
                  <a:cubicBezTo>
                    <a:pt x="1" y="1727"/>
                    <a:pt x="1060" y="2787"/>
                    <a:pt x="1048" y="2810"/>
                  </a:cubicBezTo>
                  <a:lnTo>
                    <a:pt x="4001" y="1120"/>
                  </a:lnTo>
                  <a:lnTo>
                    <a:pt x="2965"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6" name="Google Shape;3693;p88">
              <a:extLst>
                <a:ext uri="{FF2B5EF4-FFF2-40B4-BE49-F238E27FC236}">
                  <a16:creationId xmlns:a16="http://schemas.microsoft.com/office/drawing/2014/main" id="{25BC50E8-5DFB-5023-01B4-9242C5A28235}"/>
                </a:ext>
              </a:extLst>
            </p:cNvPr>
            <p:cNvSpPr/>
            <p:nvPr/>
          </p:nvSpPr>
          <p:spPr>
            <a:xfrm>
              <a:off x="6159600" y="1802800"/>
              <a:ext cx="99725" cy="70550"/>
            </a:xfrm>
            <a:custGeom>
              <a:avLst/>
              <a:gdLst/>
              <a:ahLst/>
              <a:cxnLst/>
              <a:rect l="l" t="t" r="r" b="b"/>
              <a:pathLst>
                <a:path w="3989" h="2822" extrusionOk="0">
                  <a:moveTo>
                    <a:pt x="2953" y="0"/>
                  </a:moveTo>
                  <a:lnTo>
                    <a:pt x="0" y="1738"/>
                  </a:lnTo>
                  <a:cubicBezTo>
                    <a:pt x="0" y="1738"/>
                    <a:pt x="1048" y="2786"/>
                    <a:pt x="1048" y="2822"/>
                  </a:cubicBezTo>
                  <a:lnTo>
                    <a:pt x="3989" y="1119"/>
                  </a:lnTo>
                  <a:lnTo>
                    <a:pt x="295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7" name="Google Shape;3694;p88">
              <a:extLst>
                <a:ext uri="{FF2B5EF4-FFF2-40B4-BE49-F238E27FC236}">
                  <a16:creationId xmlns:a16="http://schemas.microsoft.com/office/drawing/2014/main" id="{D5FE5CAC-85ED-4B8D-C26D-AE9C17F2ED60}"/>
                </a:ext>
              </a:extLst>
            </p:cNvPr>
            <p:cNvSpPr/>
            <p:nvPr/>
          </p:nvSpPr>
          <p:spPr>
            <a:xfrm>
              <a:off x="6195900" y="1842075"/>
              <a:ext cx="99750" cy="70575"/>
            </a:xfrm>
            <a:custGeom>
              <a:avLst/>
              <a:gdLst/>
              <a:ahLst/>
              <a:cxnLst/>
              <a:rect l="l" t="t" r="r" b="b"/>
              <a:pathLst>
                <a:path w="3990" h="2823" extrusionOk="0">
                  <a:moveTo>
                    <a:pt x="2942" y="1"/>
                  </a:moveTo>
                  <a:lnTo>
                    <a:pt x="1" y="1739"/>
                  </a:lnTo>
                  <a:cubicBezTo>
                    <a:pt x="1" y="1739"/>
                    <a:pt x="1049" y="2799"/>
                    <a:pt x="1037" y="2823"/>
                  </a:cubicBezTo>
                  <a:lnTo>
                    <a:pt x="3989" y="1120"/>
                  </a:lnTo>
                  <a:lnTo>
                    <a:pt x="2942"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8" name="Google Shape;3695;p88">
              <a:extLst>
                <a:ext uri="{FF2B5EF4-FFF2-40B4-BE49-F238E27FC236}">
                  <a16:creationId xmlns:a16="http://schemas.microsoft.com/office/drawing/2014/main" id="{A46502B6-AEE6-7E20-94EB-7CC65A382913}"/>
                </a:ext>
              </a:extLst>
            </p:cNvPr>
            <p:cNvSpPr/>
            <p:nvPr/>
          </p:nvSpPr>
          <p:spPr>
            <a:xfrm>
              <a:off x="6002425" y="1776300"/>
              <a:ext cx="99750" cy="70575"/>
            </a:xfrm>
            <a:custGeom>
              <a:avLst/>
              <a:gdLst/>
              <a:ahLst/>
              <a:cxnLst/>
              <a:rect l="l" t="t" r="r" b="b"/>
              <a:pathLst>
                <a:path w="3990" h="2823" extrusionOk="0">
                  <a:moveTo>
                    <a:pt x="2953" y="0"/>
                  </a:moveTo>
                  <a:lnTo>
                    <a:pt x="1" y="1739"/>
                  </a:lnTo>
                  <a:cubicBezTo>
                    <a:pt x="1" y="1739"/>
                    <a:pt x="1048" y="2798"/>
                    <a:pt x="1048" y="2822"/>
                  </a:cubicBezTo>
                  <a:lnTo>
                    <a:pt x="3989" y="1120"/>
                  </a:lnTo>
                  <a:lnTo>
                    <a:pt x="295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9" name="Google Shape;3696;p88">
              <a:extLst>
                <a:ext uri="{FF2B5EF4-FFF2-40B4-BE49-F238E27FC236}">
                  <a16:creationId xmlns:a16="http://schemas.microsoft.com/office/drawing/2014/main" id="{5AA7B7A1-A3F8-1952-0745-0432F15819CA}"/>
                </a:ext>
              </a:extLst>
            </p:cNvPr>
            <p:cNvSpPr/>
            <p:nvPr/>
          </p:nvSpPr>
          <p:spPr>
            <a:xfrm>
              <a:off x="6038750" y="1815600"/>
              <a:ext cx="99725" cy="70550"/>
            </a:xfrm>
            <a:custGeom>
              <a:avLst/>
              <a:gdLst/>
              <a:ahLst/>
              <a:cxnLst/>
              <a:rect l="l" t="t" r="r" b="b"/>
              <a:pathLst>
                <a:path w="3989" h="2822" extrusionOk="0">
                  <a:moveTo>
                    <a:pt x="2941" y="0"/>
                  </a:moveTo>
                  <a:lnTo>
                    <a:pt x="0" y="1738"/>
                  </a:lnTo>
                  <a:cubicBezTo>
                    <a:pt x="0" y="1738"/>
                    <a:pt x="1048" y="2798"/>
                    <a:pt x="1036" y="2822"/>
                  </a:cubicBezTo>
                  <a:lnTo>
                    <a:pt x="3989" y="1119"/>
                  </a:lnTo>
                  <a:lnTo>
                    <a:pt x="2941"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00" name="Google Shape;3697;p88">
              <a:extLst>
                <a:ext uri="{FF2B5EF4-FFF2-40B4-BE49-F238E27FC236}">
                  <a16:creationId xmlns:a16="http://schemas.microsoft.com/office/drawing/2014/main" id="{A51A3B9C-F238-B2FA-12BB-CAE341BEABE9}"/>
                </a:ext>
              </a:extLst>
            </p:cNvPr>
            <p:cNvSpPr/>
            <p:nvPr/>
          </p:nvSpPr>
          <p:spPr>
            <a:xfrm>
              <a:off x="6074750" y="1855175"/>
              <a:ext cx="99750" cy="70575"/>
            </a:xfrm>
            <a:custGeom>
              <a:avLst/>
              <a:gdLst/>
              <a:ahLst/>
              <a:cxnLst/>
              <a:rect l="l" t="t" r="r" b="b"/>
              <a:pathLst>
                <a:path w="3990" h="2823" extrusionOk="0">
                  <a:moveTo>
                    <a:pt x="2954" y="1"/>
                  </a:moveTo>
                  <a:lnTo>
                    <a:pt x="1" y="1739"/>
                  </a:lnTo>
                  <a:cubicBezTo>
                    <a:pt x="1" y="1739"/>
                    <a:pt x="1049" y="2787"/>
                    <a:pt x="1049" y="2822"/>
                  </a:cubicBezTo>
                  <a:lnTo>
                    <a:pt x="3990" y="1120"/>
                  </a:lnTo>
                  <a:lnTo>
                    <a:pt x="2954"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01" name="Google Shape;3698;p88">
              <a:extLst>
                <a:ext uri="{FF2B5EF4-FFF2-40B4-BE49-F238E27FC236}">
                  <a16:creationId xmlns:a16="http://schemas.microsoft.com/office/drawing/2014/main" id="{F3D4B1DA-1F58-3A11-450B-C92B55A91E60}"/>
                </a:ext>
              </a:extLst>
            </p:cNvPr>
            <p:cNvSpPr/>
            <p:nvPr/>
          </p:nvSpPr>
          <p:spPr>
            <a:xfrm>
              <a:off x="6111075" y="1894475"/>
              <a:ext cx="99750" cy="70550"/>
            </a:xfrm>
            <a:custGeom>
              <a:avLst/>
              <a:gdLst/>
              <a:ahLst/>
              <a:cxnLst/>
              <a:rect l="l" t="t" r="r" b="b"/>
              <a:pathLst>
                <a:path w="3990" h="2822" extrusionOk="0">
                  <a:moveTo>
                    <a:pt x="2953" y="0"/>
                  </a:moveTo>
                  <a:lnTo>
                    <a:pt x="0" y="1739"/>
                  </a:lnTo>
                  <a:cubicBezTo>
                    <a:pt x="0" y="1739"/>
                    <a:pt x="1048" y="2798"/>
                    <a:pt x="1036" y="2822"/>
                  </a:cubicBezTo>
                  <a:lnTo>
                    <a:pt x="3989" y="1131"/>
                  </a:lnTo>
                  <a:lnTo>
                    <a:pt x="295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02" name="Google Shape;3699;p88">
              <a:extLst>
                <a:ext uri="{FF2B5EF4-FFF2-40B4-BE49-F238E27FC236}">
                  <a16:creationId xmlns:a16="http://schemas.microsoft.com/office/drawing/2014/main" id="{0ECF3FC3-FC2B-4750-7CC6-6B0E3D665CEF}"/>
                </a:ext>
              </a:extLst>
            </p:cNvPr>
            <p:cNvSpPr/>
            <p:nvPr/>
          </p:nvSpPr>
          <p:spPr>
            <a:xfrm>
              <a:off x="4329000" y="2907400"/>
              <a:ext cx="222375" cy="234875"/>
            </a:xfrm>
            <a:custGeom>
              <a:avLst/>
              <a:gdLst/>
              <a:ahLst/>
              <a:cxnLst/>
              <a:rect l="l" t="t" r="r" b="b"/>
              <a:pathLst>
                <a:path w="8895" h="9395" extrusionOk="0">
                  <a:moveTo>
                    <a:pt x="1" y="0"/>
                  </a:moveTo>
                  <a:lnTo>
                    <a:pt x="1" y="6334"/>
                  </a:lnTo>
                  <a:lnTo>
                    <a:pt x="25" y="6751"/>
                  </a:lnTo>
                  <a:cubicBezTo>
                    <a:pt x="25" y="8215"/>
                    <a:pt x="1965" y="9394"/>
                    <a:pt x="4430" y="9394"/>
                  </a:cubicBezTo>
                  <a:cubicBezTo>
                    <a:pt x="6894" y="9394"/>
                    <a:pt x="8895" y="8215"/>
                    <a:pt x="8895" y="6751"/>
                  </a:cubicBezTo>
                  <a:lnTo>
                    <a:pt x="8871" y="12"/>
                  </a:lnTo>
                  <a:lnTo>
                    <a:pt x="1"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3" name="Google Shape;3700;p88">
              <a:extLst>
                <a:ext uri="{FF2B5EF4-FFF2-40B4-BE49-F238E27FC236}">
                  <a16:creationId xmlns:a16="http://schemas.microsoft.com/office/drawing/2014/main" id="{E2181764-7BDC-0F9E-BDD2-20496A202BE3}"/>
                </a:ext>
              </a:extLst>
            </p:cNvPr>
            <p:cNvSpPr/>
            <p:nvPr/>
          </p:nvSpPr>
          <p:spPr>
            <a:xfrm>
              <a:off x="4320525" y="2898900"/>
              <a:ext cx="238600" cy="251100"/>
            </a:xfrm>
            <a:custGeom>
              <a:avLst/>
              <a:gdLst/>
              <a:ahLst/>
              <a:cxnLst/>
              <a:rect l="l" t="t" r="r" b="b"/>
              <a:pathLst>
                <a:path w="9544" h="10044" extrusionOk="0">
                  <a:moveTo>
                    <a:pt x="329" y="1"/>
                  </a:moveTo>
                  <a:cubicBezTo>
                    <a:pt x="164" y="1"/>
                    <a:pt x="0" y="114"/>
                    <a:pt x="18" y="340"/>
                  </a:cubicBezTo>
                  <a:lnTo>
                    <a:pt x="18" y="6698"/>
                  </a:lnTo>
                  <a:lnTo>
                    <a:pt x="42" y="7091"/>
                  </a:lnTo>
                  <a:cubicBezTo>
                    <a:pt x="42" y="8746"/>
                    <a:pt x="2114" y="10044"/>
                    <a:pt x="4757" y="10044"/>
                  </a:cubicBezTo>
                  <a:cubicBezTo>
                    <a:pt x="7448" y="10044"/>
                    <a:pt x="9543" y="8758"/>
                    <a:pt x="9543" y="7091"/>
                  </a:cubicBezTo>
                  <a:lnTo>
                    <a:pt x="9519" y="352"/>
                  </a:lnTo>
                  <a:cubicBezTo>
                    <a:pt x="9519" y="185"/>
                    <a:pt x="9377" y="42"/>
                    <a:pt x="9210" y="42"/>
                  </a:cubicBezTo>
                  <a:cubicBezTo>
                    <a:pt x="9031" y="42"/>
                    <a:pt x="8888" y="185"/>
                    <a:pt x="8888" y="364"/>
                  </a:cubicBezTo>
                  <a:lnTo>
                    <a:pt x="8912" y="7091"/>
                  </a:lnTo>
                  <a:cubicBezTo>
                    <a:pt x="8912" y="8353"/>
                    <a:pt x="7019" y="9413"/>
                    <a:pt x="4757" y="9413"/>
                  </a:cubicBezTo>
                  <a:cubicBezTo>
                    <a:pt x="2507" y="9413"/>
                    <a:pt x="673" y="8377"/>
                    <a:pt x="673" y="7079"/>
                  </a:cubicBezTo>
                  <a:lnTo>
                    <a:pt x="649" y="340"/>
                  </a:lnTo>
                  <a:cubicBezTo>
                    <a:pt x="661" y="114"/>
                    <a:pt x="495" y="1"/>
                    <a:pt x="32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4" name="Google Shape;3701;p88">
              <a:extLst>
                <a:ext uri="{FF2B5EF4-FFF2-40B4-BE49-F238E27FC236}">
                  <a16:creationId xmlns:a16="http://schemas.microsoft.com/office/drawing/2014/main" id="{494D15E4-EEA1-7A6D-6106-86E322AD3173}"/>
                </a:ext>
              </a:extLst>
            </p:cNvPr>
            <p:cNvSpPr/>
            <p:nvPr/>
          </p:nvSpPr>
          <p:spPr>
            <a:xfrm>
              <a:off x="4327825" y="2836550"/>
              <a:ext cx="223550" cy="131575"/>
            </a:xfrm>
            <a:custGeom>
              <a:avLst/>
              <a:gdLst/>
              <a:ahLst/>
              <a:cxnLst/>
              <a:rect l="l" t="t" r="r" b="b"/>
              <a:pathLst>
                <a:path w="8942" h="5263" extrusionOk="0">
                  <a:moveTo>
                    <a:pt x="4465" y="0"/>
                  </a:moveTo>
                  <a:cubicBezTo>
                    <a:pt x="2000" y="0"/>
                    <a:pt x="0" y="1179"/>
                    <a:pt x="0" y="2632"/>
                  </a:cubicBezTo>
                  <a:cubicBezTo>
                    <a:pt x="0" y="4084"/>
                    <a:pt x="2000" y="5263"/>
                    <a:pt x="4465" y="5263"/>
                  </a:cubicBezTo>
                  <a:cubicBezTo>
                    <a:pt x="6941" y="5263"/>
                    <a:pt x="8942" y="4084"/>
                    <a:pt x="8942" y="2632"/>
                  </a:cubicBezTo>
                  <a:cubicBezTo>
                    <a:pt x="8942" y="1179"/>
                    <a:pt x="6941" y="0"/>
                    <a:pt x="4465"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5" name="Google Shape;3702;p88">
              <a:extLst>
                <a:ext uri="{FF2B5EF4-FFF2-40B4-BE49-F238E27FC236}">
                  <a16:creationId xmlns:a16="http://schemas.microsoft.com/office/drawing/2014/main" id="{E8A537FE-3BD7-CF12-AC93-8AAB33C97E91}"/>
                </a:ext>
              </a:extLst>
            </p:cNvPr>
            <p:cNvSpPr/>
            <p:nvPr/>
          </p:nvSpPr>
          <p:spPr>
            <a:xfrm>
              <a:off x="4320075" y="2828800"/>
              <a:ext cx="239050" cy="147675"/>
            </a:xfrm>
            <a:custGeom>
              <a:avLst/>
              <a:gdLst/>
              <a:ahLst/>
              <a:cxnLst/>
              <a:rect l="l" t="t" r="r" b="b"/>
              <a:pathLst>
                <a:path w="9562" h="5907" extrusionOk="0">
                  <a:moveTo>
                    <a:pt x="4775" y="620"/>
                  </a:moveTo>
                  <a:cubicBezTo>
                    <a:pt x="7037" y="620"/>
                    <a:pt x="8930" y="1692"/>
                    <a:pt x="8930" y="2954"/>
                  </a:cubicBezTo>
                  <a:cubicBezTo>
                    <a:pt x="8930" y="4204"/>
                    <a:pt x="7037" y="5275"/>
                    <a:pt x="4775" y="5275"/>
                  </a:cubicBezTo>
                  <a:cubicBezTo>
                    <a:pt x="2525" y="5275"/>
                    <a:pt x="620" y="4204"/>
                    <a:pt x="620" y="2954"/>
                  </a:cubicBezTo>
                  <a:cubicBezTo>
                    <a:pt x="620" y="1692"/>
                    <a:pt x="2525" y="632"/>
                    <a:pt x="4775" y="632"/>
                  </a:cubicBezTo>
                  <a:lnTo>
                    <a:pt x="4775" y="620"/>
                  </a:lnTo>
                  <a:close/>
                  <a:moveTo>
                    <a:pt x="4775" y="1"/>
                  </a:moveTo>
                  <a:cubicBezTo>
                    <a:pt x="2096" y="1"/>
                    <a:pt x="1" y="1299"/>
                    <a:pt x="1" y="2954"/>
                  </a:cubicBezTo>
                  <a:cubicBezTo>
                    <a:pt x="1" y="4609"/>
                    <a:pt x="2096" y="5906"/>
                    <a:pt x="4775" y="5906"/>
                  </a:cubicBezTo>
                  <a:cubicBezTo>
                    <a:pt x="7466" y="5906"/>
                    <a:pt x="9561" y="4609"/>
                    <a:pt x="9561" y="2954"/>
                  </a:cubicBezTo>
                  <a:cubicBezTo>
                    <a:pt x="9561" y="1299"/>
                    <a:pt x="7466" y="1"/>
                    <a:pt x="4775"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6" name="Google Shape;3703;p88">
              <a:extLst>
                <a:ext uri="{FF2B5EF4-FFF2-40B4-BE49-F238E27FC236}">
                  <a16:creationId xmlns:a16="http://schemas.microsoft.com/office/drawing/2014/main" id="{8F985E88-5735-1834-D909-EF4B5DC7FDF0}"/>
                </a:ext>
              </a:extLst>
            </p:cNvPr>
            <p:cNvSpPr/>
            <p:nvPr/>
          </p:nvSpPr>
          <p:spPr>
            <a:xfrm>
              <a:off x="4762700" y="2639500"/>
              <a:ext cx="222675" cy="234575"/>
            </a:xfrm>
            <a:custGeom>
              <a:avLst/>
              <a:gdLst/>
              <a:ahLst/>
              <a:cxnLst/>
              <a:rect l="l" t="t" r="r" b="b"/>
              <a:pathLst>
                <a:path w="8907" h="9383" extrusionOk="0">
                  <a:moveTo>
                    <a:pt x="0" y="1"/>
                  </a:moveTo>
                  <a:lnTo>
                    <a:pt x="0" y="6335"/>
                  </a:lnTo>
                  <a:lnTo>
                    <a:pt x="36" y="6751"/>
                  </a:lnTo>
                  <a:cubicBezTo>
                    <a:pt x="36" y="8204"/>
                    <a:pt x="1977" y="9383"/>
                    <a:pt x="4441" y="9383"/>
                  </a:cubicBezTo>
                  <a:cubicBezTo>
                    <a:pt x="6906" y="9383"/>
                    <a:pt x="8906" y="8204"/>
                    <a:pt x="8906" y="6751"/>
                  </a:cubicBezTo>
                  <a:lnTo>
                    <a:pt x="8882" y="12"/>
                  </a:lnTo>
                  <a:lnTo>
                    <a:pt x="0"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7" name="Google Shape;3704;p88">
              <a:extLst>
                <a:ext uri="{FF2B5EF4-FFF2-40B4-BE49-F238E27FC236}">
                  <a16:creationId xmlns:a16="http://schemas.microsoft.com/office/drawing/2014/main" id="{0FF3D0C6-5D7C-E3FF-4E17-1D77EB6950B1}"/>
                </a:ext>
              </a:extLst>
            </p:cNvPr>
            <p:cNvSpPr/>
            <p:nvPr/>
          </p:nvSpPr>
          <p:spPr>
            <a:xfrm>
              <a:off x="4754950" y="2631475"/>
              <a:ext cx="238150" cy="250650"/>
            </a:xfrm>
            <a:custGeom>
              <a:avLst/>
              <a:gdLst/>
              <a:ahLst/>
              <a:cxnLst/>
              <a:rect l="l" t="t" r="r" b="b"/>
              <a:pathLst>
                <a:path w="9526" h="10026" extrusionOk="0">
                  <a:moveTo>
                    <a:pt x="316" y="0"/>
                  </a:moveTo>
                  <a:cubicBezTo>
                    <a:pt x="158" y="0"/>
                    <a:pt x="1" y="107"/>
                    <a:pt x="1" y="322"/>
                  </a:cubicBezTo>
                  <a:lnTo>
                    <a:pt x="1" y="6668"/>
                  </a:lnTo>
                  <a:lnTo>
                    <a:pt x="24" y="7072"/>
                  </a:lnTo>
                  <a:cubicBezTo>
                    <a:pt x="24" y="8727"/>
                    <a:pt x="2096" y="10025"/>
                    <a:pt x="4739" y="10025"/>
                  </a:cubicBezTo>
                  <a:cubicBezTo>
                    <a:pt x="7430" y="10025"/>
                    <a:pt x="9526" y="8739"/>
                    <a:pt x="9526" y="7072"/>
                  </a:cubicBezTo>
                  <a:lnTo>
                    <a:pt x="9502" y="333"/>
                  </a:lnTo>
                  <a:cubicBezTo>
                    <a:pt x="9502" y="162"/>
                    <a:pt x="9370" y="23"/>
                    <a:pt x="9201" y="23"/>
                  </a:cubicBezTo>
                  <a:cubicBezTo>
                    <a:pt x="9194" y="23"/>
                    <a:pt x="9187" y="23"/>
                    <a:pt x="9180" y="24"/>
                  </a:cubicBezTo>
                  <a:cubicBezTo>
                    <a:pt x="9174" y="23"/>
                    <a:pt x="9167" y="23"/>
                    <a:pt x="9161" y="23"/>
                  </a:cubicBezTo>
                  <a:cubicBezTo>
                    <a:pt x="9003" y="23"/>
                    <a:pt x="8871" y="162"/>
                    <a:pt x="8871" y="333"/>
                  </a:cubicBezTo>
                  <a:lnTo>
                    <a:pt x="8895" y="7072"/>
                  </a:lnTo>
                  <a:cubicBezTo>
                    <a:pt x="8895" y="8334"/>
                    <a:pt x="7001" y="9394"/>
                    <a:pt x="4739" y="9394"/>
                  </a:cubicBezTo>
                  <a:cubicBezTo>
                    <a:pt x="2489" y="9394"/>
                    <a:pt x="655" y="8346"/>
                    <a:pt x="655" y="7049"/>
                  </a:cubicBezTo>
                  <a:lnTo>
                    <a:pt x="632" y="322"/>
                  </a:lnTo>
                  <a:cubicBezTo>
                    <a:pt x="632" y="107"/>
                    <a:pt x="474" y="0"/>
                    <a:pt x="316"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8" name="Google Shape;3705;p88">
              <a:extLst>
                <a:ext uri="{FF2B5EF4-FFF2-40B4-BE49-F238E27FC236}">
                  <a16:creationId xmlns:a16="http://schemas.microsoft.com/office/drawing/2014/main" id="{369C049C-18FB-538D-0AE4-4CF0AAEF0FA4}"/>
                </a:ext>
              </a:extLst>
            </p:cNvPr>
            <p:cNvSpPr/>
            <p:nvPr/>
          </p:nvSpPr>
          <p:spPr>
            <a:xfrm>
              <a:off x="4761800" y="2568350"/>
              <a:ext cx="223575" cy="131900"/>
            </a:xfrm>
            <a:custGeom>
              <a:avLst/>
              <a:gdLst/>
              <a:ahLst/>
              <a:cxnLst/>
              <a:rect l="l" t="t" r="r" b="b"/>
              <a:pathLst>
                <a:path w="8943" h="5276" extrusionOk="0">
                  <a:moveTo>
                    <a:pt x="4465" y="1"/>
                  </a:moveTo>
                  <a:cubicBezTo>
                    <a:pt x="2001" y="1"/>
                    <a:pt x="0" y="1180"/>
                    <a:pt x="0" y="2644"/>
                  </a:cubicBezTo>
                  <a:cubicBezTo>
                    <a:pt x="0" y="4097"/>
                    <a:pt x="2001" y="5275"/>
                    <a:pt x="4465" y="5275"/>
                  </a:cubicBezTo>
                  <a:cubicBezTo>
                    <a:pt x="6942" y="5275"/>
                    <a:pt x="8942" y="4097"/>
                    <a:pt x="8942" y="2644"/>
                  </a:cubicBezTo>
                  <a:cubicBezTo>
                    <a:pt x="8942" y="1180"/>
                    <a:pt x="6942" y="1"/>
                    <a:pt x="4465"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9" name="Google Shape;3706;p88">
              <a:extLst>
                <a:ext uri="{FF2B5EF4-FFF2-40B4-BE49-F238E27FC236}">
                  <a16:creationId xmlns:a16="http://schemas.microsoft.com/office/drawing/2014/main" id="{AB518F91-271D-6596-2557-6C3EDD984300}"/>
                </a:ext>
              </a:extLst>
            </p:cNvPr>
            <p:cNvSpPr/>
            <p:nvPr/>
          </p:nvSpPr>
          <p:spPr>
            <a:xfrm>
              <a:off x="4753750" y="2560625"/>
              <a:ext cx="239350" cy="147650"/>
            </a:xfrm>
            <a:custGeom>
              <a:avLst/>
              <a:gdLst/>
              <a:ahLst/>
              <a:cxnLst/>
              <a:rect l="l" t="t" r="r" b="b"/>
              <a:pathLst>
                <a:path w="9574" h="5906" extrusionOk="0">
                  <a:moveTo>
                    <a:pt x="4787" y="631"/>
                  </a:moveTo>
                  <a:cubicBezTo>
                    <a:pt x="7038" y="631"/>
                    <a:pt x="8943" y="1691"/>
                    <a:pt x="8943" y="2953"/>
                  </a:cubicBezTo>
                  <a:cubicBezTo>
                    <a:pt x="8943" y="4203"/>
                    <a:pt x="7049" y="5275"/>
                    <a:pt x="4787" y="5275"/>
                  </a:cubicBezTo>
                  <a:cubicBezTo>
                    <a:pt x="2537" y="5275"/>
                    <a:pt x="632" y="4203"/>
                    <a:pt x="632" y="2953"/>
                  </a:cubicBezTo>
                  <a:cubicBezTo>
                    <a:pt x="632" y="1691"/>
                    <a:pt x="2537" y="631"/>
                    <a:pt x="4787" y="631"/>
                  </a:cubicBezTo>
                  <a:close/>
                  <a:moveTo>
                    <a:pt x="4787" y="0"/>
                  </a:moveTo>
                  <a:cubicBezTo>
                    <a:pt x="2108" y="0"/>
                    <a:pt x="1" y="1298"/>
                    <a:pt x="1" y="2953"/>
                  </a:cubicBezTo>
                  <a:cubicBezTo>
                    <a:pt x="1" y="4608"/>
                    <a:pt x="2108" y="5906"/>
                    <a:pt x="4787" y="5906"/>
                  </a:cubicBezTo>
                  <a:cubicBezTo>
                    <a:pt x="7478" y="5906"/>
                    <a:pt x="9574" y="4608"/>
                    <a:pt x="9574" y="2953"/>
                  </a:cubicBezTo>
                  <a:cubicBezTo>
                    <a:pt x="9574" y="1298"/>
                    <a:pt x="7478" y="0"/>
                    <a:pt x="4787"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0" name="Google Shape;3707;p88">
              <a:extLst>
                <a:ext uri="{FF2B5EF4-FFF2-40B4-BE49-F238E27FC236}">
                  <a16:creationId xmlns:a16="http://schemas.microsoft.com/office/drawing/2014/main" id="{7FF22256-1461-795D-3CDE-0CCF01D95F11}"/>
                </a:ext>
              </a:extLst>
            </p:cNvPr>
            <p:cNvSpPr/>
            <p:nvPr/>
          </p:nvSpPr>
          <p:spPr>
            <a:xfrm>
              <a:off x="5196675" y="2384100"/>
              <a:ext cx="222675" cy="234875"/>
            </a:xfrm>
            <a:custGeom>
              <a:avLst/>
              <a:gdLst/>
              <a:ahLst/>
              <a:cxnLst/>
              <a:rect l="l" t="t" r="r" b="b"/>
              <a:pathLst>
                <a:path w="8907" h="9395" extrusionOk="0">
                  <a:moveTo>
                    <a:pt x="0" y="1"/>
                  </a:moveTo>
                  <a:lnTo>
                    <a:pt x="0" y="6335"/>
                  </a:lnTo>
                  <a:lnTo>
                    <a:pt x="24" y="6764"/>
                  </a:lnTo>
                  <a:cubicBezTo>
                    <a:pt x="24" y="8216"/>
                    <a:pt x="1977" y="9395"/>
                    <a:pt x="4442" y="9395"/>
                  </a:cubicBezTo>
                  <a:cubicBezTo>
                    <a:pt x="6894" y="9395"/>
                    <a:pt x="8906" y="8216"/>
                    <a:pt x="8906" y="6764"/>
                  </a:cubicBezTo>
                  <a:lnTo>
                    <a:pt x="8871" y="25"/>
                  </a:lnTo>
                  <a:lnTo>
                    <a:pt x="0"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1" name="Google Shape;3708;p88">
              <a:extLst>
                <a:ext uri="{FF2B5EF4-FFF2-40B4-BE49-F238E27FC236}">
                  <a16:creationId xmlns:a16="http://schemas.microsoft.com/office/drawing/2014/main" id="{24D0D055-E372-AF55-CAE7-B741B475B79A}"/>
                </a:ext>
              </a:extLst>
            </p:cNvPr>
            <p:cNvSpPr/>
            <p:nvPr/>
          </p:nvSpPr>
          <p:spPr>
            <a:xfrm>
              <a:off x="5188650" y="2376675"/>
              <a:ext cx="238425" cy="250050"/>
            </a:xfrm>
            <a:custGeom>
              <a:avLst/>
              <a:gdLst/>
              <a:ahLst/>
              <a:cxnLst/>
              <a:rect l="l" t="t" r="r" b="b"/>
              <a:pathLst>
                <a:path w="9537" h="10002" extrusionOk="0">
                  <a:moveTo>
                    <a:pt x="9192" y="0"/>
                  </a:moveTo>
                  <a:cubicBezTo>
                    <a:pt x="9013" y="0"/>
                    <a:pt x="8882" y="143"/>
                    <a:pt x="8882" y="322"/>
                  </a:cubicBezTo>
                  <a:lnTo>
                    <a:pt x="8906" y="7049"/>
                  </a:lnTo>
                  <a:cubicBezTo>
                    <a:pt x="8906" y="8311"/>
                    <a:pt x="7013" y="9371"/>
                    <a:pt x="4751" y="9371"/>
                  </a:cubicBezTo>
                  <a:cubicBezTo>
                    <a:pt x="2500" y="9371"/>
                    <a:pt x="655" y="8335"/>
                    <a:pt x="655" y="7037"/>
                  </a:cubicBezTo>
                  <a:lnTo>
                    <a:pt x="631" y="298"/>
                  </a:lnTo>
                  <a:cubicBezTo>
                    <a:pt x="619" y="102"/>
                    <a:pt x="470" y="3"/>
                    <a:pt x="320" y="3"/>
                  </a:cubicBezTo>
                  <a:cubicBezTo>
                    <a:pt x="170" y="3"/>
                    <a:pt x="18" y="102"/>
                    <a:pt x="0" y="298"/>
                  </a:cubicBezTo>
                  <a:lnTo>
                    <a:pt x="0" y="6656"/>
                  </a:lnTo>
                  <a:lnTo>
                    <a:pt x="36" y="7049"/>
                  </a:lnTo>
                  <a:cubicBezTo>
                    <a:pt x="36" y="8704"/>
                    <a:pt x="2107" y="10002"/>
                    <a:pt x="4751" y="10002"/>
                  </a:cubicBezTo>
                  <a:cubicBezTo>
                    <a:pt x="7430" y="10002"/>
                    <a:pt x="9537" y="8704"/>
                    <a:pt x="9537" y="7061"/>
                  </a:cubicBezTo>
                  <a:lnTo>
                    <a:pt x="9513" y="322"/>
                  </a:lnTo>
                  <a:cubicBezTo>
                    <a:pt x="9513" y="143"/>
                    <a:pt x="9370" y="0"/>
                    <a:pt x="9192"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2" name="Google Shape;3709;p88">
              <a:extLst>
                <a:ext uri="{FF2B5EF4-FFF2-40B4-BE49-F238E27FC236}">
                  <a16:creationId xmlns:a16="http://schemas.microsoft.com/office/drawing/2014/main" id="{2F727602-20B9-8205-61AF-A574C2819F12}"/>
                </a:ext>
              </a:extLst>
            </p:cNvPr>
            <p:cNvSpPr/>
            <p:nvPr/>
          </p:nvSpPr>
          <p:spPr>
            <a:xfrm>
              <a:off x="5195775" y="2313275"/>
              <a:ext cx="223575" cy="131575"/>
            </a:xfrm>
            <a:custGeom>
              <a:avLst/>
              <a:gdLst/>
              <a:ahLst/>
              <a:cxnLst/>
              <a:rect l="l" t="t" r="r" b="b"/>
              <a:pathLst>
                <a:path w="8943" h="5263" extrusionOk="0">
                  <a:moveTo>
                    <a:pt x="4466" y="0"/>
                  </a:moveTo>
                  <a:cubicBezTo>
                    <a:pt x="2001" y="0"/>
                    <a:pt x="1" y="1179"/>
                    <a:pt x="1" y="2632"/>
                  </a:cubicBezTo>
                  <a:cubicBezTo>
                    <a:pt x="1" y="4084"/>
                    <a:pt x="2001" y="5263"/>
                    <a:pt x="4466" y="5263"/>
                  </a:cubicBezTo>
                  <a:cubicBezTo>
                    <a:pt x="6930" y="5263"/>
                    <a:pt x="8942" y="4084"/>
                    <a:pt x="8942" y="2632"/>
                  </a:cubicBezTo>
                  <a:cubicBezTo>
                    <a:pt x="8942" y="1179"/>
                    <a:pt x="6930" y="0"/>
                    <a:pt x="4466"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3" name="Google Shape;3710;p88">
              <a:extLst>
                <a:ext uri="{FF2B5EF4-FFF2-40B4-BE49-F238E27FC236}">
                  <a16:creationId xmlns:a16="http://schemas.microsoft.com/office/drawing/2014/main" id="{B368F002-06D2-3B68-61BF-AF9BF2863AF2}"/>
                </a:ext>
              </a:extLst>
            </p:cNvPr>
            <p:cNvSpPr/>
            <p:nvPr/>
          </p:nvSpPr>
          <p:spPr>
            <a:xfrm>
              <a:off x="5187750" y="2305225"/>
              <a:ext cx="239325" cy="147675"/>
            </a:xfrm>
            <a:custGeom>
              <a:avLst/>
              <a:gdLst/>
              <a:ahLst/>
              <a:cxnLst/>
              <a:rect l="l" t="t" r="r" b="b"/>
              <a:pathLst>
                <a:path w="9573" h="5907" extrusionOk="0">
                  <a:moveTo>
                    <a:pt x="4787" y="632"/>
                  </a:moveTo>
                  <a:cubicBezTo>
                    <a:pt x="7037" y="632"/>
                    <a:pt x="8942" y="1703"/>
                    <a:pt x="8942" y="2954"/>
                  </a:cubicBezTo>
                  <a:cubicBezTo>
                    <a:pt x="8942" y="4216"/>
                    <a:pt x="7037" y="5275"/>
                    <a:pt x="4787" y="5275"/>
                  </a:cubicBezTo>
                  <a:cubicBezTo>
                    <a:pt x="2536" y="5275"/>
                    <a:pt x="631" y="4216"/>
                    <a:pt x="631" y="2954"/>
                  </a:cubicBezTo>
                  <a:cubicBezTo>
                    <a:pt x="631" y="1703"/>
                    <a:pt x="2536" y="632"/>
                    <a:pt x="4787" y="632"/>
                  </a:cubicBezTo>
                  <a:close/>
                  <a:moveTo>
                    <a:pt x="4787" y="1"/>
                  </a:moveTo>
                  <a:cubicBezTo>
                    <a:pt x="2108" y="1"/>
                    <a:pt x="0" y="1299"/>
                    <a:pt x="0" y="2954"/>
                  </a:cubicBezTo>
                  <a:cubicBezTo>
                    <a:pt x="0" y="4609"/>
                    <a:pt x="2108" y="5906"/>
                    <a:pt x="4787" y="5906"/>
                  </a:cubicBezTo>
                  <a:cubicBezTo>
                    <a:pt x="7466" y="5906"/>
                    <a:pt x="9573" y="4609"/>
                    <a:pt x="9573" y="2954"/>
                  </a:cubicBezTo>
                  <a:cubicBezTo>
                    <a:pt x="9573" y="1299"/>
                    <a:pt x="7466" y="1"/>
                    <a:pt x="4787"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4" name="Google Shape;3711;p88">
              <a:extLst>
                <a:ext uri="{FF2B5EF4-FFF2-40B4-BE49-F238E27FC236}">
                  <a16:creationId xmlns:a16="http://schemas.microsoft.com/office/drawing/2014/main" id="{DAD803FC-4A14-44F9-A7AC-475443DA4D6D}"/>
                </a:ext>
              </a:extLst>
            </p:cNvPr>
            <p:cNvSpPr/>
            <p:nvPr/>
          </p:nvSpPr>
          <p:spPr>
            <a:xfrm>
              <a:off x="3772975" y="1933450"/>
              <a:ext cx="1878250" cy="1104050"/>
            </a:xfrm>
            <a:custGeom>
              <a:avLst/>
              <a:gdLst/>
              <a:ahLst/>
              <a:cxnLst/>
              <a:rect l="l" t="t" r="r" b="b"/>
              <a:pathLst>
                <a:path w="75130" h="44162" extrusionOk="0">
                  <a:moveTo>
                    <a:pt x="60235" y="1"/>
                  </a:moveTo>
                  <a:lnTo>
                    <a:pt x="1" y="35315"/>
                  </a:lnTo>
                  <a:lnTo>
                    <a:pt x="14967" y="44161"/>
                  </a:lnTo>
                  <a:lnTo>
                    <a:pt x="75129" y="8681"/>
                  </a:lnTo>
                  <a:lnTo>
                    <a:pt x="60235"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5" name="Google Shape;3712;p88">
              <a:extLst>
                <a:ext uri="{FF2B5EF4-FFF2-40B4-BE49-F238E27FC236}">
                  <a16:creationId xmlns:a16="http://schemas.microsoft.com/office/drawing/2014/main" id="{9314A12B-9117-BF32-FE64-516262B41EE3}"/>
                </a:ext>
              </a:extLst>
            </p:cNvPr>
            <p:cNvSpPr/>
            <p:nvPr/>
          </p:nvSpPr>
          <p:spPr>
            <a:xfrm>
              <a:off x="3763750" y="1925800"/>
              <a:ext cx="1895200" cy="1119725"/>
            </a:xfrm>
            <a:custGeom>
              <a:avLst/>
              <a:gdLst/>
              <a:ahLst/>
              <a:cxnLst/>
              <a:rect l="l" t="t" r="r" b="b"/>
              <a:pathLst>
                <a:path w="75808" h="44789" extrusionOk="0">
                  <a:moveTo>
                    <a:pt x="60604" y="676"/>
                  </a:moveTo>
                  <a:lnTo>
                    <a:pt x="74867" y="8998"/>
                  </a:lnTo>
                  <a:lnTo>
                    <a:pt x="15336" y="44110"/>
                  </a:lnTo>
                  <a:lnTo>
                    <a:pt x="989" y="35621"/>
                  </a:lnTo>
                  <a:lnTo>
                    <a:pt x="60604" y="676"/>
                  </a:lnTo>
                  <a:close/>
                  <a:moveTo>
                    <a:pt x="60604" y="0"/>
                  </a:moveTo>
                  <a:cubicBezTo>
                    <a:pt x="60550" y="0"/>
                    <a:pt x="60496" y="15"/>
                    <a:pt x="60449" y="45"/>
                  </a:cubicBezTo>
                  <a:lnTo>
                    <a:pt x="203" y="35347"/>
                  </a:lnTo>
                  <a:cubicBezTo>
                    <a:pt x="1" y="35466"/>
                    <a:pt x="1" y="35764"/>
                    <a:pt x="203" y="35895"/>
                  </a:cubicBezTo>
                  <a:lnTo>
                    <a:pt x="15181" y="44741"/>
                  </a:lnTo>
                  <a:cubicBezTo>
                    <a:pt x="15229" y="44765"/>
                    <a:pt x="15277" y="44789"/>
                    <a:pt x="15336" y="44789"/>
                  </a:cubicBezTo>
                  <a:cubicBezTo>
                    <a:pt x="15396" y="44789"/>
                    <a:pt x="15443" y="44765"/>
                    <a:pt x="15503" y="44741"/>
                  </a:cubicBezTo>
                  <a:lnTo>
                    <a:pt x="75653" y="9260"/>
                  </a:lnTo>
                  <a:cubicBezTo>
                    <a:pt x="75748" y="9201"/>
                    <a:pt x="75808" y="9106"/>
                    <a:pt x="75796" y="8987"/>
                  </a:cubicBezTo>
                  <a:cubicBezTo>
                    <a:pt x="75808" y="8879"/>
                    <a:pt x="75748" y="8772"/>
                    <a:pt x="75653" y="8725"/>
                  </a:cubicBezTo>
                  <a:lnTo>
                    <a:pt x="60758" y="45"/>
                  </a:lnTo>
                  <a:cubicBezTo>
                    <a:pt x="60711" y="15"/>
                    <a:pt x="60657" y="0"/>
                    <a:pt x="60604"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6" name="Google Shape;3713;p88">
              <a:extLst>
                <a:ext uri="{FF2B5EF4-FFF2-40B4-BE49-F238E27FC236}">
                  <a16:creationId xmlns:a16="http://schemas.microsoft.com/office/drawing/2014/main" id="{4E22E7D5-BBDB-2196-2DFC-247E760798C9}"/>
                </a:ext>
              </a:extLst>
            </p:cNvPr>
            <p:cNvSpPr/>
            <p:nvPr/>
          </p:nvSpPr>
          <p:spPr>
            <a:xfrm>
              <a:off x="4147150" y="2150450"/>
              <a:ext cx="1504375" cy="1035875"/>
            </a:xfrm>
            <a:custGeom>
              <a:avLst/>
              <a:gdLst/>
              <a:ahLst/>
              <a:cxnLst/>
              <a:rect l="l" t="t" r="r" b="b"/>
              <a:pathLst>
                <a:path w="60175" h="41435" extrusionOk="0">
                  <a:moveTo>
                    <a:pt x="60162" y="1"/>
                  </a:moveTo>
                  <a:lnTo>
                    <a:pt x="0" y="35481"/>
                  </a:lnTo>
                  <a:lnTo>
                    <a:pt x="0" y="41434"/>
                  </a:lnTo>
                  <a:lnTo>
                    <a:pt x="60174" y="6025"/>
                  </a:lnTo>
                  <a:lnTo>
                    <a:pt x="60162"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7" name="Google Shape;3714;p88">
              <a:extLst>
                <a:ext uri="{FF2B5EF4-FFF2-40B4-BE49-F238E27FC236}">
                  <a16:creationId xmlns:a16="http://schemas.microsoft.com/office/drawing/2014/main" id="{AEF5F7E3-E090-79B7-15D3-CAFD1AAF79FF}"/>
                </a:ext>
              </a:extLst>
            </p:cNvPr>
            <p:cNvSpPr/>
            <p:nvPr/>
          </p:nvSpPr>
          <p:spPr>
            <a:xfrm>
              <a:off x="4139400" y="2142775"/>
              <a:ext cx="1519850" cy="1051575"/>
            </a:xfrm>
            <a:custGeom>
              <a:avLst/>
              <a:gdLst/>
              <a:ahLst/>
              <a:cxnLst/>
              <a:rect l="l" t="t" r="r" b="b"/>
              <a:pathLst>
                <a:path w="60794" h="42063" extrusionOk="0">
                  <a:moveTo>
                    <a:pt x="60151" y="855"/>
                  </a:moveTo>
                  <a:lnTo>
                    <a:pt x="60175" y="6154"/>
                  </a:lnTo>
                  <a:lnTo>
                    <a:pt x="632" y="41194"/>
                  </a:lnTo>
                  <a:lnTo>
                    <a:pt x="632" y="35967"/>
                  </a:lnTo>
                  <a:lnTo>
                    <a:pt x="60151" y="855"/>
                  </a:lnTo>
                  <a:close/>
                  <a:moveTo>
                    <a:pt x="60460" y="1"/>
                  </a:moveTo>
                  <a:cubicBezTo>
                    <a:pt x="60407" y="1"/>
                    <a:pt x="60353" y="16"/>
                    <a:pt x="60306" y="46"/>
                  </a:cubicBezTo>
                  <a:lnTo>
                    <a:pt x="143" y="35526"/>
                  </a:lnTo>
                  <a:cubicBezTo>
                    <a:pt x="48" y="35574"/>
                    <a:pt x="0" y="35681"/>
                    <a:pt x="0" y="35788"/>
                  </a:cubicBezTo>
                  <a:lnTo>
                    <a:pt x="0" y="41741"/>
                  </a:lnTo>
                  <a:cubicBezTo>
                    <a:pt x="0" y="41860"/>
                    <a:pt x="60" y="41967"/>
                    <a:pt x="155" y="42015"/>
                  </a:cubicBezTo>
                  <a:cubicBezTo>
                    <a:pt x="203" y="42051"/>
                    <a:pt x="262" y="42063"/>
                    <a:pt x="310" y="42063"/>
                  </a:cubicBezTo>
                  <a:cubicBezTo>
                    <a:pt x="370" y="42063"/>
                    <a:pt x="417" y="42051"/>
                    <a:pt x="477" y="42015"/>
                  </a:cubicBezTo>
                  <a:lnTo>
                    <a:pt x="60651" y="6606"/>
                  </a:lnTo>
                  <a:cubicBezTo>
                    <a:pt x="60746" y="6546"/>
                    <a:pt x="60794" y="6439"/>
                    <a:pt x="60794" y="6332"/>
                  </a:cubicBezTo>
                  <a:lnTo>
                    <a:pt x="60782" y="308"/>
                  </a:lnTo>
                  <a:cubicBezTo>
                    <a:pt x="60770" y="200"/>
                    <a:pt x="60710" y="93"/>
                    <a:pt x="60615" y="46"/>
                  </a:cubicBezTo>
                  <a:cubicBezTo>
                    <a:pt x="60568" y="16"/>
                    <a:pt x="60514" y="1"/>
                    <a:pt x="60460"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8" name="Google Shape;3715;p88">
              <a:extLst>
                <a:ext uri="{FF2B5EF4-FFF2-40B4-BE49-F238E27FC236}">
                  <a16:creationId xmlns:a16="http://schemas.microsoft.com/office/drawing/2014/main" id="{4B0BBC85-F268-AD35-468F-7101F236A4BD}"/>
                </a:ext>
              </a:extLst>
            </p:cNvPr>
            <p:cNvSpPr/>
            <p:nvPr/>
          </p:nvSpPr>
          <p:spPr>
            <a:xfrm>
              <a:off x="3772975" y="2816300"/>
              <a:ext cx="374200" cy="370025"/>
            </a:xfrm>
            <a:custGeom>
              <a:avLst/>
              <a:gdLst/>
              <a:ahLst/>
              <a:cxnLst/>
              <a:rect l="l" t="t" r="r" b="b"/>
              <a:pathLst>
                <a:path w="14968" h="14801" extrusionOk="0">
                  <a:moveTo>
                    <a:pt x="1" y="1"/>
                  </a:moveTo>
                  <a:lnTo>
                    <a:pt x="1" y="5811"/>
                  </a:lnTo>
                  <a:lnTo>
                    <a:pt x="14967" y="14800"/>
                  </a:lnTo>
                  <a:lnTo>
                    <a:pt x="14967" y="8847"/>
                  </a:lnTo>
                  <a:lnTo>
                    <a:pt x="1"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9" name="Google Shape;3716;p88">
              <a:extLst>
                <a:ext uri="{FF2B5EF4-FFF2-40B4-BE49-F238E27FC236}">
                  <a16:creationId xmlns:a16="http://schemas.microsoft.com/office/drawing/2014/main" id="{05AF1918-B849-DD79-EAB7-BF126109E2E7}"/>
                </a:ext>
              </a:extLst>
            </p:cNvPr>
            <p:cNvSpPr/>
            <p:nvPr/>
          </p:nvSpPr>
          <p:spPr>
            <a:xfrm>
              <a:off x="3764950" y="2808350"/>
              <a:ext cx="389950" cy="386000"/>
            </a:xfrm>
            <a:custGeom>
              <a:avLst/>
              <a:gdLst/>
              <a:ahLst/>
              <a:cxnLst/>
              <a:rect l="l" t="t" r="r" b="b"/>
              <a:pathLst>
                <a:path w="15598" h="15440" extrusionOk="0">
                  <a:moveTo>
                    <a:pt x="631" y="866"/>
                  </a:moveTo>
                  <a:lnTo>
                    <a:pt x="14978" y="9344"/>
                  </a:lnTo>
                  <a:lnTo>
                    <a:pt x="14978" y="14571"/>
                  </a:lnTo>
                  <a:lnTo>
                    <a:pt x="631" y="5950"/>
                  </a:lnTo>
                  <a:lnTo>
                    <a:pt x="631" y="866"/>
                  </a:lnTo>
                  <a:close/>
                  <a:moveTo>
                    <a:pt x="322" y="0"/>
                  </a:moveTo>
                  <a:cubicBezTo>
                    <a:pt x="268" y="0"/>
                    <a:pt x="215" y="15"/>
                    <a:pt x="167" y="45"/>
                  </a:cubicBezTo>
                  <a:cubicBezTo>
                    <a:pt x="72" y="104"/>
                    <a:pt x="0" y="200"/>
                    <a:pt x="0" y="319"/>
                  </a:cubicBezTo>
                  <a:lnTo>
                    <a:pt x="0" y="6129"/>
                  </a:lnTo>
                  <a:cubicBezTo>
                    <a:pt x="0" y="6236"/>
                    <a:pt x="60" y="6343"/>
                    <a:pt x="155" y="6391"/>
                  </a:cubicBezTo>
                  <a:lnTo>
                    <a:pt x="15133" y="15392"/>
                  </a:lnTo>
                  <a:cubicBezTo>
                    <a:pt x="15181" y="15428"/>
                    <a:pt x="15229" y="15440"/>
                    <a:pt x="15288" y="15440"/>
                  </a:cubicBezTo>
                  <a:cubicBezTo>
                    <a:pt x="15455" y="15440"/>
                    <a:pt x="15598" y="15297"/>
                    <a:pt x="15598" y="15118"/>
                  </a:cubicBezTo>
                  <a:lnTo>
                    <a:pt x="15598" y="9165"/>
                  </a:lnTo>
                  <a:cubicBezTo>
                    <a:pt x="15598" y="9058"/>
                    <a:pt x="15538" y="8951"/>
                    <a:pt x="15455" y="8891"/>
                  </a:cubicBezTo>
                  <a:lnTo>
                    <a:pt x="477" y="45"/>
                  </a:lnTo>
                  <a:cubicBezTo>
                    <a:pt x="429" y="15"/>
                    <a:pt x="375" y="0"/>
                    <a:pt x="322"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0" name="Google Shape;3717;p88">
              <a:extLst>
                <a:ext uri="{FF2B5EF4-FFF2-40B4-BE49-F238E27FC236}">
                  <a16:creationId xmlns:a16="http://schemas.microsoft.com/office/drawing/2014/main" id="{6261BA3D-C693-37F9-2E2A-F34A6A994156}"/>
                </a:ext>
              </a:extLst>
            </p:cNvPr>
            <p:cNvSpPr/>
            <p:nvPr/>
          </p:nvSpPr>
          <p:spPr>
            <a:xfrm>
              <a:off x="4165300" y="2153675"/>
              <a:ext cx="1409500" cy="813875"/>
            </a:xfrm>
            <a:custGeom>
              <a:avLst/>
              <a:gdLst/>
              <a:ahLst/>
              <a:cxnLst/>
              <a:rect l="l" t="t" r="r" b="b"/>
              <a:pathLst>
                <a:path w="56380" h="32555" extrusionOk="0">
                  <a:moveTo>
                    <a:pt x="56102" y="0"/>
                  </a:moveTo>
                  <a:cubicBezTo>
                    <a:pt x="56072" y="0"/>
                    <a:pt x="56040" y="8"/>
                    <a:pt x="56007" y="26"/>
                  </a:cubicBezTo>
                  <a:lnTo>
                    <a:pt x="119" y="32209"/>
                  </a:lnTo>
                  <a:cubicBezTo>
                    <a:pt x="24" y="32257"/>
                    <a:pt x="0" y="32364"/>
                    <a:pt x="48" y="32459"/>
                  </a:cubicBezTo>
                  <a:cubicBezTo>
                    <a:pt x="84" y="32518"/>
                    <a:pt x="143" y="32554"/>
                    <a:pt x="203" y="32554"/>
                  </a:cubicBezTo>
                  <a:cubicBezTo>
                    <a:pt x="238" y="32554"/>
                    <a:pt x="274" y="32542"/>
                    <a:pt x="298" y="32530"/>
                  </a:cubicBezTo>
                  <a:lnTo>
                    <a:pt x="56198" y="348"/>
                  </a:lnTo>
                  <a:cubicBezTo>
                    <a:pt x="56380" y="247"/>
                    <a:pt x="56270" y="0"/>
                    <a:pt x="56102"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1" name="Google Shape;3718;p88">
              <a:extLst>
                <a:ext uri="{FF2B5EF4-FFF2-40B4-BE49-F238E27FC236}">
                  <a16:creationId xmlns:a16="http://schemas.microsoft.com/office/drawing/2014/main" id="{FA73AFE4-AC71-E60C-4303-A968AC97298C}"/>
                </a:ext>
              </a:extLst>
            </p:cNvPr>
            <p:cNvSpPr/>
            <p:nvPr/>
          </p:nvSpPr>
          <p:spPr>
            <a:xfrm>
              <a:off x="3879850" y="1988950"/>
              <a:ext cx="1410625" cy="813700"/>
            </a:xfrm>
            <a:custGeom>
              <a:avLst/>
              <a:gdLst/>
              <a:ahLst/>
              <a:cxnLst/>
              <a:rect l="l" t="t" r="r" b="b"/>
              <a:pathLst>
                <a:path w="56425" h="32548" extrusionOk="0">
                  <a:moveTo>
                    <a:pt x="56157" y="0"/>
                  </a:moveTo>
                  <a:cubicBezTo>
                    <a:pt x="56124" y="0"/>
                    <a:pt x="56090" y="10"/>
                    <a:pt x="56055" y="31"/>
                  </a:cubicBezTo>
                  <a:lnTo>
                    <a:pt x="155" y="32202"/>
                  </a:lnTo>
                  <a:cubicBezTo>
                    <a:pt x="0" y="32297"/>
                    <a:pt x="60" y="32547"/>
                    <a:pt x="250" y="32547"/>
                  </a:cubicBezTo>
                  <a:cubicBezTo>
                    <a:pt x="286" y="32547"/>
                    <a:pt x="322" y="32535"/>
                    <a:pt x="346" y="32523"/>
                  </a:cubicBezTo>
                  <a:lnTo>
                    <a:pt x="56245" y="353"/>
                  </a:lnTo>
                  <a:cubicBezTo>
                    <a:pt x="56425" y="243"/>
                    <a:pt x="56321" y="0"/>
                    <a:pt x="56157"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2" name="Google Shape;3719;p88">
              <a:extLst>
                <a:ext uri="{FF2B5EF4-FFF2-40B4-BE49-F238E27FC236}">
                  <a16:creationId xmlns:a16="http://schemas.microsoft.com/office/drawing/2014/main" id="{E6CC361B-A4A8-C371-1DC3-1109675E1810}"/>
                </a:ext>
              </a:extLst>
            </p:cNvPr>
            <p:cNvSpPr/>
            <p:nvPr/>
          </p:nvSpPr>
          <p:spPr>
            <a:xfrm>
              <a:off x="4324550" y="2902025"/>
              <a:ext cx="128600" cy="129800"/>
            </a:xfrm>
            <a:custGeom>
              <a:avLst/>
              <a:gdLst/>
              <a:ahLst/>
              <a:cxnLst/>
              <a:rect l="l" t="t" r="r" b="b"/>
              <a:pathLst>
                <a:path w="5144" h="5192" extrusionOk="0">
                  <a:moveTo>
                    <a:pt x="2858" y="1"/>
                  </a:moveTo>
                  <a:cubicBezTo>
                    <a:pt x="1512" y="1"/>
                    <a:pt x="310" y="1156"/>
                    <a:pt x="155" y="2596"/>
                  </a:cubicBezTo>
                  <a:cubicBezTo>
                    <a:pt x="0" y="4025"/>
                    <a:pt x="965" y="5192"/>
                    <a:pt x="2298" y="5192"/>
                  </a:cubicBezTo>
                  <a:cubicBezTo>
                    <a:pt x="3632" y="5192"/>
                    <a:pt x="4846" y="4025"/>
                    <a:pt x="5001" y="2596"/>
                  </a:cubicBezTo>
                  <a:cubicBezTo>
                    <a:pt x="5144" y="1156"/>
                    <a:pt x="4191" y="1"/>
                    <a:pt x="2858"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3" name="Google Shape;3720;p88">
              <a:extLst>
                <a:ext uri="{FF2B5EF4-FFF2-40B4-BE49-F238E27FC236}">
                  <a16:creationId xmlns:a16="http://schemas.microsoft.com/office/drawing/2014/main" id="{94A5F0E7-EFEA-C2D4-F645-10B2AC7D7F8E}"/>
                </a:ext>
              </a:extLst>
            </p:cNvPr>
            <p:cNvSpPr/>
            <p:nvPr/>
          </p:nvSpPr>
          <p:spPr>
            <a:xfrm>
              <a:off x="4676375" y="2696050"/>
              <a:ext cx="128600" cy="129800"/>
            </a:xfrm>
            <a:custGeom>
              <a:avLst/>
              <a:gdLst/>
              <a:ahLst/>
              <a:cxnLst/>
              <a:rect l="l" t="t" r="r" b="b"/>
              <a:pathLst>
                <a:path w="5144" h="5192" extrusionOk="0">
                  <a:moveTo>
                    <a:pt x="2858" y="1"/>
                  </a:moveTo>
                  <a:cubicBezTo>
                    <a:pt x="1512" y="1"/>
                    <a:pt x="310" y="1168"/>
                    <a:pt x="155" y="2596"/>
                  </a:cubicBezTo>
                  <a:cubicBezTo>
                    <a:pt x="0" y="4037"/>
                    <a:pt x="965" y="5192"/>
                    <a:pt x="2298" y="5192"/>
                  </a:cubicBezTo>
                  <a:cubicBezTo>
                    <a:pt x="3632" y="5192"/>
                    <a:pt x="4846" y="4037"/>
                    <a:pt x="5001" y="2596"/>
                  </a:cubicBezTo>
                  <a:cubicBezTo>
                    <a:pt x="5144" y="1168"/>
                    <a:pt x="4191" y="1"/>
                    <a:pt x="2858"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4" name="Google Shape;3721;p88">
              <a:extLst>
                <a:ext uri="{FF2B5EF4-FFF2-40B4-BE49-F238E27FC236}">
                  <a16:creationId xmlns:a16="http://schemas.microsoft.com/office/drawing/2014/main" id="{22D22C02-83D3-24DE-8A9C-B84DF28C64BD}"/>
                </a:ext>
              </a:extLst>
            </p:cNvPr>
            <p:cNvSpPr/>
            <p:nvPr/>
          </p:nvSpPr>
          <p:spPr>
            <a:xfrm>
              <a:off x="5028200" y="2490375"/>
              <a:ext cx="128625" cy="129800"/>
            </a:xfrm>
            <a:custGeom>
              <a:avLst/>
              <a:gdLst/>
              <a:ahLst/>
              <a:cxnLst/>
              <a:rect l="l" t="t" r="r" b="b"/>
              <a:pathLst>
                <a:path w="5145" h="5192" extrusionOk="0">
                  <a:moveTo>
                    <a:pt x="2846" y="0"/>
                  </a:moveTo>
                  <a:cubicBezTo>
                    <a:pt x="1513" y="0"/>
                    <a:pt x="310" y="1155"/>
                    <a:pt x="155" y="2596"/>
                  </a:cubicBezTo>
                  <a:cubicBezTo>
                    <a:pt x="1" y="4025"/>
                    <a:pt x="965" y="5192"/>
                    <a:pt x="2298" y="5192"/>
                  </a:cubicBezTo>
                  <a:cubicBezTo>
                    <a:pt x="3632" y="5192"/>
                    <a:pt x="4846" y="4025"/>
                    <a:pt x="4989" y="2596"/>
                  </a:cubicBezTo>
                  <a:cubicBezTo>
                    <a:pt x="5144" y="1155"/>
                    <a:pt x="4192" y="0"/>
                    <a:pt x="2846"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5" name="Google Shape;3722;p88">
              <a:extLst>
                <a:ext uri="{FF2B5EF4-FFF2-40B4-BE49-F238E27FC236}">
                  <a16:creationId xmlns:a16="http://schemas.microsoft.com/office/drawing/2014/main" id="{35C9C806-36E2-04DA-F020-A7986963AE3D}"/>
                </a:ext>
              </a:extLst>
            </p:cNvPr>
            <p:cNvSpPr/>
            <p:nvPr/>
          </p:nvSpPr>
          <p:spPr>
            <a:xfrm>
              <a:off x="5380025" y="2284400"/>
              <a:ext cx="128625" cy="129800"/>
            </a:xfrm>
            <a:custGeom>
              <a:avLst/>
              <a:gdLst/>
              <a:ahLst/>
              <a:cxnLst/>
              <a:rect l="l" t="t" r="r" b="b"/>
              <a:pathLst>
                <a:path w="5145" h="5192" extrusionOk="0">
                  <a:moveTo>
                    <a:pt x="2846" y="0"/>
                  </a:moveTo>
                  <a:cubicBezTo>
                    <a:pt x="1513" y="0"/>
                    <a:pt x="310" y="1167"/>
                    <a:pt x="156" y="2596"/>
                  </a:cubicBezTo>
                  <a:cubicBezTo>
                    <a:pt x="1" y="4037"/>
                    <a:pt x="953" y="5191"/>
                    <a:pt x="2299" y="5191"/>
                  </a:cubicBezTo>
                  <a:cubicBezTo>
                    <a:pt x="3632" y="5191"/>
                    <a:pt x="4847" y="4037"/>
                    <a:pt x="4989" y="2596"/>
                  </a:cubicBezTo>
                  <a:cubicBezTo>
                    <a:pt x="5144" y="1167"/>
                    <a:pt x="4180" y="0"/>
                    <a:pt x="2846"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6" name="Google Shape;3723;p88">
              <a:extLst>
                <a:ext uri="{FF2B5EF4-FFF2-40B4-BE49-F238E27FC236}">
                  <a16:creationId xmlns:a16="http://schemas.microsoft.com/office/drawing/2014/main" id="{7B14BF86-4CFA-4B79-0CE6-34669AF35D5C}"/>
                </a:ext>
              </a:extLst>
            </p:cNvPr>
            <p:cNvSpPr/>
            <p:nvPr/>
          </p:nvSpPr>
          <p:spPr>
            <a:xfrm>
              <a:off x="4318300" y="2894000"/>
              <a:ext cx="141400" cy="145575"/>
            </a:xfrm>
            <a:custGeom>
              <a:avLst/>
              <a:gdLst/>
              <a:ahLst/>
              <a:cxnLst/>
              <a:rect l="l" t="t" r="r" b="b"/>
              <a:pathLst>
                <a:path w="5656" h="5823" extrusionOk="0">
                  <a:moveTo>
                    <a:pt x="3108" y="631"/>
                  </a:moveTo>
                  <a:cubicBezTo>
                    <a:pt x="3608" y="631"/>
                    <a:pt x="4096" y="846"/>
                    <a:pt x="4441" y="1215"/>
                  </a:cubicBezTo>
                  <a:cubicBezTo>
                    <a:pt x="4834" y="1679"/>
                    <a:pt x="5013" y="2286"/>
                    <a:pt x="4941" y="2882"/>
                  </a:cubicBezTo>
                  <a:cubicBezTo>
                    <a:pt x="4798" y="4156"/>
                    <a:pt x="3739" y="5191"/>
                    <a:pt x="2560" y="5191"/>
                  </a:cubicBezTo>
                  <a:cubicBezTo>
                    <a:pt x="2546" y="5192"/>
                    <a:pt x="2533" y="5192"/>
                    <a:pt x="2519" y="5192"/>
                  </a:cubicBezTo>
                  <a:cubicBezTo>
                    <a:pt x="2022" y="5192"/>
                    <a:pt x="1551" y="4979"/>
                    <a:pt x="1215" y="4608"/>
                  </a:cubicBezTo>
                  <a:cubicBezTo>
                    <a:pt x="822" y="4144"/>
                    <a:pt x="643" y="3548"/>
                    <a:pt x="726" y="2941"/>
                  </a:cubicBezTo>
                  <a:cubicBezTo>
                    <a:pt x="857" y="1679"/>
                    <a:pt x="1929" y="631"/>
                    <a:pt x="3108" y="631"/>
                  </a:cubicBezTo>
                  <a:close/>
                  <a:moveTo>
                    <a:pt x="3108" y="0"/>
                  </a:moveTo>
                  <a:cubicBezTo>
                    <a:pt x="1619" y="0"/>
                    <a:pt x="262" y="1298"/>
                    <a:pt x="95" y="2882"/>
                  </a:cubicBezTo>
                  <a:cubicBezTo>
                    <a:pt x="0" y="3656"/>
                    <a:pt x="238" y="4429"/>
                    <a:pt x="750" y="5025"/>
                  </a:cubicBezTo>
                  <a:cubicBezTo>
                    <a:pt x="1194" y="5527"/>
                    <a:pt x="1832" y="5823"/>
                    <a:pt x="2508" y="5823"/>
                  </a:cubicBezTo>
                  <a:cubicBezTo>
                    <a:pt x="2521" y="5823"/>
                    <a:pt x="2535" y="5823"/>
                    <a:pt x="2548" y="5822"/>
                  </a:cubicBezTo>
                  <a:cubicBezTo>
                    <a:pt x="4036" y="5822"/>
                    <a:pt x="5394" y="4537"/>
                    <a:pt x="5560" y="2941"/>
                  </a:cubicBezTo>
                  <a:cubicBezTo>
                    <a:pt x="5656" y="2167"/>
                    <a:pt x="5417" y="1393"/>
                    <a:pt x="4906" y="798"/>
                  </a:cubicBezTo>
                  <a:cubicBezTo>
                    <a:pt x="4453" y="286"/>
                    <a:pt x="3786" y="0"/>
                    <a:pt x="3108"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7" name="Google Shape;3724;p88">
              <a:extLst>
                <a:ext uri="{FF2B5EF4-FFF2-40B4-BE49-F238E27FC236}">
                  <a16:creationId xmlns:a16="http://schemas.microsoft.com/office/drawing/2014/main" id="{7FC6A5A2-5B7F-D1C2-B48B-37C3E5A81F53}"/>
                </a:ext>
              </a:extLst>
            </p:cNvPr>
            <p:cNvSpPr/>
            <p:nvPr/>
          </p:nvSpPr>
          <p:spPr>
            <a:xfrm>
              <a:off x="4670125" y="2688300"/>
              <a:ext cx="141400" cy="145600"/>
            </a:xfrm>
            <a:custGeom>
              <a:avLst/>
              <a:gdLst/>
              <a:ahLst/>
              <a:cxnLst/>
              <a:rect l="l" t="t" r="r" b="b"/>
              <a:pathLst>
                <a:path w="5656" h="5824" extrusionOk="0">
                  <a:moveTo>
                    <a:pt x="3147" y="632"/>
                  </a:moveTo>
                  <a:cubicBezTo>
                    <a:pt x="3634" y="632"/>
                    <a:pt x="4105" y="845"/>
                    <a:pt x="4441" y="1216"/>
                  </a:cubicBezTo>
                  <a:cubicBezTo>
                    <a:pt x="4834" y="1668"/>
                    <a:pt x="5013" y="2275"/>
                    <a:pt x="4930" y="2871"/>
                  </a:cubicBezTo>
                  <a:cubicBezTo>
                    <a:pt x="4799" y="4144"/>
                    <a:pt x="3727" y="5192"/>
                    <a:pt x="2548" y="5192"/>
                  </a:cubicBezTo>
                  <a:cubicBezTo>
                    <a:pt x="2048" y="5192"/>
                    <a:pt x="1560" y="4978"/>
                    <a:pt x="1215" y="4597"/>
                  </a:cubicBezTo>
                  <a:cubicBezTo>
                    <a:pt x="822" y="4144"/>
                    <a:pt x="643" y="3537"/>
                    <a:pt x="727" y="2942"/>
                  </a:cubicBezTo>
                  <a:cubicBezTo>
                    <a:pt x="858" y="1668"/>
                    <a:pt x="1929" y="632"/>
                    <a:pt x="3108" y="632"/>
                  </a:cubicBezTo>
                  <a:cubicBezTo>
                    <a:pt x="3121" y="632"/>
                    <a:pt x="3134" y="632"/>
                    <a:pt x="3147" y="632"/>
                  </a:cubicBezTo>
                  <a:close/>
                  <a:moveTo>
                    <a:pt x="3149" y="1"/>
                  </a:moveTo>
                  <a:cubicBezTo>
                    <a:pt x="3135" y="1"/>
                    <a:pt x="3121" y="1"/>
                    <a:pt x="3108" y="1"/>
                  </a:cubicBezTo>
                  <a:cubicBezTo>
                    <a:pt x="1608" y="1"/>
                    <a:pt x="262" y="1287"/>
                    <a:pt x="96" y="2871"/>
                  </a:cubicBezTo>
                  <a:cubicBezTo>
                    <a:pt x="0" y="3644"/>
                    <a:pt x="227" y="4430"/>
                    <a:pt x="739" y="5026"/>
                  </a:cubicBezTo>
                  <a:cubicBezTo>
                    <a:pt x="1203" y="5538"/>
                    <a:pt x="1858" y="5823"/>
                    <a:pt x="2548" y="5823"/>
                  </a:cubicBezTo>
                  <a:cubicBezTo>
                    <a:pt x="4037" y="5823"/>
                    <a:pt x="5394" y="4525"/>
                    <a:pt x="5561" y="2942"/>
                  </a:cubicBezTo>
                  <a:cubicBezTo>
                    <a:pt x="5656" y="2168"/>
                    <a:pt x="5418" y="1382"/>
                    <a:pt x="4906" y="799"/>
                  </a:cubicBezTo>
                  <a:cubicBezTo>
                    <a:pt x="4462" y="285"/>
                    <a:pt x="3813" y="1"/>
                    <a:pt x="314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8" name="Google Shape;3725;p88">
              <a:extLst>
                <a:ext uri="{FF2B5EF4-FFF2-40B4-BE49-F238E27FC236}">
                  <a16:creationId xmlns:a16="http://schemas.microsoft.com/office/drawing/2014/main" id="{8C761397-C793-F84B-5B3E-7E08A284FD20}"/>
                </a:ext>
              </a:extLst>
            </p:cNvPr>
            <p:cNvSpPr/>
            <p:nvPr/>
          </p:nvSpPr>
          <p:spPr>
            <a:xfrm>
              <a:off x="5021650" y="2482325"/>
              <a:ext cx="141700" cy="145600"/>
            </a:xfrm>
            <a:custGeom>
              <a:avLst/>
              <a:gdLst/>
              <a:ahLst/>
              <a:cxnLst/>
              <a:rect l="l" t="t" r="r" b="b"/>
              <a:pathLst>
                <a:path w="5668" h="5824" extrusionOk="0">
                  <a:moveTo>
                    <a:pt x="3108" y="632"/>
                  </a:moveTo>
                  <a:cubicBezTo>
                    <a:pt x="3620" y="632"/>
                    <a:pt x="4108" y="846"/>
                    <a:pt x="4454" y="1227"/>
                  </a:cubicBezTo>
                  <a:cubicBezTo>
                    <a:pt x="4846" y="1680"/>
                    <a:pt x="5025" y="2287"/>
                    <a:pt x="4942" y="2882"/>
                  </a:cubicBezTo>
                  <a:cubicBezTo>
                    <a:pt x="4811" y="4156"/>
                    <a:pt x="3739" y="5192"/>
                    <a:pt x="2560" y="5192"/>
                  </a:cubicBezTo>
                  <a:cubicBezTo>
                    <a:pt x="2547" y="5192"/>
                    <a:pt x="2533" y="5193"/>
                    <a:pt x="2520" y="5193"/>
                  </a:cubicBezTo>
                  <a:cubicBezTo>
                    <a:pt x="2023" y="5193"/>
                    <a:pt x="1552" y="4980"/>
                    <a:pt x="1227" y="4609"/>
                  </a:cubicBezTo>
                  <a:cubicBezTo>
                    <a:pt x="834" y="4144"/>
                    <a:pt x="655" y="3549"/>
                    <a:pt x="727" y="2954"/>
                  </a:cubicBezTo>
                  <a:cubicBezTo>
                    <a:pt x="870" y="1680"/>
                    <a:pt x="1929" y="632"/>
                    <a:pt x="3108" y="632"/>
                  </a:cubicBezTo>
                  <a:close/>
                  <a:moveTo>
                    <a:pt x="3148" y="1"/>
                  </a:moveTo>
                  <a:cubicBezTo>
                    <a:pt x="3135" y="1"/>
                    <a:pt x="3121" y="1"/>
                    <a:pt x="3108" y="1"/>
                  </a:cubicBezTo>
                  <a:cubicBezTo>
                    <a:pt x="1620" y="1"/>
                    <a:pt x="274" y="1299"/>
                    <a:pt x="96" y="2882"/>
                  </a:cubicBezTo>
                  <a:cubicBezTo>
                    <a:pt x="1" y="3656"/>
                    <a:pt x="239" y="4430"/>
                    <a:pt x="751" y="5025"/>
                  </a:cubicBezTo>
                  <a:cubicBezTo>
                    <a:pt x="1206" y="5528"/>
                    <a:pt x="1845" y="5824"/>
                    <a:pt x="2521" y="5824"/>
                  </a:cubicBezTo>
                  <a:cubicBezTo>
                    <a:pt x="2534" y="5824"/>
                    <a:pt x="2547" y="5823"/>
                    <a:pt x="2560" y="5823"/>
                  </a:cubicBezTo>
                  <a:cubicBezTo>
                    <a:pt x="4049" y="5823"/>
                    <a:pt x="5394" y="4537"/>
                    <a:pt x="5573" y="2942"/>
                  </a:cubicBezTo>
                  <a:cubicBezTo>
                    <a:pt x="5668" y="2168"/>
                    <a:pt x="5430" y="1394"/>
                    <a:pt x="4918" y="799"/>
                  </a:cubicBezTo>
                  <a:cubicBezTo>
                    <a:pt x="4462" y="297"/>
                    <a:pt x="3824" y="1"/>
                    <a:pt x="3148"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9" name="Google Shape;3726;p88">
              <a:extLst>
                <a:ext uri="{FF2B5EF4-FFF2-40B4-BE49-F238E27FC236}">
                  <a16:creationId xmlns:a16="http://schemas.microsoft.com/office/drawing/2014/main" id="{A1E90961-B57F-9EF6-9876-33CF34DEA16C}"/>
                </a:ext>
              </a:extLst>
            </p:cNvPr>
            <p:cNvSpPr/>
            <p:nvPr/>
          </p:nvSpPr>
          <p:spPr>
            <a:xfrm>
              <a:off x="5373475" y="2276950"/>
              <a:ext cx="141725" cy="145275"/>
            </a:xfrm>
            <a:custGeom>
              <a:avLst/>
              <a:gdLst/>
              <a:ahLst/>
              <a:cxnLst/>
              <a:rect l="l" t="t" r="r" b="b"/>
              <a:pathLst>
                <a:path w="5669" h="5811" extrusionOk="0">
                  <a:moveTo>
                    <a:pt x="3149" y="619"/>
                  </a:moveTo>
                  <a:cubicBezTo>
                    <a:pt x="3646" y="619"/>
                    <a:pt x="4118" y="832"/>
                    <a:pt x="4454" y="1203"/>
                  </a:cubicBezTo>
                  <a:cubicBezTo>
                    <a:pt x="4835" y="1668"/>
                    <a:pt x="5013" y="2263"/>
                    <a:pt x="4942" y="2870"/>
                  </a:cubicBezTo>
                  <a:cubicBezTo>
                    <a:pt x="4811" y="4132"/>
                    <a:pt x="3739" y="5180"/>
                    <a:pt x="2561" y="5180"/>
                  </a:cubicBezTo>
                  <a:cubicBezTo>
                    <a:pt x="2049" y="5180"/>
                    <a:pt x="1561" y="4966"/>
                    <a:pt x="1227" y="4597"/>
                  </a:cubicBezTo>
                  <a:cubicBezTo>
                    <a:pt x="834" y="4132"/>
                    <a:pt x="656" y="3525"/>
                    <a:pt x="727" y="2930"/>
                  </a:cubicBezTo>
                  <a:cubicBezTo>
                    <a:pt x="870" y="1656"/>
                    <a:pt x="1930" y="620"/>
                    <a:pt x="3108" y="620"/>
                  </a:cubicBezTo>
                  <a:cubicBezTo>
                    <a:pt x="3122" y="620"/>
                    <a:pt x="3135" y="619"/>
                    <a:pt x="3149" y="619"/>
                  </a:cubicBezTo>
                  <a:close/>
                  <a:moveTo>
                    <a:pt x="3150" y="0"/>
                  </a:moveTo>
                  <a:cubicBezTo>
                    <a:pt x="3136" y="0"/>
                    <a:pt x="3122" y="0"/>
                    <a:pt x="3108" y="1"/>
                  </a:cubicBezTo>
                  <a:cubicBezTo>
                    <a:pt x="1620" y="1"/>
                    <a:pt x="275" y="1275"/>
                    <a:pt x="96" y="2870"/>
                  </a:cubicBezTo>
                  <a:cubicBezTo>
                    <a:pt x="1" y="3644"/>
                    <a:pt x="239" y="4418"/>
                    <a:pt x="751" y="5013"/>
                  </a:cubicBezTo>
                  <a:cubicBezTo>
                    <a:pt x="1215" y="5525"/>
                    <a:pt x="1870" y="5811"/>
                    <a:pt x="2561" y="5811"/>
                  </a:cubicBezTo>
                  <a:cubicBezTo>
                    <a:pt x="4049" y="5811"/>
                    <a:pt x="5394" y="4513"/>
                    <a:pt x="5573" y="2942"/>
                  </a:cubicBezTo>
                  <a:cubicBezTo>
                    <a:pt x="5668" y="2168"/>
                    <a:pt x="5430" y="1382"/>
                    <a:pt x="4918" y="787"/>
                  </a:cubicBezTo>
                  <a:cubicBezTo>
                    <a:pt x="4463" y="285"/>
                    <a:pt x="3825" y="0"/>
                    <a:pt x="3150"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30" name="Google Shape;3727;p88">
              <a:extLst>
                <a:ext uri="{FF2B5EF4-FFF2-40B4-BE49-F238E27FC236}">
                  <a16:creationId xmlns:a16="http://schemas.microsoft.com/office/drawing/2014/main" id="{D0321071-AFAA-AC06-67A5-7242A7150031}"/>
                </a:ext>
              </a:extLst>
            </p:cNvPr>
            <p:cNvSpPr/>
            <p:nvPr/>
          </p:nvSpPr>
          <p:spPr>
            <a:xfrm>
              <a:off x="4684700" y="1955500"/>
              <a:ext cx="689400" cy="406300"/>
            </a:xfrm>
            <a:custGeom>
              <a:avLst/>
              <a:gdLst/>
              <a:ahLst/>
              <a:cxnLst/>
              <a:rect l="l" t="t" r="r" b="b"/>
              <a:pathLst>
                <a:path w="27576" h="16252" extrusionOk="0">
                  <a:moveTo>
                    <a:pt x="17836" y="0"/>
                  </a:moveTo>
                  <a:lnTo>
                    <a:pt x="1" y="10680"/>
                  </a:lnTo>
                  <a:lnTo>
                    <a:pt x="9550" y="16252"/>
                  </a:lnTo>
                  <a:lnTo>
                    <a:pt x="27576" y="5727"/>
                  </a:lnTo>
                  <a:lnTo>
                    <a:pt x="17836"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1" name="Google Shape;3728;p88">
              <a:extLst>
                <a:ext uri="{FF2B5EF4-FFF2-40B4-BE49-F238E27FC236}">
                  <a16:creationId xmlns:a16="http://schemas.microsoft.com/office/drawing/2014/main" id="{2477D6FB-5A9D-DBA9-EF51-769073962B7A}"/>
                </a:ext>
              </a:extLst>
            </p:cNvPr>
            <p:cNvSpPr/>
            <p:nvPr/>
          </p:nvSpPr>
          <p:spPr>
            <a:xfrm>
              <a:off x="4685000" y="1803375"/>
              <a:ext cx="446225" cy="418550"/>
            </a:xfrm>
            <a:custGeom>
              <a:avLst/>
              <a:gdLst/>
              <a:ahLst/>
              <a:cxnLst/>
              <a:rect l="l" t="t" r="r" b="b"/>
              <a:pathLst>
                <a:path w="17849" h="16742" extrusionOk="0">
                  <a:moveTo>
                    <a:pt x="17824" y="1"/>
                  </a:moveTo>
                  <a:lnTo>
                    <a:pt x="13" y="10943"/>
                  </a:lnTo>
                  <a:lnTo>
                    <a:pt x="1" y="16741"/>
                  </a:lnTo>
                  <a:lnTo>
                    <a:pt x="17848" y="6097"/>
                  </a:lnTo>
                  <a:lnTo>
                    <a:pt x="17824"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2" name="Google Shape;3729;p88">
              <a:extLst>
                <a:ext uri="{FF2B5EF4-FFF2-40B4-BE49-F238E27FC236}">
                  <a16:creationId xmlns:a16="http://schemas.microsoft.com/office/drawing/2014/main" id="{CF24045C-02BD-69F2-C339-2C5A40F691B7}"/>
                </a:ext>
              </a:extLst>
            </p:cNvPr>
            <p:cNvSpPr/>
            <p:nvPr/>
          </p:nvSpPr>
          <p:spPr>
            <a:xfrm>
              <a:off x="4677275" y="1795675"/>
              <a:ext cx="461675" cy="433975"/>
            </a:xfrm>
            <a:custGeom>
              <a:avLst/>
              <a:gdLst/>
              <a:ahLst/>
              <a:cxnLst/>
              <a:rect l="l" t="t" r="r" b="b"/>
              <a:pathLst>
                <a:path w="18467" h="17359" extrusionOk="0">
                  <a:moveTo>
                    <a:pt x="17812" y="880"/>
                  </a:moveTo>
                  <a:lnTo>
                    <a:pt x="17836" y="6250"/>
                  </a:lnTo>
                  <a:lnTo>
                    <a:pt x="631" y="16489"/>
                  </a:lnTo>
                  <a:lnTo>
                    <a:pt x="667" y="11608"/>
                  </a:lnTo>
                  <a:lnTo>
                    <a:pt x="17812" y="880"/>
                  </a:lnTo>
                  <a:close/>
                  <a:moveTo>
                    <a:pt x="18130" y="1"/>
                  </a:moveTo>
                  <a:cubicBezTo>
                    <a:pt x="18074" y="1"/>
                    <a:pt x="18017" y="16"/>
                    <a:pt x="17967" y="47"/>
                  </a:cubicBezTo>
                  <a:lnTo>
                    <a:pt x="191" y="11167"/>
                  </a:lnTo>
                  <a:cubicBezTo>
                    <a:pt x="95" y="11227"/>
                    <a:pt x="36" y="11322"/>
                    <a:pt x="36" y="11429"/>
                  </a:cubicBezTo>
                  <a:lnTo>
                    <a:pt x="0" y="17049"/>
                  </a:lnTo>
                  <a:cubicBezTo>
                    <a:pt x="0" y="17216"/>
                    <a:pt x="143" y="17359"/>
                    <a:pt x="310" y="17359"/>
                  </a:cubicBezTo>
                  <a:cubicBezTo>
                    <a:pt x="369" y="17359"/>
                    <a:pt x="429" y="17347"/>
                    <a:pt x="476" y="17311"/>
                  </a:cubicBezTo>
                  <a:lnTo>
                    <a:pt x="18324" y="6703"/>
                  </a:lnTo>
                  <a:cubicBezTo>
                    <a:pt x="18419" y="6643"/>
                    <a:pt x="18467" y="6548"/>
                    <a:pt x="18467" y="6429"/>
                  </a:cubicBezTo>
                  <a:lnTo>
                    <a:pt x="18443" y="309"/>
                  </a:lnTo>
                  <a:cubicBezTo>
                    <a:pt x="18443" y="202"/>
                    <a:pt x="18383" y="95"/>
                    <a:pt x="18276" y="35"/>
                  </a:cubicBezTo>
                  <a:cubicBezTo>
                    <a:pt x="18231" y="13"/>
                    <a:pt x="18181" y="1"/>
                    <a:pt x="18130"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33" name="Google Shape;3730;p88">
              <a:extLst>
                <a:ext uri="{FF2B5EF4-FFF2-40B4-BE49-F238E27FC236}">
                  <a16:creationId xmlns:a16="http://schemas.microsoft.com/office/drawing/2014/main" id="{7385E67D-1486-8273-EA10-0D5296241AD6}"/>
                </a:ext>
              </a:extLst>
            </p:cNvPr>
            <p:cNvSpPr/>
            <p:nvPr/>
          </p:nvSpPr>
          <p:spPr>
            <a:xfrm>
              <a:off x="4681725" y="2221300"/>
              <a:ext cx="241725" cy="307800"/>
            </a:xfrm>
            <a:custGeom>
              <a:avLst/>
              <a:gdLst/>
              <a:ahLst/>
              <a:cxnLst/>
              <a:rect l="l" t="t" r="r" b="b"/>
              <a:pathLst>
                <a:path w="9669" h="12312" extrusionOk="0">
                  <a:moveTo>
                    <a:pt x="72" y="0"/>
                  </a:moveTo>
                  <a:lnTo>
                    <a:pt x="1" y="6644"/>
                  </a:lnTo>
                  <a:lnTo>
                    <a:pt x="9502" y="12311"/>
                  </a:lnTo>
                  <a:lnTo>
                    <a:pt x="9669" y="5620"/>
                  </a:lnTo>
                  <a:lnTo>
                    <a:pt x="72"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4" name="Google Shape;3731;p88">
              <a:extLst>
                <a:ext uri="{FF2B5EF4-FFF2-40B4-BE49-F238E27FC236}">
                  <a16:creationId xmlns:a16="http://schemas.microsoft.com/office/drawing/2014/main" id="{0AB61228-91E3-8195-6D04-1439B8E48363}"/>
                </a:ext>
              </a:extLst>
            </p:cNvPr>
            <p:cNvSpPr/>
            <p:nvPr/>
          </p:nvSpPr>
          <p:spPr>
            <a:xfrm>
              <a:off x="4673700" y="2213625"/>
              <a:ext cx="255100" cy="323200"/>
            </a:xfrm>
            <a:custGeom>
              <a:avLst/>
              <a:gdLst/>
              <a:ahLst/>
              <a:cxnLst/>
              <a:rect l="l" t="t" r="r" b="b"/>
              <a:pathLst>
                <a:path w="10204" h="12928" extrusionOk="0">
                  <a:moveTo>
                    <a:pt x="703" y="855"/>
                  </a:moveTo>
                  <a:lnTo>
                    <a:pt x="9573" y="6058"/>
                  </a:lnTo>
                  <a:lnTo>
                    <a:pt x="9513" y="12059"/>
                  </a:lnTo>
                  <a:lnTo>
                    <a:pt x="631" y="6772"/>
                  </a:lnTo>
                  <a:lnTo>
                    <a:pt x="703" y="855"/>
                  </a:lnTo>
                  <a:close/>
                  <a:moveTo>
                    <a:pt x="404" y="1"/>
                  </a:moveTo>
                  <a:cubicBezTo>
                    <a:pt x="348" y="1"/>
                    <a:pt x="292" y="16"/>
                    <a:pt x="238" y="45"/>
                  </a:cubicBezTo>
                  <a:cubicBezTo>
                    <a:pt x="143" y="93"/>
                    <a:pt x="84" y="200"/>
                    <a:pt x="84" y="307"/>
                  </a:cubicBezTo>
                  <a:lnTo>
                    <a:pt x="0" y="6951"/>
                  </a:lnTo>
                  <a:cubicBezTo>
                    <a:pt x="0" y="7070"/>
                    <a:pt x="60" y="7165"/>
                    <a:pt x="155" y="7225"/>
                  </a:cubicBezTo>
                  <a:lnTo>
                    <a:pt x="9656" y="12880"/>
                  </a:lnTo>
                  <a:cubicBezTo>
                    <a:pt x="9704" y="12916"/>
                    <a:pt x="9763" y="12928"/>
                    <a:pt x="9823" y="12928"/>
                  </a:cubicBezTo>
                  <a:cubicBezTo>
                    <a:pt x="9870" y="12928"/>
                    <a:pt x="9918" y="12916"/>
                    <a:pt x="9966" y="12892"/>
                  </a:cubicBezTo>
                  <a:cubicBezTo>
                    <a:pt x="10061" y="12833"/>
                    <a:pt x="10121" y="12725"/>
                    <a:pt x="10132" y="12618"/>
                  </a:cubicBezTo>
                  <a:lnTo>
                    <a:pt x="10204" y="5879"/>
                  </a:lnTo>
                  <a:cubicBezTo>
                    <a:pt x="10204" y="5772"/>
                    <a:pt x="10144" y="5665"/>
                    <a:pt x="10061" y="5606"/>
                  </a:cubicBezTo>
                  <a:lnTo>
                    <a:pt x="560" y="45"/>
                  </a:lnTo>
                  <a:cubicBezTo>
                    <a:pt x="512" y="16"/>
                    <a:pt x="459" y="1"/>
                    <a:pt x="404"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35" name="Google Shape;3732;p88">
              <a:extLst>
                <a:ext uri="{FF2B5EF4-FFF2-40B4-BE49-F238E27FC236}">
                  <a16:creationId xmlns:a16="http://schemas.microsoft.com/office/drawing/2014/main" id="{637F9875-ECCD-579E-CF28-1DDBCA604FAF}"/>
                </a:ext>
              </a:extLst>
            </p:cNvPr>
            <p:cNvSpPr/>
            <p:nvPr/>
          </p:nvSpPr>
          <p:spPr>
            <a:xfrm>
              <a:off x="4919250" y="2098650"/>
              <a:ext cx="454850" cy="430450"/>
            </a:xfrm>
            <a:custGeom>
              <a:avLst/>
              <a:gdLst/>
              <a:ahLst/>
              <a:cxnLst/>
              <a:rect l="l" t="t" r="r" b="b"/>
              <a:pathLst>
                <a:path w="18194" h="17218" extrusionOk="0">
                  <a:moveTo>
                    <a:pt x="18194" y="1"/>
                  </a:moveTo>
                  <a:lnTo>
                    <a:pt x="132" y="10633"/>
                  </a:lnTo>
                  <a:lnTo>
                    <a:pt x="1" y="17217"/>
                  </a:lnTo>
                  <a:lnTo>
                    <a:pt x="18122" y="6466"/>
                  </a:lnTo>
                  <a:lnTo>
                    <a:pt x="18194"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6" name="Google Shape;3733;p88">
              <a:extLst>
                <a:ext uri="{FF2B5EF4-FFF2-40B4-BE49-F238E27FC236}">
                  <a16:creationId xmlns:a16="http://schemas.microsoft.com/office/drawing/2014/main" id="{A0AFAD83-DE12-FE9D-5407-BD98C46D792D}"/>
                </a:ext>
              </a:extLst>
            </p:cNvPr>
            <p:cNvSpPr/>
            <p:nvPr/>
          </p:nvSpPr>
          <p:spPr>
            <a:xfrm>
              <a:off x="4911225" y="2090800"/>
              <a:ext cx="470925" cy="446025"/>
            </a:xfrm>
            <a:custGeom>
              <a:avLst/>
              <a:gdLst/>
              <a:ahLst/>
              <a:cxnLst/>
              <a:rect l="l" t="t" r="r" b="b"/>
              <a:pathLst>
                <a:path w="18837" h="17841" extrusionOk="0">
                  <a:moveTo>
                    <a:pt x="18193" y="874"/>
                  </a:moveTo>
                  <a:lnTo>
                    <a:pt x="18122" y="6601"/>
                  </a:lnTo>
                  <a:lnTo>
                    <a:pt x="643" y="16972"/>
                  </a:lnTo>
                  <a:lnTo>
                    <a:pt x="762" y="11126"/>
                  </a:lnTo>
                  <a:lnTo>
                    <a:pt x="18193" y="874"/>
                  </a:lnTo>
                  <a:close/>
                  <a:moveTo>
                    <a:pt x="18511" y="0"/>
                  </a:moveTo>
                  <a:cubicBezTo>
                    <a:pt x="18460" y="0"/>
                    <a:pt x="18408" y="13"/>
                    <a:pt x="18360" y="41"/>
                  </a:cubicBezTo>
                  <a:lnTo>
                    <a:pt x="286" y="10673"/>
                  </a:lnTo>
                  <a:cubicBezTo>
                    <a:pt x="203" y="10733"/>
                    <a:pt x="143" y="10828"/>
                    <a:pt x="143" y="10935"/>
                  </a:cubicBezTo>
                  <a:lnTo>
                    <a:pt x="0" y="17519"/>
                  </a:lnTo>
                  <a:cubicBezTo>
                    <a:pt x="0" y="17638"/>
                    <a:pt x="60" y="17746"/>
                    <a:pt x="155" y="17793"/>
                  </a:cubicBezTo>
                  <a:cubicBezTo>
                    <a:pt x="203" y="17829"/>
                    <a:pt x="262" y="17841"/>
                    <a:pt x="322" y="17841"/>
                  </a:cubicBezTo>
                  <a:cubicBezTo>
                    <a:pt x="369" y="17841"/>
                    <a:pt x="429" y="17829"/>
                    <a:pt x="477" y="17793"/>
                  </a:cubicBezTo>
                  <a:lnTo>
                    <a:pt x="18610" y="7054"/>
                  </a:lnTo>
                  <a:cubicBezTo>
                    <a:pt x="18693" y="6994"/>
                    <a:pt x="18753" y="6887"/>
                    <a:pt x="18753" y="6780"/>
                  </a:cubicBezTo>
                  <a:lnTo>
                    <a:pt x="18836" y="315"/>
                  </a:lnTo>
                  <a:cubicBezTo>
                    <a:pt x="18836" y="133"/>
                    <a:pt x="18677" y="0"/>
                    <a:pt x="18511"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37" name="Google Shape;3734;p88">
              <a:extLst>
                <a:ext uri="{FF2B5EF4-FFF2-40B4-BE49-F238E27FC236}">
                  <a16:creationId xmlns:a16="http://schemas.microsoft.com/office/drawing/2014/main" id="{F8FBFC90-335E-EF1A-5262-0F3BAF1DED64}"/>
                </a:ext>
              </a:extLst>
            </p:cNvPr>
            <p:cNvSpPr/>
            <p:nvPr/>
          </p:nvSpPr>
          <p:spPr>
            <a:xfrm>
              <a:off x="4673400" y="1947825"/>
              <a:ext cx="709925" cy="424400"/>
            </a:xfrm>
            <a:custGeom>
              <a:avLst/>
              <a:gdLst/>
              <a:ahLst/>
              <a:cxnLst/>
              <a:rect l="l" t="t" r="r" b="b"/>
              <a:pathLst>
                <a:path w="28397" h="16976" extrusionOk="0">
                  <a:moveTo>
                    <a:pt x="18288" y="676"/>
                  </a:moveTo>
                  <a:lnTo>
                    <a:pt x="27408" y="6034"/>
                  </a:lnTo>
                  <a:lnTo>
                    <a:pt x="9978" y="16297"/>
                  </a:lnTo>
                  <a:lnTo>
                    <a:pt x="1036" y="10951"/>
                  </a:lnTo>
                  <a:cubicBezTo>
                    <a:pt x="2358" y="10249"/>
                    <a:pt x="6251" y="7951"/>
                    <a:pt x="18288" y="676"/>
                  </a:cubicBezTo>
                  <a:close/>
                  <a:moveTo>
                    <a:pt x="18282" y="0"/>
                  </a:moveTo>
                  <a:cubicBezTo>
                    <a:pt x="18226" y="0"/>
                    <a:pt x="18169" y="15"/>
                    <a:pt x="18122" y="45"/>
                  </a:cubicBezTo>
                  <a:cubicBezTo>
                    <a:pt x="11323" y="4153"/>
                    <a:pt x="1036" y="10320"/>
                    <a:pt x="334" y="10630"/>
                  </a:cubicBezTo>
                  <a:cubicBezTo>
                    <a:pt x="60" y="10701"/>
                    <a:pt x="0" y="11070"/>
                    <a:pt x="250" y="11213"/>
                  </a:cubicBezTo>
                  <a:lnTo>
                    <a:pt x="9811" y="16940"/>
                  </a:lnTo>
                  <a:cubicBezTo>
                    <a:pt x="9859" y="16964"/>
                    <a:pt x="9918" y="16976"/>
                    <a:pt x="9966" y="16976"/>
                  </a:cubicBezTo>
                  <a:cubicBezTo>
                    <a:pt x="10025" y="16976"/>
                    <a:pt x="10085" y="16964"/>
                    <a:pt x="10133" y="16940"/>
                  </a:cubicBezTo>
                  <a:lnTo>
                    <a:pt x="28194" y="6308"/>
                  </a:lnTo>
                  <a:cubicBezTo>
                    <a:pt x="28397" y="6189"/>
                    <a:pt x="28397" y="5891"/>
                    <a:pt x="28194" y="5760"/>
                  </a:cubicBezTo>
                  <a:lnTo>
                    <a:pt x="18443" y="45"/>
                  </a:lnTo>
                  <a:cubicBezTo>
                    <a:pt x="18395" y="15"/>
                    <a:pt x="18339" y="0"/>
                    <a:pt x="18282"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8" name="Google Shape;3735;p88">
              <a:extLst>
                <a:ext uri="{FF2B5EF4-FFF2-40B4-BE49-F238E27FC236}">
                  <a16:creationId xmlns:a16="http://schemas.microsoft.com/office/drawing/2014/main" id="{13A23972-F6AD-DFD3-652A-C742BC60B81D}"/>
                </a:ext>
              </a:extLst>
            </p:cNvPr>
            <p:cNvSpPr/>
            <p:nvPr/>
          </p:nvSpPr>
          <p:spPr>
            <a:xfrm>
              <a:off x="5130600" y="1803100"/>
              <a:ext cx="245300" cy="295575"/>
            </a:xfrm>
            <a:custGeom>
              <a:avLst/>
              <a:gdLst/>
              <a:ahLst/>
              <a:cxnLst/>
              <a:rect l="l" t="t" r="r" b="b"/>
              <a:pathLst>
                <a:path w="9812" h="11823" extrusionOk="0">
                  <a:moveTo>
                    <a:pt x="24" y="0"/>
                  </a:moveTo>
                  <a:lnTo>
                    <a:pt x="0" y="6096"/>
                  </a:lnTo>
                  <a:lnTo>
                    <a:pt x="9740" y="11823"/>
                  </a:lnTo>
                  <a:lnTo>
                    <a:pt x="9811" y="6013"/>
                  </a:lnTo>
                  <a:lnTo>
                    <a:pt x="24"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9" name="Google Shape;3736;p88">
              <a:extLst>
                <a:ext uri="{FF2B5EF4-FFF2-40B4-BE49-F238E27FC236}">
                  <a16:creationId xmlns:a16="http://schemas.microsoft.com/office/drawing/2014/main" id="{996F3265-B73D-698C-DF61-93C74DDF03E6}"/>
                </a:ext>
              </a:extLst>
            </p:cNvPr>
            <p:cNvSpPr/>
            <p:nvPr/>
          </p:nvSpPr>
          <p:spPr>
            <a:xfrm>
              <a:off x="5122550" y="1795050"/>
              <a:ext cx="261375" cy="311675"/>
            </a:xfrm>
            <a:custGeom>
              <a:avLst/>
              <a:gdLst/>
              <a:ahLst/>
              <a:cxnLst/>
              <a:rect l="l" t="t" r="r" b="b"/>
              <a:pathLst>
                <a:path w="10455" h="12467" extrusionOk="0">
                  <a:moveTo>
                    <a:pt x="656" y="882"/>
                  </a:moveTo>
                  <a:lnTo>
                    <a:pt x="9812" y="6513"/>
                  </a:lnTo>
                  <a:lnTo>
                    <a:pt x="9752" y="11597"/>
                  </a:lnTo>
                  <a:lnTo>
                    <a:pt x="632" y="6239"/>
                  </a:lnTo>
                  <a:lnTo>
                    <a:pt x="656" y="882"/>
                  </a:lnTo>
                  <a:close/>
                  <a:moveTo>
                    <a:pt x="353" y="1"/>
                  </a:moveTo>
                  <a:cubicBezTo>
                    <a:pt x="191" y="1"/>
                    <a:pt x="37" y="134"/>
                    <a:pt x="37" y="322"/>
                  </a:cubicBezTo>
                  <a:lnTo>
                    <a:pt x="1" y="6418"/>
                  </a:lnTo>
                  <a:cubicBezTo>
                    <a:pt x="1" y="6525"/>
                    <a:pt x="60" y="6632"/>
                    <a:pt x="156" y="6692"/>
                  </a:cubicBezTo>
                  <a:lnTo>
                    <a:pt x="9907" y="12419"/>
                  </a:lnTo>
                  <a:cubicBezTo>
                    <a:pt x="9954" y="12443"/>
                    <a:pt x="10002" y="12466"/>
                    <a:pt x="10062" y="12466"/>
                  </a:cubicBezTo>
                  <a:cubicBezTo>
                    <a:pt x="10121" y="12454"/>
                    <a:pt x="10169" y="12443"/>
                    <a:pt x="10216" y="12419"/>
                  </a:cubicBezTo>
                  <a:cubicBezTo>
                    <a:pt x="10324" y="12359"/>
                    <a:pt x="10383" y="12264"/>
                    <a:pt x="10383" y="12145"/>
                  </a:cubicBezTo>
                  <a:lnTo>
                    <a:pt x="10455" y="6347"/>
                  </a:lnTo>
                  <a:cubicBezTo>
                    <a:pt x="10455" y="6228"/>
                    <a:pt x="10395" y="6132"/>
                    <a:pt x="10300" y="6073"/>
                  </a:cubicBezTo>
                  <a:lnTo>
                    <a:pt x="513" y="48"/>
                  </a:lnTo>
                  <a:cubicBezTo>
                    <a:pt x="462" y="15"/>
                    <a:pt x="407" y="1"/>
                    <a:pt x="353"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40" name="Google Shape;3737;p88">
              <a:extLst>
                <a:ext uri="{FF2B5EF4-FFF2-40B4-BE49-F238E27FC236}">
                  <a16:creationId xmlns:a16="http://schemas.microsoft.com/office/drawing/2014/main" id="{6B178D3A-21E5-F2D3-2B92-FA09AF4A8443}"/>
                </a:ext>
              </a:extLst>
            </p:cNvPr>
            <p:cNvSpPr/>
            <p:nvPr/>
          </p:nvSpPr>
          <p:spPr>
            <a:xfrm>
              <a:off x="4825500" y="2105800"/>
              <a:ext cx="127425" cy="236950"/>
            </a:xfrm>
            <a:custGeom>
              <a:avLst/>
              <a:gdLst/>
              <a:ahLst/>
              <a:cxnLst/>
              <a:rect l="l" t="t" r="r" b="b"/>
              <a:pathLst>
                <a:path w="5097" h="9478" extrusionOk="0">
                  <a:moveTo>
                    <a:pt x="0" y="1"/>
                  </a:moveTo>
                  <a:lnTo>
                    <a:pt x="60" y="6632"/>
                  </a:lnTo>
                  <a:lnTo>
                    <a:pt x="5096" y="9478"/>
                  </a:lnTo>
                  <a:lnTo>
                    <a:pt x="5096" y="3013"/>
                  </a:lnTo>
                  <a:lnTo>
                    <a:pt x="0"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1" name="Google Shape;3738;p88">
              <a:extLst>
                <a:ext uri="{FF2B5EF4-FFF2-40B4-BE49-F238E27FC236}">
                  <a16:creationId xmlns:a16="http://schemas.microsoft.com/office/drawing/2014/main" id="{6BAF0B90-203D-F96D-4F00-2D1BA106AA94}"/>
                </a:ext>
              </a:extLst>
            </p:cNvPr>
            <p:cNvSpPr/>
            <p:nvPr/>
          </p:nvSpPr>
          <p:spPr>
            <a:xfrm>
              <a:off x="4817450" y="2097850"/>
              <a:ext cx="143200" cy="252950"/>
            </a:xfrm>
            <a:custGeom>
              <a:avLst/>
              <a:gdLst/>
              <a:ahLst/>
              <a:cxnLst/>
              <a:rect l="l" t="t" r="r" b="b"/>
              <a:pathLst>
                <a:path w="5728" h="10118" extrusionOk="0">
                  <a:moveTo>
                    <a:pt x="644" y="878"/>
                  </a:moveTo>
                  <a:lnTo>
                    <a:pt x="5109" y="3510"/>
                  </a:lnTo>
                  <a:lnTo>
                    <a:pt x="5109" y="9260"/>
                  </a:lnTo>
                  <a:lnTo>
                    <a:pt x="691" y="6760"/>
                  </a:lnTo>
                  <a:lnTo>
                    <a:pt x="644" y="878"/>
                  </a:lnTo>
                  <a:close/>
                  <a:moveTo>
                    <a:pt x="316" y="0"/>
                  </a:moveTo>
                  <a:cubicBezTo>
                    <a:pt x="260" y="0"/>
                    <a:pt x="203" y="15"/>
                    <a:pt x="156" y="45"/>
                  </a:cubicBezTo>
                  <a:cubicBezTo>
                    <a:pt x="60" y="104"/>
                    <a:pt x="1" y="211"/>
                    <a:pt x="1" y="319"/>
                  </a:cubicBezTo>
                  <a:lnTo>
                    <a:pt x="72" y="6950"/>
                  </a:lnTo>
                  <a:cubicBezTo>
                    <a:pt x="72" y="7058"/>
                    <a:pt x="132" y="7165"/>
                    <a:pt x="227" y="7224"/>
                  </a:cubicBezTo>
                  <a:lnTo>
                    <a:pt x="5275" y="10070"/>
                  </a:lnTo>
                  <a:cubicBezTo>
                    <a:pt x="5311" y="10106"/>
                    <a:pt x="5371" y="10117"/>
                    <a:pt x="5418" y="10117"/>
                  </a:cubicBezTo>
                  <a:cubicBezTo>
                    <a:pt x="5478" y="10117"/>
                    <a:pt x="5525" y="10094"/>
                    <a:pt x="5573" y="10070"/>
                  </a:cubicBezTo>
                  <a:cubicBezTo>
                    <a:pt x="5668" y="10010"/>
                    <a:pt x="5728" y="9915"/>
                    <a:pt x="5728" y="9796"/>
                  </a:cubicBezTo>
                  <a:lnTo>
                    <a:pt x="5728" y="3331"/>
                  </a:lnTo>
                  <a:cubicBezTo>
                    <a:pt x="5728" y="3224"/>
                    <a:pt x="5668" y="3117"/>
                    <a:pt x="5585" y="3057"/>
                  </a:cubicBezTo>
                  <a:lnTo>
                    <a:pt x="477" y="45"/>
                  </a:lnTo>
                  <a:cubicBezTo>
                    <a:pt x="430" y="15"/>
                    <a:pt x="373" y="0"/>
                    <a:pt x="316"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42" name="Google Shape;3739;p88">
              <a:extLst>
                <a:ext uri="{FF2B5EF4-FFF2-40B4-BE49-F238E27FC236}">
                  <a16:creationId xmlns:a16="http://schemas.microsoft.com/office/drawing/2014/main" id="{8DFE8FD7-B4C3-A16A-F833-8582407E50F0}"/>
                </a:ext>
              </a:extLst>
            </p:cNvPr>
            <p:cNvSpPr/>
            <p:nvPr/>
          </p:nvSpPr>
          <p:spPr>
            <a:xfrm>
              <a:off x="4952000" y="2011450"/>
              <a:ext cx="274175" cy="331300"/>
            </a:xfrm>
            <a:custGeom>
              <a:avLst/>
              <a:gdLst/>
              <a:ahLst/>
              <a:cxnLst/>
              <a:rect l="l" t="t" r="r" b="b"/>
              <a:pathLst>
                <a:path w="10967" h="13252" extrusionOk="0">
                  <a:moveTo>
                    <a:pt x="10895" y="0"/>
                  </a:moveTo>
                  <a:lnTo>
                    <a:pt x="1" y="6656"/>
                  </a:lnTo>
                  <a:lnTo>
                    <a:pt x="36" y="13252"/>
                  </a:lnTo>
                  <a:lnTo>
                    <a:pt x="10966" y="6537"/>
                  </a:lnTo>
                  <a:lnTo>
                    <a:pt x="10895"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3" name="Google Shape;3740;p88">
              <a:extLst>
                <a:ext uri="{FF2B5EF4-FFF2-40B4-BE49-F238E27FC236}">
                  <a16:creationId xmlns:a16="http://schemas.microsoft.com/office/drawing/2014/main" id="{3A2B3E92-2F7C-3571-F347-B7C6101F8768}"/>
                </a:ext>
              </a:extLst>
            </p:cNvPr>
            <p:cNvSpPr/>
            <p:nvPr/>
          </p:nvSpPr>
          <p:spPr>
            <a:xfrm>
              <a:off x="4944250" y="2003700"/>
              <a:ext cx="289650" cy="347100"/>
            </a:xfrm>
            <a:custGeom>
              <a:avLst/>
              <a:gdLst/>
              <a:ahLst/>
              <a:cxnLst/>
              <a:rect l="l" t="t" r="r" b="b"/>
              <a:pathLst>
                <a:path w="11586" h="13884" extrusionOk="0">
                  <a:moveTo>
                    <a:pt x="10895" y="870"/>
                  </a:moveTo>
                  <a:lnTo>
                    <a:pt x="10955" y="6668"/>
                  </a:lnTo>
                  <a:lnTo>
                    <a:pt x="656" y="13002"/>
                  </a:lnTo>
                  <a:lnTo>
                    <a:pt x="632" y="7145"/>
                  </a:lnTo>
                  <a:lnTo>
                    <a:pt x="10895" y="870"/>
                  </a:lnTo>
                  <a:close/>
                  <a:moveTo>
                    <a:pt x="11204" y="1"/>
                  </a:moveTo>
                  <a:cubicBezTo>
                    <a:pt x="11149" y="1"/>
                    <a:pt x="11092" y="15"/>
                    <a:pt x="11038" y="48"/>
                  </a:cubicBezTo>
                  <a:lnTo>
                    <a:pt x="144" y="6704"/>
                  </a:lnTo>
                  <a:cubicBezTo>
                    <a:pt x="61" y="6764"/>
                    <a:pt x="1" y="6859"/>
                    <a:pt x="1" y="6978"/>
                  </a:cubicBezTo>
                  <a:lnTo>
                    <a:pt x="37" y="13574"/>
                  </a:lnTo>
                  <a:cubicBezTo>
                    <a:pt x="37" y="13741"/>
                    <a:pt x="180" y="13883"/>
                    <a:pt x="346" y="13883"/>
                  </a:cubicBezTo>
                  <a:cubicBezTo>
                    <a:pt x="406" y="13883"/>
                    <a:pt x="465" y="13860"/>
                    <a:pt x="513" y="13836"/>
                  </a:cubicBezTo>
                  <a:lnTo>
                    <a:pt x="11431" y="7121"/>
                  </a:lnTo>
                  <a:cubicBezTo>
                    <a:pt x="11526" y="7061"/>
                    <a:pt x="11586" y="6954"/>
                    <a:pt x="11586" y="6847"/>
                  </a:cubicBezTo>
                  <a:lnTo>
                    <a:pt x="11514" y="310"/>
                  </a:lnTo>
                  <a:cubicBezTo>
                    <a:pt x="11514" y="132"/>
                    <a:pt x="11368" y="1"/>
                    <a:pt x="11204"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4" name="Google Shape;3741;p88">
              <a:extLst>
                <a:ext uri="{FF2B5EF4-FFF2-40B4-BE49-F238E27FC236}">
                  <a16:creationId xmlns:a16="http://schemas.microsoft.com/office/drawing/2014/main" id="{58681BFC-DC22-04EB-5627-38131CAC82C5}"/>
                </a:ext>
              </a:extLst>
            </p:cNvPr>
            <p:cNvSpPr/>
            <p:nvPr/>
          </p:nvSpPr>
          <p:spPr>
            <a:xfrm>
              <a:off x="4825500" y="1939425"/>
              <a:ext cx="398875" cy="238425"/>
            </a:xfrm>
            <a:custGeom>
              <a:avLst/>
              <a:gdLst/>
              <a:ahLst/>
              <a:cxnLst/>
              <a:rect l="l" t="t" r="r" b="b"/>
              <a:pathLst>
                <a:path w="15955" h="9537" extrusionOk="0">
                  <a:moveTo>
                    <a:pt x="10787" y="0"/>
                  </a:moveTo>
                  <a:cubicBezTo>
                    <a:pt x="10787" y="0"/>
                    <a:pt x="134" y="6656"/>
                    <a:pt x="1" y="6656"/>
                  </a:cubicBezTo>
                  <a:cubicBezTo>
                    <a:pt x="1" y="6656"/>
                    <a:pt x="1" y="6656"/>
                    <a:pt x="0" y="6656"/>
                  </a:cubicBezTo>
                  <a:lnTo>
                    <a:pt x="0" y="6656"/>
                  </a:lnTo>
                  <a:lnTo>
                    <a:pt x="5061" y="9537"/>
                  </a:lnTo>
                  <a:lnTo>
                    <a:pt x="15955" y="2881"/>
                  </a:lnTo>
                  <a:lnTo>
                    <a:pt x="10787"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5" name="Google Shape;3742;p88">
              <a:extLst>
                <a:ext uri="{FF2B5EF4-FFF2-40B4-BE49-F238E27FC236}">
                  <a16:creationId xmlns:a16="http://schemas.microsoft.com/office/drawing/2014/main" id="{18033BEF-F4DB-A50F-62A4-CAF83E8E26BA}"/>
                </a:ext>
              </a:extLst>
            </p:cNvPr>
            <p:cNvSpPr/>
            <p:nvPr/>
          </p:nvSpPr>
          <p:spPr>
            <a:xfrm>
              <a:off x="4815675" y="1931750"/>
              <a:ext cx="418225" cy="254150"/>
            </a:xfrm>
            <a:custGeom>
              <a:avLst/>
              <a:gdLst/>
              <a:ahLst/>
              <a:cxnLst/>
              <a:rect l="l" t="t" r="r" b="b"/>
              <a:pathLst>
                <a:path w="16729" h="10166" extrusionOk="0">
                  <a:moveTo>
                    <a:pt x="11192" y="676"/>
                  </a:moveTo>
                  <a:lnTo>
                    <a:pt x="15717" y="3212"/>
                  </a:lnTo>
                  <a:lnTo>
                    <a:pt x="5454" y="9487"/>
                  </a:lnTo>
                  <a:lnTo>
                    <a:pt x="1013" y="6963"/>
                  </a:lnTo>
                  <a:cubicBezTo>
                    <a:pt x="2025" y="6391"/>
                    <a:pt x="4537" y="4831"/>
                    <a:pt x="11192" y="676"/>
                  </a:cubicBezTo>
                  <a:close/>
                  <a:moveTo>
                    <a:pt x="11186" y="0"/>
                  </a:moveTo>
                  <a:cubicBezTo>
                    <a:pt x="11130" y="0"/>
                    <a:pt x="11073" y="15"/>
                    <a:pt x="11026" y="45"/>
                  </a:cubicBezTo>
                  <a:cubicBezTo>
                    <a:pt x="6954" y="2593"/>
                    <a:pt x="774" y="6427"/>
                    <a:pt x="298" y="6665"/>
                  </a:cubicBezTo>
                  <a:cubicBezTo>
                    <a:pt x="36" y="6748"/>
                    <a:pt x="0" y="7106"/>
                    <a:pt x="239" y="7236"/>
                  </a:cubicBezTo>
                  <a:lnTo>
                    <a:pt x="5311" y="10118"/>
                  </a:lnTo>
                  <a:cubicBezTo>
                    <a:pt x="5358" y="10154"/>
                    <a:pt x="5406" y="10165"/>
                    <a:pt x="5454" y="10165"/>
                  </a:cubicBezTo>
                  <a:cubicBezTo>
                    <a:pt x="5513" y="10165"/>
                    <a:pt x="5573" y="10154"/>
                    <a:pt x="5632" y="10130"/>
                  </a:cubicBezTo>
                  <a:lnTo>
                    <a:pt x="16526" y="3474"/>
                  </a:lnTo>
                  <a:cubicBezTo>
                    <a:pt x="16729" y="3343"/>
                    <a:pt x="16717" y="3046"/>
                    <a:pt x="16514" y="2926"/>
                  </a:cubicBezTo>
                  <a:lnTo>
                    <a:pt x="11347" y="45"/>
                  </a:lnTo>
                  <a:cubicBezTo>
                    <a:pt x="11300" y="15"/>
                    <a:pt x="11243" y="0"/>
                    <a:pt x="11186"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46" name="Google Shape;3743;p88">
              <a:extLst>
                <a:ext uri="{FF2B5EF4-FFF2-40B4-BE49-F238E27FC236}">
                  <a16:creationId xmlns:a16="http://schemas.microsoft.com/office/drawing/2014/main" id="{1C113B2D-B780-B1AF-CC4A-09317DF747D8}"/>
                </a:ext>
              </a:extLst>
            </p:cNvPr>
            <p:cNvSpPr/>
            <p:nvPr/>
          </p:nvSpPr>
          <p:spPr>
            <a:xfrm>
              <a:off x="5001700" y="1995975"/>
              <a:ext cx="122975" cy="71750"/>
            </a:xfrm>
            <a:custGeom>
              <a:avLst/>
              <a:gdLst/>
              <a:ahLst/>
              <a:cxnLst/>
              <a:rect l="l" t="t" r="r" b="b"/>
              <a:pathLst>
                <a:path w="4919" h="2870" extrusionOk="0">
                  <a:moveTo>
                    <a:pt x="1203" y="0"/>
                  </a:moveTo>
                  <a:lnTo>
                    <a:pt x="1" y="762"/>
                  </a:lnTo>
                  <a:lnTo>
                    <a:pt x="3692" y="2870"/>
                  </a:lnTo>
                  <a:lnTo>
                    <a:pt x="4918" y="2155"/>
                  </a:lnTo>
                  <a:lnTo>
                    <a:pt x="120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47" name="Google Shape;3744;p88">
              <a:extLst>
                <a:ext uri="{FF2B5EF4-FFF2-40B4-BE49-F238E27FC236}">
                  <a16:creationId xmlns:a16="http://schemas.microsoft.com/office/drawing/2014/main" id="{185F4EC8-1FFC-BBBD-8BF4-97E89A9A601A}"/>
                </a:ext>
              </a:extLst>
            </p:cNvPr>
            <p:cNvSpPr/>
            <p:nvPr/>
          </p:nvSpPr>
          <p:spPr>
            <a:xfrm>
              <a:off x="4869250" y="2082000"/>
              <a:ext cx="122950" cy="71750"/>
            </a:xfrm>
            <a:custGeom>
              <a:avLst/>
              <a:gdLst/>
              <a:ahLst/>
              <a:cxnLst/>
              <a:rect l="l" t="t" r="r" b="b"/>
              <a:pathLst>
                <a:path w="4918" h="2870" extrusionOk="0">
                  <a:moveTo>
                    <a:pt x="1203" y="0"/>
                  </a:moveTo>
                  <a:lnTo>
                    <a:pt x="1" y="762"/>
                  </a:lnTo>
                  <a:lnTo>
                    <a:pt x="3692" y="2870"/>
                  </a:lnTo>
                  <a:lnTo>
                    <a:pt x="4918" y="2155"/>
                  </a:lnTo>
                  <a:lnTo>
                    <a:pt x="120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8" name="Google Shape;3745;p88">
              <a:extLst>
                <a:ext uri="{FF2B5EF4-FFF2-40B4-BE49-F238E27FC236}">
                  <a16:creationId xmlns:a16="http://schemas.microsoft.com/office/drawing/2014/main" id="{2C79AEBA-C776-AFAC-46AA-928A3E1833D1}"/>
                </a:ext>
              </a:extLst>
            </p:cNvPr>
            <p:cNvSpPr/>
            <p:nvPr/>
          </p:nvSpPr>
          <p:spPr>
            <a:xfrm>
              <a:off x="5039225" y="1973650"/>
              <a:ext cx="122950" cy="71750"/>
            </a:xfrm>
            <a:custGeom>
              <a:avLst/>
              <a:gdLst/>
              <a:ahLst/>
              <a:cxnLst/>
              <a:rect l="l" t="t" r="r" b="b"/>
              <a:pathLst>
                <a:path w="4918" h="2870" extrusionOk="0">
                  <a:moveTo>
                    <a:pt x="1215" y="0"/>
                  </a:moveTo>
                  <a:lnTo>
                    <a:pt x="0" y="762"/>
                  </a:lnTo>
                  <a:lnTo>
                    <a:pt x="3691" y="2870"/>
                  </a:lnTo>
                  <a:lnTo>
                    <a:pt x="4917" y="2155"/>
                  </a:lnTo>
                  <a:lnTo>
                    <a:pt x="1215"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49" name="Google Shape;3746;p88">
              <a:extLst>
                <a:ext uri="{FF2B5EF4-FFF2-40B4-BE49-F238E27FC236}">
                  <a16:creationId xmlns:a16="http://schemas.microsoft.com/office/drawing/2014/main" id="{491592B7-6D3E-5711-326F-8A21144F2507}"/>
                </a:ext>
              </a:extLst>
            </p:cNvPr>
            <p:cNvSpPr/>
            <p:nvPr/>
          </p:nvSpPr>
          <p:spPr>
            <a:xfrm>
              <a:off x="5087725" y="1960525"/>
              <a:ext cx="28000" cy="21475"/>
            </a:xfrm>
            <a:custGeom>
              <a:avLst/>
              <a:gdLst/>
              <a:ahLst/>
              <a:cxnLst/>
              <a:rect l="l" t="t" r="r" b="b"/>
              <a:pathLst>
                <a:path w="1120" h="859" extrusionOk="0">
                  <a:moveTo>
                    <a:pt x="587" y="1"/>
                  </a:moveTo>
                  <a:cubicBezTo>
                    <a:pt x="578" y="1"/>
                    <a:pt x="569" y="1"/>
                    <a:pt x="560" y="1"/>
                  </a:cubicBezTo>
                  <a:cubicBezTo>
                    <a:pt x="251" y="1"/>
                    <a:pt x="1" y="192"/>
                    <a:pt x="13" y="430"/>
                  </a:cubicBezTo>
                  <a:cubicBezTo>
                    <a:pt x="13" y="668"/>
                    <a:pt x="263" y="859"/>
                    <a:pt x="572" y="859"/>
                  </a:cubicBezTo>
                  <a:cubicBezTo>
                    <a:pt x="870" y="847"/>
                    <a:pt x="1120" y="656"/>
                    <a:pt x="1120" y="418"/>
                  </a:cubicBezTo>
                  <a:cubicBezTo>
                    <a:pt x="1108" y="187"/>
                    <a:pt x="873" y="1"/>
                    <a:pt x="587"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0" name="Google Shape;3747;p88">
              <a:extLst>
                <a:ext uri="{FF2B5EF4-FFF2-40B4-BE49-F238E27FC236}">
                  <a16:creationId xmlns:a16="http://schemas.microsoft.com/office/drawing/2014/main" id="{97349BA5-13DC-F82A-1CD2-3051FE527834}"/>
                </a:ext>
              </a:extLst>
            </p:cNvPr>
            <p:cNvSpPr/>
            <p:nvPr/>
          </p:nvSpPr>
          <p:spPr>
            <a:xfrm>
              <a:off x="5117800" y="1979000"/>
              <a:ext cx="27700" cy="21475"/>
            </a:xfrm>
            <a:custGeom>
              <a:avLst/>
              <a:gdLst/>
              <a:ahLst/>
              <a:cxnLst/>
              <a:rect l="l" t="t" r="r" b="b"/>
              <a:pathLst>
                <a:path w="1108" h="859" extrusionOk="0">
                  <a:moveTo>
                    <a:pt x="548" y="1"/>
                  </a:moveTo>
                  <a:cubicBezTo>
                    <a:pt x="250" y="13"/>
                    <a:pt x="0" y="203"/>
                    <a:pt x="0" y="441"/>
                  </a:cubicBezTo>
                  <a:cubicBezTo>
                    <a:pt x="0" y="672"/>
                    <a:pt x="236" y="858"/>
                    <a:pt x="532" y="858"/>
                  </a:cubicBezTo>
                  <a:cubicBezTo>
                    <a:pt x="542" y="858"/>
                    <a:pt x="551" y="858"/>
                    <a:pt x="560" y="858"/>
                  </a:cubicBezTo>
                  <a:cubicBezTo>
                    <a:pt x="869" y="858"/>
                    <a:pt x="1108" y="667"/>
                    <a:pt x="1108" y="429"/>
                  </a:cubicBezTo>
                  <a:cubicBezTo>
                    <a:pt x="1108" y="191"/>
                    <a:pt x="858" y="1"/>
                    <a:pt x="548"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1" name="Google Shape;3748;p88">
              <a:extLst>
                <a:ext uri="{FF2B5EF4-FFF2-40B4-BE49-F238E27FC236}">
                  <a16:creationId xmlns:a16="http://schemas.microsoft.com/office/drawing/2014/main" id="{BB7CEF40-7FC4-8D9E-E0B4-8CD857CA0CD7}"/>
                </a:ext>
              </a:extLst>
            </p:cNvPr>
            <p:cNvSpPr/>
            <p:nvPr/>
          </p:nvSpPr>
          <p:spPr>
            <a:xfrm>
              <a:off x="5152025" y="1998050"/>
              <a:ext cx="27700" cy="21450"/>
            </a:xfrm>
            <a:custGeom>
              <a:avLst/>
              <a:gdLst/>
              <a:ahLst/>
              <a:cxnLst/>
              <a:rect l="l" t="t" r="r" b="b"/>
              <a:pathLst>
                <a:path w="1108" h="858" extrusionOk="0">
                  <a:moveTo>
                    <a:pt x="548" y="1"/>
                  </a:moveTo>
                  <a:cubicBezTo>
                    <a:pt x="251" y="1"/>
                    <a:pt x="1" y="203"/>
                    <a:pt x="1" y="441"/>
                  </a:cubicBezTo>
                  <a:cubicBezTo>
                    <a:pt x="1" y="667"/>
                    <a:pt x="251" y="858"/>
                    <a:pt x="560" y="858"/>
                  </a:cubicBezTo>
                  <a:cubicBezTo>
                    <a:pt x="858" y="846"/>
                    <a:pt x="1108" y="655"/>
                    <a:pt x="1108" y="417"/>
                  </a:cubicBezTo>
                  <a:cubicBezTo>
                    <a:pt x="1108" y="179"/>
                    <a:pt x="858" y="1"/>
                    <a:pt x="548"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2" name="Google Shape;3749;p88">
              <a:extLst>
                <a:ext uri="{FF2B5EF4-FFF2-40B4-BE49-F238E27FC236}">
                  <a16:creationId xmlns:a16="http://schemas.microsoft.com/office/drawing/2014/main" id="{47C76EDC-E768-4180-4667-B73767F7C810}"/>
                </a:ext>
              </a:extLst>
            </p:cNvPr>
            <p:cNvSpPr/>
            <p:nvPr/>
          </p:nvSpPr>
          <p:spPr>
            <a:xfrm>
              <a:off x="5086250" y="2080800"/>
              <a:ext cx="114025" cy="136650"/>
            </a:xfrm>
            <a:custGeom>
              <a:avLst/>
              <a:gdLst/>
              <a:ahLst/>
              <a:cxnLst/>
              <a:rect l="l" t="t" r="r" b="b"/>
              <a:pathLst>
                <a:path w="4561" h="5466" extrusionOk="0">
                  <a:moveTo>
                    <a:pt x="4537" y="1"/>
                  </a:moveTo>
                  <a:lnTo>
                    <a:pt x="0" y="2787"/>
                  </a:lnTo>
                  <a:lnTo>
                    <a:pt x="24" y="5465"/>
                  </a:lnTo>
                  <a:lnTo>
                    <a:pt x="4560" y="2739"/>
                  </a:lnTo>
                  <a:lnTo>
                    <a:pt x="4537" y="1"/>
                  </a:ln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3" name="Google Shape;3750;p88">
              <a:extLst>
                <a:ext uri="{FF2B5EF4-FFF2-40B4-BE49-F238E27FC236}">
                  <a16:creationId xmlns:a16="http://schemas.microsoft.com/office/drawing/2014/main" id="{8C54395F-425D-426A-73FF-F7F58D88688D}"/>
                </a:ext>
              </a:extLst>
            </p:cNvPr>
            <p:cNvSpPr/>
            <p:nvPr/>
          </p:nvSpPr>
          <p:spPr>
            <a:xfrm>
              <a:off x="4922525" y="1953400"/>
              <a:ext cx="453375" cy="411100"/>
            </a:xfrm>
            <a:custGeom>
              <a:avLst/>
              <a:gdLst/>
              <a:ahLst/>
              <a:cxnLst/>
              <a:rect l="l" t="t" r="r" b="b"/>
              <a:pathLst>
                <a:path w="18135" h="16444" extrusionOk="0">
                  <a:moveTo>
                    <a:pt x="18134" y="1"/>
                  </a:moveTo>
                  <a:lnTo>
                    <a:pt x="1" y="11157"/>
                  </a:lnTo>
                  <a:lnTo>
                    <a:pt x="1" y="16443"/>
                  </a:lnTo>
                  <a:lnTo>
                    <a:pt x="18063" y="5811"/>
                  </a:lnTo>
                  <a:lnTo>
                    <a:pt x="18134"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4" name="Google Shape;3751;p88">
              <a:extLst>
                <a:ext uri="{FF2B5EF4-FFF2-40B4-BE49-F238E27FC236}">
                  <a16:creationId xmlns:a16="http://schemas.microsoft.com/office/drawing/2014/main" id="{B6D62F8A-6ED7-7984-3A37-368F71320762}"/>
                </a:ext>
              </a:extLst>
            </p:cNvPr>
            <p:cNvSpPr/>
            <p:nvPr/>
          </p:nvSpPr>
          <p:spPr>
            <a:xfrm>
              <a:off x="4914500" y="1945650"/>
              <a:ext cx="469125" cy="426575"/>
            </a:xfrm>
            <a:custGeom>
              <a:avLst/>
              <a:gdLst/>
              <a:ahLst/>
              <a:cxnLst/>
              <a:rect l="l" t="t" r="r" b="b"/>
              <a:pathLst>
                <a:path w="18765" h="17063" extrusionOk="0">
                  <a:moveTo>
                    <a:pt x="18134" y="882"/>
                  </a:moveTo>
                  <a:lnTo>
                    <a:pt x="18074" y="5942"/>
                  </a:lnTo>
                  <a:lnTo>
                    <a:pt x="631" y="16205"/>
                  </a:lnTo>
                  <a:lnTo>
                    <a:pt x="631" y="11633"/>
                  </a:lnTo>
                  <a:lnTo>
                    <a:pt x="18134" y="882"/>
                  </a:lnTo>
                  <a:close/>
                  <a:moveTo>
                    <a:pt x="18449" y="1"/>
                  </a:moveTo>
                  <a:cubicBezTo>
                    <a:pt x="18395" y="1"/>
                    <a:pt x="18339" y="16"/>
                    <a:pt x="18288" y="49"/>
                  </a:cubicBezTo>
                  <a:lnTo>
                    <a:pt x="155" y="11193"/>
                  </a:lnTo>
                  <a:cubicBezTo>
                    <a:pt x="60" y="11252"/>
                    <a:pt x="0" y="11348"/>
                    <a:pt x="0" y="11467"/>
                  </a:cubicBezTo>
                  <a:lnTo>
                    <a:pt x="12" y="16753"/>
                  </a:lnTo>
                  <a:cubicBezTo>
                    <a:pt x="12" y="16860"/>
                    <a:pt x="72" y="16967"/>
                    <a:pt x="167" y="17027"/>
                  </a:cubicBezTo>
                  <a:cubicBezTo>
                    <a:pt x="215" y="17051"/>
                    <a:pt x="274" y="17063"/>
                    <a:pt x="322" y="17063"/>
                  </a:cubicBezTo>
                  <a:cubicBezTo>
                    <a:pt x="381" y="17063"/>
                    <a:pt x="441" y="17051"/>
                    <a:pt x="489" y="17027"/>
                  </a:cubicBezTo>
                  <a:lnTo>
                    <a:pt x="18550" y="6383"/>
                  </a:lnTo>
                  <a:cubicBezTo>
                    <a:pt x="18634" y="6335"/>
                    <a:pt x="18693" y="6228"/>
                    <a:pt x="18693" y="6121"/>
                  </a:cubicBezTo>
                  <a:lnTo>
                    <a:pt x="18765" y="311"/>
                  </a:lnTo>
                  <a:cubicBezTo>
                    <a:pt x="18765" y="132"/>
                    <a:pt x="18611" y="1"/>
                    <a:pt x="1844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55" name="Google Shape;3752;p88">
              <a:extLst>
                <a:ext uri="{FF2B5EF4-FFF2-40B4-BE49-F238E27FC236}">
                  <a16:creationId xmlns:a16="http://schemas.microsoft.com/office/drawing/2014/main" id="{4EA8CC22-13B1-C90E-C342-FB3769B4D711}"/>
                </a:ext>
              </a:extLst>
            </p:cNvPr>
            <p:cNvSpPr/>
            <p:nvPr/>
          </p:nvSpPr>
          <p:spPr>
            <a:xfrm>
              <a:off x="4685300" y="2081400"/>
              <a:ext cx="237250" cy="278625"/>
            </a:xfrm>
            <a:custGeom>
              <a:avLst/>
              <a:gdLst/>
              <a:ahLst/>
              <a:cxnLst/>
              <a:rect l="l" t="t" r="r" b="b"/>
              <a:pathLst>
                <a:path w="9490" h="11145" extrusionOk="0">
                  <a:moveTo>
                    <a:pt x="36" y="0"/>
                  </a:moveTo>
                  <a:lnTo>
                    <a:pt x="1" y="5703"/>
                  </a:lnTo>
                  <a:lnTo>
                    <a:pt x="9430" y="11145"/>
                  </a:lnTo>
                  <a:lnTo>
                    <a:pt x="9490" y="6037"/>
                  </a:lnTo>
                  <a:lnTo>
                    <a:pt x="36"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6" name="Google Shape;3753;p88">
              <a:extLst>
                <a:ext uri="{FF2B5EF4-FFF2-40B4-BE49-F238E27FC236}">
                  <a16:creationId xmlns:a16="http://schemas.microsoft.com/office/drawing/2014/main" id="{0FDB2845-30D2-09A3-1E75-B6FCDC2C9F51}"/>
                </a:ext>
              </a:extLst>
            </p:cNvPr>
            <p:cNvSpPr/>
            <p:nvPr/>
          </p:nvSpPr>
          <p:spPr>
            <a:xfrm>
              <a:off x="4676675" y="2073300"/>
              <a:ext cx="253625" cy="294775"/>
            </a:xfrm>
            <a:custGeom>
              <a:avLst/>
              <a:gdLst/>
              <a:ahLst/>
              <a:cxnLst/>
              <a:rect l="l" t="t" r="r" b="b"/>
              <a:pathLst>
                <a:path w="10145" h="11791" extrusionOk="0">
                  <a:moveTo>
                    <a:pt x="691" y="896"/>
                  </a:moveTo>
                  <a:lnTo>
                    <a:pt x="9513" y="6527"/>
                  </a:lnTo>
                  <a:lnTo>
                    <a:pt x="9466" y="10933"/>
                  </a:lnTo>
                  <a:lnTo>
                    <a:pt x="631" y="5789"/>
                  </a:lnTo>
                  <a:lnTo>
                    <a:pt x="691" y="896"/>
                  </a:lnTo>
                  <a:close/>
                  <a:moveTo>
                    <a:pt x="382" y="1"/>
                  </a:moveTo>
                  <a:cubicBezTo>
                    <a:pt x="221" y="1"/>
                    <a:pt x="69" y="127"/>
                    <a:pt x="60" y="312"/>
                  </a:cubicBezTo>
                  <a:lnTo>
                    <a:pt x="0" y="5968"/>
                  </a:lnTo>
                  <a:cubicBezTo>
                    <a:pt x="0" y="6075"/>
                    <a:pt x="60" y="6182"/>
                    <a:pt x="155" y="6242"/>
                  </a:cubicBezTo>
                  <a:lnTo>
                    <a:pt x="9609" y="11742"/>
                  </a:lnTo>
                  <a:cubicBezTo>
                    <a:pt x="9656" y="11766"/>
                    <a:pt x="9716" y="11790"/>
                    <a:pt x="9775" y="11790"/>
                  </a:cubicBezTo>
                  <a:cubicBezTo>
                    <a:pt x="9823" y="11790"/>
                    <a:pt x="9882" y="11766"/>
                    <a:pt x="9918" y="11742"/>
                  </a:cubicBezTo>
                  <a:cubicBezTo>
                    <a:pt x="10025" y="11695"/>
                    <a:pt x="10085" y="11588"/>
                    <a:pt x="10085" y="11480"/>
                  </a:cubicBezTo>
                  <a:lnTo>
                    <a:pt x="10144" y="6349"/>
                  </a:lnTo>
                  <a:cubicBezTo>
                    <a:pt x="10144" y="6242"/>
                    <a:pt x="10097" y="6146"/>
                    <a:pt x="10002" y="6087"/>
                  </a:cubicBezTo>
                  <a:lnTo>
                    <a:pt x="548" y="50"/>
                  </a:lnTo>
                  <a:cubicBezTo>
                    <a:pt x="495" y="16"/>
                    <a:pt x="438" y="1"/>
                    <a:pt x="382"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57" name="Google Shape;3754;p88">
              <a:extLst>
                <a:ext uri="{FF2B5EF4-FFF2-40B4-BE49-F238E27FC236}">
                  <a16:creationId xmlns:a16="http://schemas.microsoft.com/office/drawing/2014/main" id="{7670CF87-6F19-15E1-2A15-0069A9F7CF4E}"/>
                </a:ext>
              </a:extLst>
            </p:cNvPr>
            <p:cNvSpPr/>
            <p:nvPr/>
          </p:nvSpPr>
          <p:spPr>
            <a:xfrm>
              <a:off x="4060225" y="2314175"/>
              <a:ext cx="689700" cy="406025"/>
            </a:xfrm>
            <a:custGeom>
              <a:avLst/>
              <a:gdLst/>
              <a:ahLst/>
              <a:cxnLst/>
              <a:rect l="l" t="t" r="r" b="b"/>
              <a:pathLst>
                <a:path w="27588" h="16241" extrusionOk="0">
                  <a:moveTo>
                    <a:pt x="17836" y="0"/>
                  </a:moveTo>
                  <a:lnTo>
                    <a:pt x="0" y="10668"/>
                  </a:lnTo>
                  <a:lnTo>
                    <a:pt x="9549" y="16240"/>
                  </a:lnTo>
                  <a:lnTo>
                    <a:pt x="27587" y="5715"/>
                  </a:lnTo>
                  <a:lnTo>
                    <a:pt x="17836"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8" name="Google Shape;3755;p88">
              <a:extLst>
                <a:ext uri="{FF2B5EF4-FFF2-40B4-BE49-F238E27FC236}">
                  <a16:creationId xmlns:a16="http://schemas.microsoft.com/office/drawing/2014/main" id="{1FF14E99-9BDF-A2C3-01B6-799A2810F443}"/>
                </a:ext>
              </a:extLst>
            </p:cNvPr>
            <p:cNvSpPr/>
            <p:nvPr/>
          </p:nvSpPr>
          <p:spPr>
            <a:xfrm>
              <a:off x="4060825" y="2161775"/>
              <a:ext cx="446200" cy="418525"/>
            </a:xfrm>
            <a:custGeom>
              <a:avLst/>
              <a:gdLst/>
              <a:ahLst/>
              <a:cxnLst/>
              <a:rect l="l" t="t" r="r" b="b"/>
              <a:pathLst>
                <a:path w="17848" h="16741" extrusionOk="0">
                  <a:moveTo>
                    <a:pt x="17812" y="0"/>
                  </a:moveTo>
                  <a:lnTo>
                    <a:pt x="0" y="10942"/>
                  </a:lnTo>
                  <a:lnTo>
                    <a:pt x="0" y="16740"/>
                  </a:lnTo>
                  <a:lnTo>
                    <a:pt x="17848" y="6096"/>
                  </a:lnTo>
                  <a:lnTo>
                    <a:pt x="17812"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9" name="Google Shape;3756;p88">
              <a:extLst>
                <a:ext uri="{FF2B5EF4-FFF2-40B4-BE49-F238E27FC236}">
                  <a16:creationId xmlns:a16="http://schemas.microsoft.com/office/drawing/2014/main" id="{90D10C86-1535-DB10-C8E5-467E99FA2820}"/>
                </a:ext>
              </a:extLst>
            </p:cNvPr>
            <p:cNvSpPr/>
            <p:nvPr/>
          </p:nvSpPr>
          <p:spPr>
            <a:xfrm>
              <a:off x="4053075" y="2153950"/>
              <a:ext cx="462000" cy="434375"/>
            </a:xfrm>
            <a:custGeom>
              <a:avLst/>
              <a:gdLst/>
              <a:ahLst/>
              <a:cxnLst/>
              <a:rect l="l" t="t" r="r" b="b"/>
              <a:pathLst>
                <a:path w="18480" h="17375" extrusionOk="0">
                  <a:moveTo>
                    <a:pt x="17812" y="885"/>
                  </a:moveTo>
                  <a:lnTo>
                    <a:pt x="17836" y="6254"/>
                  </a:lnTo>
                  <a:lnTo>
                    <a:pt x="632" y="16494"/>
                  </a:lnTo>
                  <a:lnTo>
                    <a:pt x="667" y="11612"/>
                  </a:lnTo>
                  <a:lnTo>
                    <a:pt x="17812" y="885"/>
                  </a:lnTo>
                  <a:close/>
                  <a:moveTo>
                    <a:pt x="18140" y="0"/>
                  </a:moveTo>
                  <a:cubicBezTo>
                    <a:pt x="18079" y="0"/>
                    <a:pt x="18020" y="18"/>
                    <a:pt x="17967" y="51"/>
                  </a:cubicBezTo>
                  <a:lnTo>
                    <a:pt x="191" y="11171"/>
                  </a:lnTo>
                  <a:cubicBezTo>
                    <a:pt x="96" y="11231"/>
                    <a:pt x="36" y="11326"/>
                    <a:pt x="36" y="11433"/>
                  </a:cubicBezTo>
                  <a:lnTo>
                    <a:pt x="1" y="17053"/>
                  </a:lnTo>
                  <a:cubicBezTo>
                    <a:pt x="1" y="17160"/>
                    <a:pt x="60" y="17267"/>
                    <a:pt x="155" y="17327"/>
                  </a:cubicBezTo>
                  <a:cubicBezTo>
                    <a:pt x="203" y="17351"/>
                    <a:pt x="251" y="17363"/>
                    <a:pt x="310" y="17375"/>
                  </a:cubicBezTo>
                  <a:cubicBezTo>
                    <a:pt x="370" y="17375"/>
                    <a:pt x="417" y="17351"/>
                    <a:pt x="465" y="17327"/>
                  </a:cubicBezTo>
                  <a:lnTo>
                    <a:pt x="18324" y="6707"/>
                  </a:lnTo>
                  <a:cubicBezTo>
                    <a:pt x="18420" y="6647"/>
                    <a:pt x="18479" y="6540"/>
                    <a:pt x="18479" y="6433"/>
                  </a:cubicBezTo>
                  <a:lnTo>
                    <a:pt x="18443" y="313"/>
                  </a:lnTo>
                  <a:cubicBezTo>
                    <a:pt x="18443" y="206"/>
                    <a:pt x="18384" y="99"/>
                    <a:pt x="18289" y="39"/>
                  </a:cubicBezTo>
                  <a:cubicBezTo>
                    <a:pt x="18240" y="12"/>
                    <a:pt x="18190" y="0"/>
                    <a:pt x="18140"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0" name="Google Shape;3757;p88">
              <a:extLst>
                <a:ext uri="{FF2B5EF4-FFF2-40B4-BE49-F238E27FC236}">
                  <a16:creationId xmlns:a16="http://schemas.microsoft.com/office/drawing/2014/main" id="{202FC73D-7D78-407D-6331-38C9BF5F3520}"/>
                </a:ext>
              </a:extLst>
            </p:cNvPr>
            <p:cNvSpPr/>
            <p:nvPr/>
          </p:nvSpPr>
          <p:spPr>
            <a:xfrm>
              <a:off x="4057250" y="2579675"/>
              <a:ext cx="241725" cy="307800"/>
            </a:xfrm>
            <a:custGeom>
              <a:avLst/>
              <a:gdLst/>
              <a:ahLst/>
              <a:cxnLst/>
              <a:rect l="l" t="t" r="r" b="b"/>
              <a:pathLst>
                <a:path w="9669" h="12312" extrusionOk="0">
                  <a:moveTo>
                    <a:pt x="84" y="0"/>
                  </a:moveTo>
                  <a:lnTo>
                    <a:pt x="0" y="6644"/>
                  </a:lnTo>
                  <a:lnTo>
                    <a:pt x="9502" y="12311"/>
                  </a:lnTo>
                  <a:lnTo>
                    <a:pt x="9668" y="5620"/>
                  </a:lnTo>
                  <a:lnTo>
                    <a:pt x="84"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1" name="Google Shape;3758;p88">
              <a:extLst>
                <a:ext uri="{FF2B5EF4-FFF2-40B4-BE49-F238E27FC236}">
                  <a16:creationId xmlns:a16="http://schemas.microsoft.com/office/drawing/2014/main" id="{05804BE1-14C3-8B27-12ED-F9E086CD103C}"/>
                </a:ext>
              </a:extLst>
            </p:cNvPr>
            <p:cNvSpPr/>
            <p:nvPr/>
          </p:nvSpPr>
          <p:spPr>
            <a:xfrm>
              <a:off x="4049500" y="2572000"/>
              <a:ext cx="255125" cy="323200"/>
            </a:xfrm>
            <a:custGeom>
              <a:avLst/>
              <a:gdLst/>
              <a:ahLst/>
              <a:cxnLst/>
              <a:rect l="l" t="t" r="r" b="b"/>
              <a:pathLst>
                <a:path w="10205" h="12928" extrusionOk="0">
                  <a:moveTo>
                    <a:pt x="691" y="855"/>
                  </a:moveTo>
                  <a:lnTo>
                    <a:pt x="9573" y="6058"/>
                  </a:lnTo>
                  <a:lnTo>
                    <a:pt x="9502" y="12071"/>
                  </a:lnTo>
                  <a:lnTo>
                    <a:pt x="632" y="6772"/>
                  </a:lnTo>
                  <a:lnTo>
                    <a:pt x="691" y="855"/>
                  </a:lnTo>
                  <a:close/>
                  <a:moveTo>
                    <a:pt x="394" y="1"/>
                  </a:moveTo>
                  <a:cubicBezTo>
                    <a:pt x="340" y="1"/>
                    <a:pt x="287" y="16"/>
                    <a:pt x="239" y="45"/>
                  </a:cubicBezTo>
                  <a:cubicBezTo>
                    <a:pt x="144" y="93"/>
                    <a:pt x="84" y="200"/>
                    <a:pt x="84" y="319"/>
                  </a:cubicBezTo>
                  <a:lnTo>
                    <a:pt x="1" y="6963"/>
                  </a:lnTo>
                  <a:cubicBezTo>
                    <a:pt x="1" y="7070"/>
                    <a:pt x="48" y="7177"/>
                    <a:pt x="144" y="7237"/>
                  </a:cubicBezTo>
                  <a:lnTo>
                    <a:pt x="9657" y="12892"/>
                  </a:lnTo>
                  <a:cubicBezTo>
                    <a:pt x="9704" y="12916"/>
                    <a:pt x="9752" y="12928"/>
                    <a:pt x="9812" y="12928"/>
                  </a:cubicBezTo>
                  <a:cubicBezTo>
                    <a:pt x="9990" y="12928"/>
                    <a:pt x="10121" y="12785"/>
                    <a:pt x="10133" y="12618"/>
                  </a:cubicBezTo>
                  <a:lnTo>
                    <a:pt x="10204" y="5879"/>
                  </a:lnTo>
                  <a:cubicBezTo>
                    <a:pt x="10204" y="5772"/>
                    <a:pt x="10145" y="5665"/>
                    <a:pt x="10050" y="5606"/>
                  </a:cubicBezTo>
                  <a:lnTo>
                    <a:pt x="548" y="45"/>
                  </a:lnTo>
                  <a:cubicBezTo>
                    <a:pt x="501" y="16"/>
                    <a:pt x="447" y="1"/>
                    <a:pt x="394"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2" name="Google Shape;3759;p88">
              <a:extLst>
                <a:ext uri="{FF2B5EF4-FFF2-40B4-BE49-F238E27FC236}">
                  <a16:creationId xmlns:a16="http://schemas.microsoft.com/office/drawing/2014/main" id="{68BF5CA0-0642-9C19-A200-E526D088D60A}"/>
                </a:ext>
              </a:extLst>
            </p:cNvPr>
            <p:cNvSpPr/>
            <p:nvPr/>
          </p:nvSpPr>
          <p:spPr>
            <a:xfrm>
              <a:off x="4294775" y="2457025"/>
              <a:ext cx="455150" cy="430450"/>
            </a:xfrm>
            <a:custGeom>
              <a:avLst/>
              <a:gdLst/>
              <a:ahLst/>
              <a:cxnLst/>
              <a:rect l="l" t="t" r="r" b="b"/>
              <a:pathLst>
                <a:path w="18206" h="17218" extrusionOk="0">
                  <a:moveTo>
                    <a:pt x="18205" y="1"/>
                  </a:moveTo>
                  <a:lnTo>
                    <a:pt x="143" y="10633"/>
                  </a:lnTo>
                  <a:lnTo>
                    <a:pt x="1" y="17217"/>
                  </a:lnTo>
                  <a:lnTo>
                    <a:pt x="18122" y="6466"/>
                  </a:lnTo>
                  <a:lnTo>
                    <a:pt x="18205"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3" name="Google Shape;3760;p88">
              <a:extLst>
                <a:ext uri="{FF2B5EF4-FFF2-40B4-BE49-F238E27FC236}">
                  <a16:creationId xmlns:a16="http://schemas.microsoft.com/office/drawing/2014/main" id="{6D20EB23-9FB6-707E-B4D4-14B8302F8AC8}"/>
                </a:ext>
              </a:extLst>
            </p:cNvPr>
            <p:cNvSpPr/>
            <p:nvPr/>
          </p:nvSpPr>
          <p:spPr>
            <a:xfrm>
              <a:off x="4286750" y="2449375"/>
              <a:ext cx="470900" cy="445825"/>
            </a:xfrm>
            <a:custGeom>
              <a:avLst/>
              <a:gdLst/>
              <a:ahLst/>
              <a:cxnLst/>
              <a:rect l="l" t="t" r="r" b="b"/>
              <a:pathLst>
                <a:path w="18836" h="17833" extrusionOk="0">
                  <a:moveTo>
                    <a:pt x="18193" y="867"/>
                  </a:moveTo>
                  <a:lnTo>
                    <a:pt x="18121" y="6593"/>
                  </a:lnTo>
                  <a:lnTo>
                    <a:pt x="643" y="16964"/>
                  </a:lnTo>
                  <a:lnTo>
                    <a:pt x="774" y="11118"/>
                  </a:lnTo>
                  <a:lnTo>
                    <a:pt x="18193" y="867"/>
                  </a:lnTo>
                  <a:close/>
                  <a:moveTo>
                    <a:pt x="18520" y="0"/>
                  </a:moveTo>
                  <a:cubicBezTo>
                    <a:pt x="18464" y="0"/>
                    <a:pt x="18407" y="15"/>
                    <a:pt x="18360" y="45"/>
                  </a:cubicBezTo>
                  <a:lnTo>
                    <a:pt x="310" y="10665"/>
                  </a:lnTo>
                  <a:cubicBezTo>
                    <a:pt x="214" y="10725"/>
                    <a:pt x="155" y="10820"/>
                    <a:pt x="143" y="10927"/>
                  </a:cubicBezTo>
                  <a:lnTo>
                    <a:pt x="12" y="17511"/>
                  </a:lnTo>
                  <a:cubicBezTo>
                    <a:pt x="0" y="17631"/>
                    <a:pt x="60" y="17738"/>
                    <a:pt x="167" y="17797"/>
                  </a:cubicBezTo>
                  <a:cubicBezTo>
                    <a:pt x="214" y="17821"/>
                    <a:pt x="262" y="17833"/>
                    <a:pt x="322" y="17833"/>
                  </a:cubicBezTo>
                  <a:cubicBezTo>
                    <a:pt x="381" y="17833"/>
                    <a:pt x="441" y="17821"/>
                    <a:pt x="488" y="17797"/>
                  </a:cubicBezTo>
                  <a:lnTo>
                    <a:pt x="18610" y="7046"/>
                  </a:lnTo>
                  <a:cubicBezTo>
                    <a:pt x="18705" y="6986"/>
                    <a:pt x="18764" y="6879"/>
                    <a:pt x="18764" y="6772"/>
                  </a:cubicBezTo>
                  <a:lnTo>
                    <a:pt x="18836" y="319"/>
                  </a:lnTo>
                  <a:cubicBezTo>
                    <a:pt x="18836" y="200"/>
                    <a:pt x="18776" y="93"/>
                    <a:pt x="18681" y="45"/>
                  </a:cubicBezTo>
                  <a:cubicBezTo>
                    <a:pt x="18633" y="15"/>
                    <a:pt x="18577" y="0"/>
                    <a:pt x="18520"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4" name="Google Shape;3761;p88">
              <a:extLst>
                <a:ext uri="{FF2B5EF4-FFF2-40B4-BE49-F238E27FC236}">
                  <a16:creationId xmlns:a16="http://schemas.microsoft.com/office/drawing/2014/main" id="{482D76AB-8095-4174-BD91-6DFB4FB251B7}"/>
                </a:ext>
              </a:extLst>
            </p:cNvPr>
            <p:cNvSpPr/>
            <p:nvPr/>
          </p:nvSpPr>
          <p:spPr>
            <a:xfrm>
              <a:off x="4050400" y="2306200"/>
              <a:ext cx="708750" cy="424700"/>
            </a:xfrm>
            <a:custGeom>
              <a:avLst/>
              <a:gdLst/>
              <a:ahLst/>
              <a:cxnLst/>
              <a:rect l="l" t="t" r="r" b="b"/>
              <a:pathLst>
                <a:path w="28350" h="16988" extrusionOk="0">
                  <a:moveTo>
                    <a:pt x="18229" y="676"/>
                  </a:moveTo>
                  <a:lnTo>
                    <a:pt x="27349" y="6034"/>
                  </a:lnTo>
                  <a:lnTo>
                    <a:pt x="9918" y="16297"/>
                  </a:lnTo>
                  <a:lnTo>
                    <a:pt x="977" y="10951"/>
                  </a:lnTo>
                  <a:cubicBezTo>
                    <a:pt x="2298" y="10249"/>
                    <a:pt x="6192" y="7951"/>
                    <a:pt x="18229" y="676"/>
                  </a:cubicBezTo>
                  <a:close/>
                  <a:moveTo>
                    <a:pt x="18227" y="1"/>
                  </a:moveTo>
                  <a:cubicBezTo>
                    <a:pt x="18172" y="1"/>
                    <a:pt x="18116" y="15"/>
                    <a:pt x="18062" y="45"/>
                  </a:cubicBezTo>
                  <a:cubicBezTo>
                    <a:pt x="11264" y="4153"/>
                    <a:pt x="977" y="10332"/>
                    <a:pt x="274" y="10642"/>
                  </a:cubicBezTo>
                  <a:cubicBezTo>
                    <a:pt x="191" y="10654"/>
                    <a:pt x="108" y="10725"/>
                    <a:pt x="72" y="10808"/>
                  </a:cubicBezTo>
                  <a:cubicBezTo>
                    <a:pt x="1" y="10951"/>
                    <a:pt x="48" y="11130"/>
                    <a:pt x="191" y="11213"/>
                  </a:cubicBezTo>
                  <a:lnTo>
                    <a:pt x="9752" y="16940"/>
                  </a:lnTo>
                  <a:cubicBezTo>
                    <a:pt x="9799" y="16964"/>
                    <a:pt x="9859" y="16976"/>
                    <a:pt x="9918" y="16988"/>
                  </a:cubicBezTo>
                  <a:cubicBezTo>
                    <a:pt x="9978" y="16976"/>
                    <a:pt x="10026" y="16964"/>
                    <a:pt x="10073" y="16940"/>
                  </a:cubicBezTo>
                  <a:lnTo>
                    <a:pt x="28147" y="6308"/>
                  </a:lnTo>
                  <a:cubicBezTo>
                    <a:pt x="28349" y="6189"/>
                    <a:pt x="28349" y="5891"/>
                    <a:pt x="28147" y="5772"/>
                  </a:cubicBezTo>
                  <a:lnTo>
                    <a:pt x="18384" y="45"/>
                  </a:lnTo>
                  <a:cubicBezTo>
                    <a:pt x="18336" y="15"/>
                    <a:pt x="18283" y="1"/>
                    <a:pt x="18227"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5" name="Google Shape;3762;p88">
              <a:extLst>
                <a:ext uri="{FF2B5EF4-FFF2-40B4-BE49-F238E27FC236}">
                  <a16:creationId xmlns:a16="http://schemas.microsoft.com/office/drawing/2014/main" id="{1CCEAA60-BC71-C5AD-4127-C8E78FB35459}"/>
                </a:ext>
              </a:extLst>
            </p:cNvPr>
            <p:cNvSpPr/>
            <p:nvPr/>
          </p:nvSpPr>
          <p:spPr>
            <a:xfrm>
              <a:off x="4506100" y="2161475"/>
              <a:ext cx="245300" cy="295575"/>
            </a:xfrm>
            <a:custGeom>
              <a:avLst/>
              <a:gdLst/>
              <a:ahLst/>
              <a:cxnLst/>
              <a:rect l="l" t="t" r="r" b="b"/>
              <a:pathLst>
                <a:path w="9812" h="11823" extrusionOk="0">
                  <a:moveTo>
                    <a:pt x="25" y="0"/>
                  </a:moveTo>
                  <a:lnTo>
                    <a:pt x="1" y="6108"/>
                  </a:lnTo>
                  <a:lnTo>
                    <a:pt x="9752" y="11823"/>
                  </a:lnTo>
                  <a:lnTo>
                    <a:pt x="9812" y="6013"/>
                  </a:lnTo>
                  <a:lnTo>
                    <a:pt x="25"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6" name="Google Shape;3763;p88">
              <a:extLst>
                <a:ext uri="{FF2B5EF4-FFF2-40B4-BE49-F238E27FC236}">
                  <a16:creationId xmlns:a16="http://schemas.microsoft.com/office/drawing/2014/main" id="{4FFF8CA7-CCA9-9848-9615-B0025E97A3E8}"/>
                </a:ext>
              </a:extLst>
            </p:cNvPr>
            <p:cNvSpPr/>
            <p:nvPr/>
          </p:nvSpPr>
          <p:spPr>
            <a:xfrm>
              <a:off x="4498375" y="2153550"/>
              <a:ext cx="261075" cy="311550"/>
            </a:xfrm>
            <a:custGeom>
              <a:avLst/>
              <a:gdLst/>
              <a:ahLst/>
              <a:cxnLst/>
              <a:rect l="l" t="t" r="r" b="b"/>
              <a:pathLst>
                <a:path w="10443" h="12462" extrusionOk="0">
                  <a:moveTo>
                    <a:pt x="655" y="877"/>
                  </a:moveTo>
                  <a:lnTo>
                    <a:pt x="9811" y="6508"/>
                  </a:lnTo>
                  <a:lnTo>
                    <a:pt x="9752" y="11592"/>
                  </a:lnTo>
                  <a:lnTo>
                    <a:pt x="631" y="6235"/>
                  </a:lnTo>
                  <a:lnTo>
                    <a:pt x="655" y="877"/>
                  </a:lnTo>
                  <a:close/>
                  <a:moveTo>
                    <a:pt x="349" y="1"/>
                  </a:moveTo>
                  <a:cubicBezTo>
                    <a:pt x="180" y="1"/>
                    <a:pt x="24" y="128"/>
                    <a:pt x="24" y="317"/>
                  </a:cubicBezTo>
                  <a:lnTo>
                    <a:pt x="0" y="6413"/>
                  </a:lnTo>
                  <a:cubicBezTo>
                    <a:pt x="0" y="6532"/>
                    <a:pt x="60" y="6627"/>
                    <a:pt x="155" y="6687"/>
                  </a:cubicBezTo>
                  <a:lnTo>
                    <a:pt x="9895" y="12414"/>
                  </a:lnTo>
                  <a:cubicBezTo>
                    <a:pt x="9942" y="12450"/>
                    <a:pt x="10002" y="12461"/>
                    <a:pt x="10061" y="12461"/>
                  </a:cubicBezTo>
                  <a:lnTo>
                    <a:pt x="10061" y="12450"/>
                  </a:lnTo>
                  <a:cubicBezTo>
                    <a:pt x="10068" y="12450"/>
                    <a:pt x="10074" y="12450"/>
                    <a:pt x="10081" y="12450"/>
                  </a:cubicBezTo>
                  <a:cubicBezTo>
                    <a:pt x="10239" y="12450"/>
                    <a:pt x="10371" y="12312"/>
                    <a:pt x="10371" y="12140"/>
                  </a:cubicBezTo>
                  <a:lnTo>
                    <a:pt x="10442" y="6342"/>
                  </a:lnTo>
                  <a:cubicBezTo>
                    <a:pt x="10442" y="6235"/>
                    <a:pt x="10395" y="6127"/>
                    <a:pt x="10299" y="6068"/>
                  </a:cubicBezTo>
                  <a:lnTo>
                    <a:pt x="512" y="43"/>
                  </a:lnTo>
                  <a:cubicBezTo>
                    <a:pt x="460" y="14"/>
                    <a:pt x="404" y="1"/>
                    <a:pt x="34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7" name="Google Shape;3764;p88">
              <a:extLst>
                <a:ext uri="{FF2B5EF4-FFF2-40B4-BE49-F238E27FC236}">
                  <a16:creationId xmlns:a16="http://schemas.microsoft.com/office/drawing/2014/main" id="{1E238EF1-93D2-0243-0A35-E0E67E74E5EF}"/>
                </a:ext>
              </a:extLst>
            </p:cNvPr>
            <p:cNvSpPr/>
            <p:nvPr/>
          </p:nvSpPr>
          <p:spPr>
            <a:xfrm>
              <a:off x="4060825" y="2439775"/>
              <a:ext cx="237250" cy="278625"/>
            </a:xfrm>
            <a:custGeom>
              <a:avLst/>
              <a:gdLst/>
              <a:ahLst/>
              <a:cxnLst/>
              <a:rect l="l" t="t" r="r" b="b"/>
              <a:pathLst>
                <a:path w="9490" h="11145" extrusionOk="0">
                  <a:moveTo>
                    <a:pt x="36" y="0"/>
                  </a:moveTo>
                  <a:lnTo>
                    <a:pt x="0" y="5704"/>
                  </a:lnTo>
                  <a:lnTo>
                    <a:pt x="9430" y="11145"/>
                  </a:lnTo>
                  <a:lnTo>
                    <a:pt x="9490" y="6037"/>
                  </a:lnTo>
                  <a:lnTo>
                    <a:pt x="36"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8" name="Google Shape;3765;p88">
              <a:extLst>
                <a:ext uri="{FF2B5EF4-FFF2-40B4-BE49-F238E27FC236}">
                  <a16:creationId xmlns:a16="http://schemas.microsoft.com/office/drawing/2014/main" id="{78861B2A-88CF-CB91-2EEB-8117888CBAA7}"/>
                </a:ext>
              </a:extLst>
            </p:cNvPr>
            <p:cNvSpPr/>
            <p:nvPr/>
          </p:nvSpPr>
          <p:spPr>
            <a:xfrm>
              <a:off x="4052475" y="2431725"/>
              <a:ext cx="253625" cy="294725"/>
            </a:xfrm>
            <a:custGeom>
              <a:avLst/>
              <a:gdLst/>
              <a:ahLst/>
              <a:cxnLst/>
              <a:rect l="l" t="t" r="r" b="b"/>
              <a:pathLst>
                <a:path w="10145" h="11789" extrusionOk="0">
                  <a:moveTo>
                    <a:pt x="680" y="894"/>
                  </a:moveTo>
                  <a:lnTo>
                    <a:pt x="9514" y="6526"/>
                  </a:lnTo>
                  <a:lnTo>
                    <a:pt x="9454" y="10931"/>
                  </a:lnTo>
                  <a:lnTo>
                    <a:pt x="632" y="5787"/>
                  </a:lnTo>
                  <a:lnTo>
                    <a:pt x="680" y="894"/>
                  </a:lnTo>
                  <a:close/>
                  <a:moveTo>
                    <a:pt x="381" y="1"/>
                  </a:moveTo>
                  <a:cubicBezTo>
                    <a:pt x="214" y="1"/>
                    <a:pt x="60" y="132"/>
                    <a:pt x="60" y="311"/>
                  </a:cubicBezTo>
                  <a:lnTo>
                    <a:pt x="1" y="5966"/>
                  </a:lnTo>
                  <a:cubicBezTo>
                    <a:pt x="1" y="6073"/>
                    <a:pt x="60" y="6180"/>
                    <a:pt x="156" y="6240"/>
                  </a:cubicBezTo>
                  <a:lnTo>
                    <a:pt x="9609" y="11741"/>
                  </a:lnTo>
                  <a:cubicBezTo>
                    <a:pt x="9657" y="11776"/>
                    <a:pt x="9704" y="11788"/>
                    <a:pt x="9764" y="11788"/>
                  </a:cubicBezTo>
                  <a:lnTo>
                    <a:pt x="9764" y="11776"/>
                  </a:lnTo>
                  <a:cubicBezTo>
                    <a:pt x="9943" y="11776"/>
                    <a:pt x="10085" y="11645"/>
                    <a:pt x="10085" y="11467"/>
                  </a:cubicBezTo>
                  <a:lnTo>
                    <a:pt x="10145" y="6359"/>
                  </a:lnTo>
                  <a:cubicBezTo>
                    <a:pt x="10145" y="6240"/>
                    <a:pt x="10085" y="6145"/>
                    <a:pt x="10002" y="6085"/>
                  </a:cubicBezTo>
                  <a:lnTo>
                    <a:pt x="549" y="49"/>
                  </a:lnTo>
                  <a:cubicBezTo>
                    <a:pt x="495" y="16"/>
                    <a:pt x="437" y="1"/>
                    <a:pt x="381"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9" name="Google Shape;3766;p88">
              <a:extLst>
                <a:ext uri="{FF2B5EF4-FFF2-40B4-BE49-F238E27FC236}">
                  <a16:creationId xmlns:a16="http://schemas.microsoft.com/office/drawing/2014/main" id="{05F1B6C5-D498-642F-783D-C3CA67A0FAAC}"/>
                </a:ext>
              </a:extLst>
            </p:cNvPr>
            <p:cNvSpPr/>
            <p:nvPr/>
          </p:nvSpPr>
          <p:spPr>
            <a:xfrm>
              <a:off x="4298050" y="2311775"/>
              <a:ext cx="453350" cy="411100"/>
            </a:xfrm>
            <a:custGeom>
              <a:avLst/>
              <a:gdLst/>
              <a:ahLst/>
              <a:cxnLst/>
              <a:rect l="l" t="t" r="r" b="b"/>
              <a:pathLst>
                <a:path w="18134" h="16444" extrusionOk="0">
                  <a:moveTo>
                    <a:pt x="18134" y="1"/>
                  </a:moveTo>
                  <a:lnTo>
                    <a:pt x="1" y="11157"/>
                  </a:lnTo>
                  <a:lnTo>
                    <a:pt x="12" y="16443"/>
                  </a:lnTo>
                  <a:lnTo>
                    <a:pt x="18074" y="5811"/>
                  </a:lnTo>
                  <a:lnTo>
                    <a:pt x="18134"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0" name="Google Shape;3767;p88">
              <a:extLst>
                <a:ext uri="{FF2B5EF4-FFF2-40B4-BE49-F238E27FC236}">
                  <a16:creationId xmlns:a16="http://schemas.microsoft.com/office/drawing/2014/main" id="{4DCD1B7E-F3DF-996F-ACC9-3AC9D8CFD4C6}"/>
                </a:ext>
              </a:extLst>
            </p:cNvPr>
            <p:cNvSpPr/>
            <p:nvPr/>
          </p:nvSpPr>
          <p:spPr>
            <a:xfrm>
              <a:off x="4290300" y="2304050"/>
              <a:ext cx="469150" cy="426850"/>
            </a:xfrm>
            <a:custGeom>
              <a:avLst/>
              <a:gdLst/>
              <a:ahLst/>
              <a:cxnLst/>
              <a:rect l="l" t="t" r="r" b="b"/>
              <a:pathLst>
                <a:path w="18766" h="17074" extrusionOk="0">
                  <a:moveTo>
                    <a:pt x="18122" y="881"/>
                  </a:moveTo>
                  <a:lnTo>
                    <a:pt x="18063" y="5941"/>
                  </a:lnTo>
                  <a:lnTo>
                    <a:pt x="632" y="16205"/>
                  </a:lnTo>
                  <a:lnTo>
                    <a:pt x="632" y="11644"/>
                  </a:lnTo>
                  <a:lnTo>
                    <a:pt x="18122" y="881"/>
                  </a:lnTo>
                  <a:close/>
                  <a:moveTo>
                    <a:pt x="18444" y="0"/>
                  </a:moveTo>
                  <a:cubicBezTo>
                    <a:pt x="18388" y="0"/>
                    <a:pt x="18331" y="15"/>
                    <a:pt x="18277" y="48"/>
                  </a:cubicBezTo>
                  <a:lnTo>
                    <a:pt x="144" y="11192"/>
                  </a:lnTo>
                  <a:cubicBezTo>
                    <a:pt x="49" y="11252"/>
                    <a:pt x="1" y="11359"/>
                    <a:pt x="1" y="11466"/>
                  </a:cubicBezTo>
                  <a:lnTo>
                    <a:pt x="1" y="16752"/>
                  </a:lnTo>
                  <a:cubicBezTo>
                    <a:pt x="1" y="16871"/>
                    <a:pt x="72" y="16967"/>
                    <a:pt x="168" y="17026"/>
                  </a:cubicBezTo>
                  <a:cubicBezTo>
                    <a:pt x="215" y="17050"/>
                    <a:pt x="263" y="17062"/>
                    <a:pt x="322" y="17074"/>
                  </a:cubicBezTo>
                  <a:cubicBezTo>
                    <a:pt x="382" y="17062"/>
                    <a:pt x="430" y="17050"/>
                    <a:pt x="477" y="17026"/>
                  </a:cubicBezTo>
                  <a:lnTo>
                    <a:pt x="18539" y="6394"/>
                  </a:lnTo>
                  <a:cubicBezTo>
                    <a:pt x="18634" y="6334"/>
                    <a:pt x="18694" y="6227"/>
                    <a:pt x="18694" y="6120"/>
                  </a:cubicBezTo>
                  <a:lnTo>
                    <a:pt x="18765" y="322"/>
                  </a:lnTo>
                  <a:cubicBezTo>
                    <a:pt x="18765" y="134"/>
                    <a:pt x="18611" y="0"/>
                    <a:pt x="18444"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71" name="Google Shape;3768;p88">
              <a:extLst>
                <a:ext uri="{FF2B5EF4-FFF2-40B4-BE49-F238E27FC236}">
                  <a16:creationId xmlns:a16="http://schemas.microsoft.com/office/drawing/2014/main" id="{B5728793-BC46-CDA0-1B64-53DB38658847}"/>
                </a:ext>
              </a:extLst>
            </p:cNvPr>
            <p:cNvSpPr/>
            <p:nvPr/>
          </p:nvSpPr>
          <p:spPr>
            <a:xfrm>
              <a:off x="4030750" y="1998050"/>
              <a:ext cx="288750" cy="131300"/>
            </a:xfrm>
            <a:custGeom>
              <a:avLst/>
              <a:gdLst/>
              <a:ahLst/>
              <a:cxnLst/>
              <a:rect l="l" t="t" r="r" b="b"/>
              <a:pathLst>
                <a:path w="11550" h="5252" extrusionOk="0">
                  <a:moveTo>
                    <a:pt x="1" y="1"/>
                  </a:moveTo>
                  <a:lnTo>
                    <a:pt x="1" y="1298"/>
                  </a:lnTo>
                  <a:lnTo>
                    <a:pt x="36" y="1834"/>
                  </a:lnTo>
                  <a:cubicBezTo>
                    <a:pt x="36" y="3727"/>
                    <a:pt x="2561" y="5251"/>
                    <a:pt x="5751" y="5251"/>
                  </a:cubicBezTo>
                  <a:cubicBezTo>
                    <a:pt x="8954" y="5251"/>
                    <a:pt x="11550" y="3727"/>
                    <a:pt x="11550" y="1834"/>
                  </a:cubicBezTo>
                  <a:lnTo>
                    <a:pt x="11514" y="24"/>
                  </a:lnTo>
                  <a:lnTo>
                    <a:pt x="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2" name="Google Shape;3769;p88">
              <a:extLst>
                <a:ext uri="{FF2B5EF4-FFF2-40B4-BE49-F238E27FC236}">
                  <a16:creationId xmlns:a16="http://schemas.microsoft.com/office/drawing/2014/main" id="{EB50277D-EAB6-DEBF-F665-C5AD3D055DE8}"/>
                </a:ext>
              </a:extLst>
            </p:cNvPr>
            <p:cNvSpPr/>
            <p:nvPr/>
          </p:nvSpPr>
          <p:spPr>
            <a:xfrm>
              <a:off x="4022725" y="1989575"/>
              <a:ext cx="304525" cy="147800"/>
            </a:xfrm>
            <a:custGeom>
              <a:avLst/>
              <a:gdLst/>
              <a:ahLst/>
              <a:cxnLst/>
              <a:rect l="l" t="t" r="r" b="b"/>
              <a:pathLst>
                <a:path w="12181" h="5912" extrusionOk="0">
                  <a:moveTo>
                    <a:pt x="332" y="0"/>
                  </a:moveTo>
                  <a:cubicBezTo>
                    <a:pt x="167" y="0"/>
                    <a:pt x="0" y="113"/>
                    <a:pt x="12" y="340"/>
                  </a:cubicBezTo>
                  <a:lnTo>
                    <a:pt x="12" y="1649"/>
                  </a:lnTo>
                  <a:lnTo>
                    <a:pt x="48" y="2173"/>
                  </a:lnTo>
                  <a:cubicBezTo>
                    <a:pt x="48" y="4269"/>
                    <a:pt x="2691" y="5912"/>
                    <a:pt x="6072" y="5912"/>
                  </a:cubicBezTo>
                  <a:cubicBezTo>
                    <a:pt x="9501" y="5912"/>
                    <a:pt x="12180" y="4269"/>
                    <a:pt x="12180" y="2173"/>
                  </a:cubicBezTo>
                  <a:lnTo>
                    <a:pt x="12145" y="363"/>
                  </a:lnTo>
                  <a:cubicBezTo>
                    <a:pt x="12133" y="185"/>
                    <a:pt x="11990" y="54"/>
                    <a:pt x="11823" y="54"/>
                  </a:cubicBezTo>
                  <a:cubicBezTo>
                    <a:pt x="11645" y="54"/>
                    <a:pt x="11514" y="197"/>
                    <a:pt x="11514" y="363"/>
                  </a:cubicBezTo>
                  <a:lnTo>
                    <a:pt x="11549" y="2185"/>
                  </a:lnTo>
                  <a:cubicBezTo>
                    <a:pt x="11549" y="3888"/>
                    <a:pt x="9097" y="5281"/>
                    <a:pt x="6072" y="5281"/>
                  </a:cubicBezTo>
                  <a:cubicBezTo>
                    <a:pt x="3096" y="5281"/>
                    <a:pt x="679" y="3888"/>
                    <a:pt x="679" y="2161"/>
                  </a:cubicBezTo>
                  <a:lnTo>
                    <a:pt x="643" y="340"/>
                  </a:lnTo>
                  <a:cubicBezTo>
                    <a:pt x="661" y="113"/>
                    <a:pt x="497" y="0"/>
                    <a:pt x="33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3" name="Google Shape;3770;p88">
              <a:extLst>
                <a:ext uri="{FF2B5EF4-FFF2-40B4-BE49-F238E27FC236}">
                  <a16:creationId xmlns:a16="http://schemas.microsoft.com/office/drawing/2014/main" id="{CE50EFDD-1C8B-4D24-EC0E-439CEB00EFEE}"/>
                </a:ext>
              </a:extLst>
            </p:cNvPr>
            <p:cNvSpPr/>
            <p:nvPr/>
          </p:nvSpPr>
          <p:spPr>
            <a:xfrm>
              <a:off x="4029575" y="1906075"/>
              <a:ext cx="289925" cy="170875"/>
            </a:xfrm>
            <a:custGeom>
              <a:avLst/>
              <a:gdLst/>
              <a:ahLst/>
              <a:cxnLst/>
              <a:rect l="l" t="t" r="r" b="b"/>
              <a:pathLst>
                <a:path w="11597" h="6835" extrusionOk="0">
                  <a:moveTo>
                    <a:pt x="5798" y="1"/>
                  </a:moveTo>
                  <a:cubicBezTo>
                    <a:pt x="2596" y="1"/>
                    <a:pt x="0" y="1525"/>
                    <a:pt x="0" y="3418"/>
                  </a:cubicBezTo>
                  <a:cubicBezTo>
                    <a:pt x="0" y="5299"/>
                    <a:pt x="2596" y="6835"/>
                    <a:pt x="5798" y="6835"/>
                  </a:cubicBezTo>
                  <a:cubicBezTo>
                    <a:pt x="9001" y="6835"/>
                    <a:pt x="11597" y="5299"/>
                    <a:pt x="11597" y="3418"/>
                  </a:cubicBezTo>
                  <a:cubicBezTo>
                    <a:pt x="11597" y="1525"/>
                    <a:pt x="9001" y="1"/>
                    <a:pt x="5798" y="1"/>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4" name="Google Shape;3771;p88">
              <a:extLst>
                <a:ext uri="{FF2B5EF4-FFF2-40B4-BE49-F238E27FC236}">
                  <a16:creationId xmlns:a16="http://schemas.microsoft.com/office/drawing/2014/main" id="{2C2563DB-1B92-D016-7AC6-0B538CB0FEED}"/>
                </a:ext>
              </a:extLst>
            </p:cNvPr>
            <p:cNvSpPr/>
            <p:nvPr/>
          </p:nvSpPr>
          <p:spPr>
            <a:xfrm>
              <a:off x="4021825" y="1898050"/>
              <a:ext cx="305425" cy="186650"/>
            </a:xfrm>
            <a:custGeom>
              <a:avLst/>
              <a:gdLst/>
              <a:ahLst/>
              <a:cxnLst/>
              <a:rect l="l" t="t" r="r" b="b"/>
              <a:pathLst>
                <a:path w="12217" h="7466" extrusionOk="0">
                  <a:moveTo>
                    <a:pt x="6108" y="631"/>
                  </a:moveTo>
                  <a:cubicBezTo>
                    <a:pt x="9133" y="631"/>
                    <a:pt x="11585" y="2024"/>
                    <a:pt x="11585" y="3739"/>
                  </a:cubicBezTo>
                  <a:cubicBezTo>
                    <a:pt x="11585" y="5441"/>
                    <a:pt x="9133" y="6834"/>
                    <a:pt x="6108" y="6834"/>
                  </a:cubicBezTo>
                  <a:cubicBezTo>
                    <a:pt x="3084" y="6834"/>
                    <a:pt x="632" y="5441"/>
                    <a:pt x="632" y="3739"/>
                  </a:cubicBezTo>
                  <a:cubicBezTo>
                    <a:pt x="632" y="2024"/>
                    <a:pt x="3084" y="631"/>
                    <a:pt x="6108" y="631"/>
                  </a:cubicBezTo>
                  <a:close/>
                  <a:moveTo>
                    <a:pt x="6108" y="0"/>
                  </a:moveTo>
                  <a:cubicBezTo>
                    <a:pt x="2679" y="0"/>
                    <a:pt x="1" y="1643"/>
                    <a:pt x="1" y="3739"/>
                  </a:cubicBezTo>
                  <a:cubicBezTo>
                    <a:pt x="1" y="5834"/>
                    <a:pt x="2679" y="7465"/>
                    <a:pt x="6108" y="7465"/>
                  </a:cubicBezTo>
                  <a:cubicBezTo>
                    <a:pt x="9537" y="7465"/>
                    <a:pt x="12216" y="5834"/>
                    <a:pt x="12216" y="3739"/>
                  </a:cubicBezTo>
                  <a:cubicBezTo>
                    <a:pt x="12216" y="1643"/>
                    <a:pt x="9537" y="0"/>
                    <a:pt x="610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5" name="Google Shape;3772;p88">
              <a:extLst>
                <a:ext uri="{FF2B5EF4-FFF2-40B4-BE49-F238E27FC236}">
                  <a16:creationId xmlns:a16="http://schemas.microsoft.com/office/drawing/2014/main" id="{9D57D05F-F7DE-FEC5-3619-082A1DC67872}"/>
                </a:ext>
              </a:extLst>
            </p:cNvPr>
            <p:cNvSpPr/>
            <p:nvPr/>
          </p:nvSpPr>
          <p:spPr>
            <a:xfrm>
              <a:off x="4071525" y="1856675"/>
              <a:ext cx="104225" cy="184275"/>
            </a:xfrm>
            <a:custGeom>
              <a:avLst/>
              <a:gdLst/>
              <a:ahLst/>
              <a:cxnLst/>
              <a:rect l="l" t="t" r="r" b="b"/>
              <a:pathLst>
                <a:path w="4169" h="7371" extrusionOk="0">
                  <a:moveTo>
                    <a:pt x="1" y="0"/>
                  </a:moveTo>
                  <a:lnTo>
                    <a:pt x="1" y="4929"/>
                  </a:lnTo>
                  <a:lnTo>
                    <a:pt x="4120" y="7370"/>
                  </a:lnTo>
                  <a:lnTo>
                    <a:pt x="4168" y="2441"/>
                  </a:lnTo>
                  <a:lnTo>
                    <a:pt x="1" y="0"/>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6" name="Google Shape;3773;p88">
              <a:extLst>
                <a:ext uri="{FF2B5EF4-FFF2-40B4-BE49-F238E27FC236}">
                  <a16:creationId xmlns:a16="http://schemas.microsoft.com/office/drawing/2014/main" id="{67DA4B15-ECF7-8446-7A44-771344F7E900}"/>
                </a:ext>
              </a:extLst>
            </p:cNvPr>
            <p:cNvSpPr/>
            <p:nvPr/>
          </p:nvSpPr>
          <p:spPr>
            <a:xfrm>
              <a:off x="4063800" y="1848400"/>
              <a:ext cx="119975" cy="200575"/>
            </a:xfrm>
            <a:custGeom>
              <a:avLst/>
              <a:gdLst/>
              <a:ahLst/>
              <a:cxnLst/>
              <a:rect l="l" t="t" r="r" b="b"/>
              <a:pathLst>
                <a:path w="4799" h="8023" extrusionOk="0">
                  <a:moveTo>
                    <a:pt x="631" y="879"/>
                  </a:moveTo>
                  <a:lnTo>
                    <a:pt x="4167" y="2951"/>
                  </a:lnTo>
                  <a:lnTo>
                    <a:pt x="4120" y="7153"/>
                  </a:lnTo>
                  <a:lnTo>
                    <a:pt x="631" y="5082"/>
                  </a:lnTo>
                  <a:lnTo>
                    <a:pt x="631" y="879"/>
                  </a:lnTo>
                  <a:close/>
                  <a:moveTo>
                    <a:pt x="322" y="1"/>
                  </a:moveTo>
                  <a:cubicBezTo>
                    <a:pt x="268" y="1"/>
                    <a:pt x="215" y="16"/>
                    <a:pt x="167" y="45"/>
                  </a:cubicBezTo>
                  <a:cubicBezTo>
                    <a:pt x="60" y="105"/>
                    <a:pt x="0" y="212"/>
                    <a:pt x="0" y="319"/>
                  </a:cubicBezTo>
                  <a:lnTo>
                    <a:pt x="0" y="5260"/>
                  </a:lnTo>
                  <a:cubicBezTo>
                    <a:pt x="0" y="5367"/>
                    <a:pt x="60" y="5475"/>
                    <a:pt x="155" y="5534"/>
                  </a:cubicBezTo>
                  <a:lnTo>
                    <a:pt x="4263" y="7975"/>
                  </a:lnTo>
                  <a:cubicBezTo>
                    <a:pt x="4310" y="7999"/>
                    <a:pt x="4370" y="8011"/>
                    <a:pt x="4429" y="8023"/>
                  </a:cubicBezTo>
                  <a:cubicBezTo>
                    <a:pt x="4489" y="8011"/>
                    <a:pt x="4537" y="7999"/>
                    <a:pt x="4584" y="7963"/>
                  </a:cubicBezTo>
                  <a:cubicBezTo>
                    <a:pt x="4691" y="7915"/>
                    <a:pt x="4751" y="7808"/>
                    <a:pt x="4751" y="7701"/>
                  </a:cubicBezTo>
                  <a:lnTo>
                    <a:pt x="4799" y="2760"/>
                  </a:lnTo>
                  <a:cubicBezTo>
                    <a:pt x="4799" y="2653"/>
                    <a:pt x="4739" y="2546"/>
                    <a:pt x="4644" y="2486"/>
                  </a:cubicBezTo>
                  <a:lnTo>
                    <a:pt x="477" y="45"/>
                  </a:lnTo>
                  <a:cubicBezTo>
                    <a:pt x="429" y="16"/>
                    <a:pt x="375" y="1"/>
                    <a:pt x="32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7" name="Google Shape;3774;p88">
              <a:extLst>
                <a:ext uri="{FF2B5EF4-FFF2-40B4-BE49-F238E27FC236}">
                  <a16:creationId xmlns:a16="http://schemas.microsoft.com/office/drawing/2014/main" id="{6F85171B-6693-020E-F62D-050994F22006}"/>
                </a:ext>
              </a:extLst>
            </p:cNvPr>
            <p:cNvSpPr/>
            <p:nvPr/>
          </p:nvSpPr>
          <p:spPr>
            <a:xfrm>
              <a:off x="4071525" y="1794150"/>
              <a:ext cx="207800" cy="123550"/>
            </a:xfrm>
            <a:custGeom>
              <a:avLst/>
              <a:gdLst/>
              <a:ahLst/>
              <a:cxnLst/>
              <a:rect l="l" t="t" r="r" b="b"/>
              <a:pathLst>
                <a:path w="8312" h="4942" extrusionOk="0">
                  <a:moveTo>
                    <a:pt x="4120" y="1"/>
                  </a:moveTo>
                  <a:lnTo>
                    <a:pt x="1" y="2501"/>
                  </a:lnTo>
                  <a:lnTo>
                    <a:pt x="4168" y="4942"/>
                  </a:lnTo>
                  <a:lnTo>
                    <a:pt x="8311" y="2418"/>
                  </a:lnTo>
                  <a:lnTo>
                    <a:pt x="4120" y="1"/>
                  </a:ln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8" name="Google Shape;3775;p88">
              <a:extLst>
                <a:ext uri="{FF2B5EF4-FFF2-40B4-BE49-F238E27FC236}">
                  <a16:creationId xmlns:a16="http://schemas.microsoft.com/office/drawing/2014/main" id="{5DA772B8-B685-22AA-1218-07C1ABD11EB2}"/>
                </a:ext>
              </a:extLst>
            </p:cNvPr>
            <p:cNvSpPr/>
            <p:nvPr/>
          </p:nvSpPr>
          <p:spPr>
            <a:xfrm>
              <a:off x="4062600" y="1786200"/>
              <a:ext cx="225650" cy="139250"/>
            </a:xfrm>
            <a:custGeom>
              <a:avLst/>
              <a:gdLst/>
              <a:ahLst/>
              <a:cxnLst/>
              <a:rect l="l" t="t" r="r" b="b"/>
              <a:pathLst>
                <a:path w="9026" h="5570" extrusionOk="0">
                  <a:moveTo>
                    <a:pt x="4477" y="688"/>
                  </a:moveTo>
                  <a:lnTo>
                    <a:pt x="8049" y="2748"/>
                  </a:lnTo>
                  <a:lnTo>
                    <a:pt x="4525" y="4891"/>
                  </a:lnTo>
                  <a:lnTo>
                    <a:pt x="977" y="2807"/>
                  </a:lnTo>
                  <a:lnTo>
                    <a:pt x="4477" y="688"/>
                  </a:lnTo>
                  <a:close/>
                  <a:moveTo>
                    <a:pt x="4471" y="0"/>
                  </a:moveTo>
                  <a:cubicBezTo>
                    <a:pt x="4415" y="0"/>
                    <a:pt x="4358" y="15"/>
                    <a:pt x="4311" y="45"/>
                  </a:cubicBezTo>
                  <a:lnTo>
                    <a:pt x="203" y="2545"/>
                  </a:lnTo>
                  <a:cubicBezTo>
                    <a:pt x="1" y="2664"/>
                    <a:pt x="1" y="2962"/>
                    <a:pt x="203" y="3081"/>
                  </a:cubicBezTo>
                  <a:lnTo>
                    <a:pt x="4370" y="5522"/>
                  </a:lnTo>
                  <a:cubicBezTo>
                    <a:pt x="4418" y="5558"/>
                    <a:pt x="4466" y="5569"/>
                    <a:pt x="4525" y="5569"/>
                  </a:cubicBezTo>
                  <a:cubicBezTo>
                    <a:pt x="4585" y="5569"/>
                    <a:pt x="4632" y="5558"/>
                    <a:pt x="4692" y="5522"/>
                  </a:cubicBezTo>
                  <a:lnTo>
                    <a:pt x="8823" y="3010"/>
                  </a:lnTo>
                  <a:cubicBezTo>
                    <a:pt x="9026" y="2879"/>
                    <a:pt x="9026" y="2581"/>
                    <a:pt x="8823" y="2462"/>
                  </a:cubicBezTo>
                  <a:lnTo>
                    <a:pt x="4632" y="45"/>
                  </a:lnTo>
                  <a:cubicBezTo>
                    <a:pt x="4585" y="15"/>
                    <a:pt x="4528" y="0"/>
                    <a:pt x="447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9" name="Google Shape;3776;p88">
              <a:extLst>
                <a:ext uri="{FF2B5EF4-FFF2-40B4-BE49-F238E27FC236}">
                  <a16:creationId xmlns:a16="http://schemas.microsoft.com/office/drawing/2014/main" id="{2017280C-7002-B7F9-B886-D4E9FAC6BDEE}"/>
                </a:ext>
              </a:extLst>
            </p:cNvPr>
            <p:cNvSpPr/>
            <p:nvPr/>
          </p:nvSpPr>
          <p:spPr>
            <a:xfrm>
              <a:off x="4174525" y="1854575"/>
              <a:ext cx="104800" cy="186375"/>
            </a:xfrm>
            <a:custGeom>
              <a:avLst/>
              <a:gdLst/>
              <a:ahLst/>
              <a:cxnLst/>
              <a:rect l="l" t="t" r="r" b="b"/>
              <a:pathLst>
                <a:path w="4192" h="7455" extrusionOk="0">
                  <a:moveTo>
                    <a:pt x="4191" y="1"/>
                  </a:moveTo>
                  <a:lnTo>
                    <a:pt x="48" y="2525"/>
                  </a:lnTo>
                  <a:lnTo>
                    <a:pt x="0" y="7454"/>
                  </a:lnTo>
                  <a:lnTo>
                    <a:pt x="4191" y="4906"/>
                  </a:lnTo>
                  <a:lnTo>
                    <a:pt x="4191" y="1"/>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0" name="Google Shape;3777;p88">
              <a:extLst>
                <a:ext uri="{FF2B5EF4-FFF2-40B4-BE49-F238E27FC236}">
                  <a16:creationId xmlns:a16="http://schemas.microsoft.com/office/drawing/2014/main" id="{4A196EF8-97AF-80D9-42B7-09643E8379B4}"/>
                </a:ext>
              </a:extLst>
            </p:cNvPr>
            <p:cNvSpPr/>
            <p:nvPr/>
          </p:nvSpPr>
          <p:spPr>
            <a:xfrm>
              <a:off x="4166475" y="1846625"/>
              <a:ext cx="120575" cy="202350"/>
            </a:xfrm>
            <a:custGeom>
              <a:avLst/>
              <a:gdLst/>
              <a:ahLst/>
              <a:cxnLst/>
              <a:rect l="l" t="t" r="r" b="b"/>
              <a:pathLst>
                <a:path w="4823" h="8094" extrusionOk="0">
                  <a:moveTo>
                    <a:pt x="4192" y="878"/>
                  </a:moveTo>
                  <a:lnTo>
                    <a:pt x="4192" y="5046"/>
                  </a:lnTo>
                  <a:lnTo>
                    <a:pt x="644" y="7213"/>
                  </a:lnTo>
                  <a:lnTo>
                    <a:pt x="692" y="3022"/>
                  </a:lnTo>
                  <a:lnTo>
                    <a:pt x="4192" y="878"/>
                  </a:lnTo>
                  <a:close/>
                  <a:moveTo>
                    <a:pt x="4503" y="0"/>
                  </a:moveTo>
                  <a:cubicBezTo>
                    <a:pt x="4448" y="0"/>
                    <a:pt x="4394" y="15"/>
                    <a:pt x="4347" y="45"/>
                  </a:cubicBezTo>
                  <a:lnTo>
                    <a:pt x="203" y="2569"/>
                  </a:lnTo>
                  <a:cubicBezTo>
                    <a:pt x="108" y="2629"/>
                    <a:pt x="60" y="2724"/>
                    <a:pt x="60" y="2831"/>
                  </a:cubicBezTo>
                  <a:lnTo>
                    <a:pt x="1" y="7772"/>
                  </a:lnTo>
                  <a:cubicBezTo>
                    <a:pt x="1" y="7879"/>
                    <a:pt x="60" y="7986"/>
                    <a:pt x="168" y="8046"/>
                  </a:cubicBezTo>
                  <a:cubicBezTo>
                    <a:pt x="215" y="8070"/>
                    <a:pt x="263" y="8082"/>
                    <a:pt x="322" y="8094"/>
                  </a:cubicBezTo>
                  <a:cubicBezTo>
                    <a:pt x="382" y="8082"/>
                    <a:pt x="430" y="8070"/>
                    <a:pt x="489" y="8034"/>
                  </a:cubicBezTo>
                  <a:lnTo>
                    <a:pt x="4680" y="5498"/>
                  </a:lnTo>
                  <a:cubicBezTo>
                    <a:pt x="4763" y="5450"/>
                    <a:pt x="4823" y="5343"/>
                    <a:pt x="4823" y="5236"/>
                  </a:cubicBezTo>
                  <a:lnTo>
                    <a:pt x="4823" y="319"/>
                  </a:lnTo>
                  <a:cubicBezTo>
                    <a:pt x="4823" y="212"/>
                    <a:pt x="4763" y="104"/>
                    <a:pt x="4668" y="45"/>
                  </a:cubicBezTo>
                  <a:cubicBezTo>
                    <a:pt x="4615" y="15"/>
                    <a:pt x="4558" y="0"/>
                    <a:pt x="450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1" name="Google Shape;3778;p88">
              <a:extLst>
                <a:ext uri="{FF2B5EF4-FFF2-40B4-BE49-F238E27FC236}">
                  <a16:creationId xmlns:a16="http://schemas.microsoft.com/office/drawing/2014/main" id="{3D851624-5368-BB2E-E8D3-1C804E31792F}"/>
                </a:ext>
              </a:extLst>
            </p:cNvPr>
            <p:cNvSpPr/>
            <p:nvPr/>
          </p:nvSpPr>
          <p:spPr>
            <a:xfrm>
              <a:off x="4139700" y="1734975"/>
              <a:ext cx="79500" cy="144625"/>
            </a:xfrm>
            <a:custGeom>
              <a:avLst/>
              <a:gdLst/>
              <a:ahLst/>
              <a:cxnLst/>
              <a:rect l="l" t="t" r="r" b="b"/>
              <a:pathLst>
                <a:path w="3180" h="5785" extrusionOk="0">
                  <a:moveTo>
                    <a:pt x="1052" y="0"/>
                  </a:moveTo>
                  <a:cubicBezTo>
                    <a:pt x="1003" y="0"/>
                    <a:pt x="954" y="3"/>
                    <a:pt x="905" y="10"/>
                  </a:cubicBezTo>
                  <a:lnTo>
                    <a:pt x="631" y="22"/>
                  </a:lnTo>
                  <a:lnTo>
                    <a:pt x="0" y="118"/>
                  </a:lnTo>
                  <a:lnTo>
                    <a:pt x="774" y="5785"/>
                  </a:lnTo>
                  <a:lnTo>
                    <a:pt x="1679" y="5678"/>
                  </a:lnTo>
                  <a:cubicBezTo>
                    <a:pt x="2608" y="5559"/>
                    <a:pt x="3179" y="4166"/>
                    <a:pt x="2965" y="2594"/>
                  </a:cubicBezTo>
                  <a:cubicBezTo>
                    <a:pt x="2762" y="1094"/>
                    <a:pt x="1929" y="0"/>
                    <a:pt x="1052" y="0"/>
                  </a:cubicBez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2" name="Google Shape;3779;p88">
              <a:extLst>
                <a:ext uri="{FF2B5EF4-FFF2-40B4-BE49-F238E27FC236}">
                  <a16:creationId xmlns:a16="http://schemas.microsoft.com/office/drawing/2014/main" id="{EEFCAE1C-0101-C57E-BD03-EA515A3E1E24}"/>
                </a:ext>
              </a:extLst>
            </p:cNvPr>
            <p:cNvSpPr/>
            <p:nvPr/>
          </p:nvSpPr>
          <p:spPr>
            <a:xfrm>
              <a:off x="4131075" y="1726900"/>
              <a:ext cx="93475" cy="160750"/>
            </a:xfrm>
            <a:custGeom>
              <a:avLst/>
              <a:gdLst/>
              <a:ahLst/>
              <a:cxnLst/>
              <a:rect l="l" t="t" r="r" b="b"/>
              <a:pathLst>
                <a:path w="3739" h="6430" extrusionOk="0">
                  <a:moveTo>
                    <a:pt x="1398" y="1"/>
                  </a:moveTo>
                  <a:cubicBezTo>
                    <a:pt x="1341" y="1"/>
                    <a:pt x="1284" y="4"/>
                    <a:pt x="1226" y="12"/>
                  </a:cubicBezTo>
                  <a:lnTo>
                    <a:pt x="298" y="119"/>
                  </a:lnTo>
                  <a:cubicBezTo>
                    <a:pt x="119" y="143"/>
                    <a:pt x="0" y="310"/>
                    <a:pt x="24" y="476"/>
                  </a:cubicBezTo>
                  <a:cubicBezTo>
                    <a:pt x="46" y="640"/>
                    <a:pt x="177" y="753"/>
                    <a:pt x="336" y="753"/>
                  </a:cubicBezTo>
                  <a:cubicBezTo>
                    <a:pt x="351" y="753"/>
                    <a:pt x="366" y="752"/>
                    <a:pt x="381" y="750"/>
                  </a:cubicBezTo>
                  <a:lnTo>
                    <a:pt x="1286" y="643"/>
                  </a:lnTo>
                  <a:cubicBezTo>
                    <a:pt x="1317" y="639"/>
                    <a:pt x="1349" y="637"/>
                    <a:pt x="1380" y="637"/>
                  </a:cubicBezTo>
                  <a:cubicBezTo>
                    <a:pt x="2091" y="637"/>
                    <a:pt x="2829" y="1653"/>
                    <a:pt x="3000" y="2965"/>
                  </a:cubicBezTo>
                  <a:cubicBezTo>
                    <a:pt x="3108" y="3608"/>
                    <a:pt x="3036" y="4274"/>
                    <a:pt x="2810" y="4882"/>
                  </a:cubicBezTo>
                  <a:cubicBezTo>
                    <a:pt x="2608" y="5358"/>
                    <a:pt x="2310" y="5644"/>
                    <a:pt x="1977" y="5691"/>
                  </a:cubicBezTo>
                  <a:lnTo>
                    <a:pt x="1084" y="5798"/>
                  </a:lnTo>
                  <a:cubicBezTo>
                    <a:pt x="679" y="5834"/>
                    <a:pt x="714" y="6429"/>
                    <a:pt x="1119" y="6429"/>
                  </a:cubicBezTo>
                  <a:lnTo>
                    <a:pt x="1155" y="6417"/>
                  </a:lnTo>
                  <a:lnTo>
                    <a:pt x="2060" y="6322"/>
                  </a:lnTo>
                  <a:cubicBezTo>
                    <a:pt x="2631" y="6239"/>
                    <a:pt x="3084" y="5810"/>
                    <a:pt x="3381" y="5132"/>
                  </a:cubicBezTo>
                  <a:cubicBezTo>
                    <a:pt x="3667" y="4405"/>
                    <a:pt x="3739" y="3631"/>
                    <a:pt x="3632" y="2869"/>
                  </a:cubicBezTo>
                  <a:cubicBezTo>
                    <a:pt x="3406" y="1210"/>
                    <a:pt x="2431" y="1"/>
                    <a:pt x="139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3" name="Google Shape;3780;p88">
              <a:extLst>
                <a:ext uri="{FF2B5EF4-FFF2-40B4-BE49-F238E27FC236}">
                  <a16:creationId xmlns:a16="http://schemas.microsoft.com/office/drawing/2014/main" id="{68905FB8-CDC9-4218-6CF3-F581B8CCE353}"/>
                </a:ext>
              </a:extLst>
            </p:cNvPr>
            <p:cNvSpPr/>
            <p:nvPr/>
          </p:nvSpPr>
          <p:spPr>
            <a:xfrm>
              <a:off x="4098325" y="1737350"/>
              <a:ext cx="94975" cy="143400"/>
            </a:xfrm>
            <a:custGeom>
              <a:avLst/>
              <a:gdLst/>
              <a:ahLst/>
              <a:cxnLst/>
              <a:rect l="l" t="t" r="r" b="b"/>
              <a:pathLst>
                <a:path w="3799" h="5736" extrusionOk="0">
                  <a:moveTo>
                    <a:pt x="1654" y="1"/>
                  </a:moveTo>
                  <a:cubicBezTo>
                    <a:pt x="1607" y="1"/>
                    <a:pt x="1560" y="4"/>
                    <a:pt x="1513" y="11"/>
                  </a:cubicBezTo>
                  <a:cubicBezTo>
                    <a:pt x="584" y="142"/>
                    <a:pt x="0" y="1523"/>
                    <a:pt x="215" y="3094"/>
                  </a:cubicBezTo>
                  <a:cubicBezTo>
                    <a:pt x="418" y="4597"/>
                    <a:pt x="1265" y="5736"/>
                    <a:pt x="2145" y="5736"/>
                  </a:cubicBezTo>
                  <a:cubicBezTo>
                    <a:pt x="2192" y="5736"/>
                    <a:pt x="2239" y="5732"/>
                    <a:pt x="2286" y="5726"/>
                  </a:cubicBezTo>
                  <a:cubicBezTo>
                    <a:pt x="3227" y="5595"/>
                    <a:pt x="3799" y="4214"/>
                    <a:pt x="3584" y="2642"/>
                  </a:cubicBezTo>
                  <a:cubicBezTo>
                    <a:pt x="3381" y="1139"/>
                    <a:pt x="2534" y="1"/>
                    <a:pt x="1654" y="1"/>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4" name="Google Shape;3781;p88">
              <a:extLst>
                <a:ext uri="{FF2B5EF4-FFF2-40B4-BE49-F238E27FC236}">
                  <a16:creationId xmlns:a16="http://schemas.microsoft.com/office/drawing/2014/main" id="{6C396A37-65ED-534E-ECA5-8E53DE199533}"/>
                </a:ext>
              </a:extLst>
            </p:cNvPr>
            <p:cNvSpPr/>
            <p:nvPr/>
          </p:nvSpPr>
          <p:spPr>
            <a:xfrm>
              <a:off x="4092975" y="1729575"/>
              <a:ext cx="108950" cy="158975"/>
            </a:xfrm>
            <a:custGeom>
              <a:avLst/>
              <a:gdLst/>
              <a:ahLst/>
              <a:cxnLst/>
              <a:rect l="l" t="t" r="r" b="b"/>
              <a:pathLst>
                <a:path w="4358" h="6359" extrusionOk="0">
                  <a:moveTo>
                    <a:pt x="1869" y="631"/>
                  </a:moveTo>
                  <a:cubicBezTo>
                    <a:pt x="2179" y="631"/>
                    <a:pt x="2500" y="822"/>
                    <a:pt x="2786" y="1191"/>
                  </a:cubicBezTo>
                  <a:cubicBezTo>
                    <a:pt x="3167" y="1715"/>
                    <a:pt x="3417" y="2346"/>
                    <a:pt x="3489" y="2989"/>
                  </a:cubicBezTo>
                  <a:cubicBezTo>
                    <a:pt x="3679" y="4370"/>
                    <a:pt x="3203" y="5620"/>
                    <a:pt x="2465" y="5727"/>
                  </a:cubicBezTo>
                  <a:cubicBezTo>
                    <a:pt x="2430" y="5732"/>
                    <a:pt x="2396" y="5734"/>
                    <a:pt x="2361" y="5734"/>
                  </a:cubicBezTo>
                  <a:cubicBezTo>
                    <a:pt x="1644" y="5734"/>
                    <a:pt x="920" y="4688"/>
                    <a:pt x="738" y="3370"/>
                  </a:cubicBezTo>
                  <a:cubicBezTo>
                    <a:pt x="643" y="2715"/>
                    <a:pt x="703" y="2060"/>
                    <a:pt x="941" y="1441"/>
                  </a:cubicBezTo>
                  <a:cubicBezTo>
                    <a:pt x="1143" y="965"/>
                    <a:pt x="1429" y="679"/>
                    <a:pt x="1774" y="631"/>
                  </a:cubicBezTo>
                  <a:close/>
                  <a:moveTo>
                    <a:pt x="1857" y="1"/>
                  </a:moveTo>
                  <a:cubicBezTo>
                    <a:pt x="1798" y="1"/>
                    <a:pt x="1738" y="5"/>
                    <a:pt x="1679" y="12"/>
                  </a:cubicBezTo>
                  <a:cubicBezTo>
                    <a:pt x="1119" y="95"/>
                    <a:pt x="643" y="512"/>
                    <a:pt x="357" y="1203"/>
                  </a:cubicBezTo>
                  <a:cubicBezTo>
                    <a:pt x="83" y="1917"/>
                    <a:pt x="0" y="2691"/>
                    <a:pt x="119" y="3453"/>
                  </a:cubicBezTo>
                  <a:cubicBezTo>
                    <a:pt x="345" y="5132"/>
                    <a:pt x="1310" y="6358"/>
                    <a:pt x="2369" y="6358"/>
                  </a:cubicBezTo>
                  <a:cubicBezTo>
                    <a:pt x="2429" y="6358"/>
                    <a:pt x="2489" y="6358"/>
                    <a:pt x="2548" y="6346"/>
                  </a:cubicBezTo>
                  <a:cubicBezTo>
                    <a:pt x="3667" y="6191"/>
                    <a:pt x="4358" y="4679"/>
                    <a:pt x="4120" y="2905"/>
                  </a:cubicBezTo>
                  <a:cubicBezTo>
                    <a:pt x="4024" y="2143"/>
                    <a:pt x="3739" y="1417"/>
                    <a:pt x="3274" y="810"/>
                  </a:cubicBezTo>
                  <a:cubicBezTo>
                    <a:pt x="2869" y="276"/>
                    <a:pt x="2368" y="1"/>
                    <a:pt x="185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5" name="Google Shape;3782;p88">
              <a:extLst>
                <a:ext uri="{FF2B5EF4-FFF2-40B4-BE49-F238E27FC236}">
                  <a16:creationId xmlns:a16="http://schemas.microsoft.com/office/drawing/2014/main" id="{C839ACA5-268C-7105-64AB-77D66EC522C9}"/>
                </a:ext>
              </a:extLst>
            </p:cNvPr>
            <p:cNvSpPr/>
            <p:nvPr/>
          </p:nvSpPr>
          <p:spPr>
            <a:xfrm>
              <a:off x="4146550" y="1730750"/>
              <a:ext cx="142300" cy="149525"/>
            </a:xfrm>
            <a:custGeom>
              <a:avLst/>
              <a:gdLst/>
              <a:ahLst/>
              <a:cxnLst/>
              <a:rect l="l" t="t" r="r" b="b"/>
              <a:pathLst>
                <a:path w="5692" h="5981" extrusionOk="0">
                  <a:moveTo>
                    <a:pt x="5691" y="1"/>
                  </a:moveTo>
                  <a:lnTo>
                    <a:pt x="905" y="144"/>
                  </a:lnTo>
                  <a:lnTo>
                    <a:pt x="0" y="227"/>
                  </a:lnTo>
                  <a:cubicBezTo>
                    <a:pt x="0" y="227"/>
                    <a:pt x="2120" y="1501"/>
                    <a:pt x="1643" y="4418"/>
                  </a:cubicBezTo>
                  <a:cubicBezTo>
                    <a:pt x="1643" y="4418"/>
                    <a:pt x="1036" y="5740"/>
                    <a:pt x="560" y="5942"/>
                  </a:cubicBezTo>
                  <a:lnTo>
                    <a:pt x="500" y="5954"/>
                  </a:lnTo>
                  <a:cubicBezTo>
                    <a:pt x="403" y="5973"/>
                    <a:pt x="392" y="5981"/>
                    <a:pt x="437" y="5981"/>
                  </a:cubicBezTo>
                  <a:cubicBezTo>
                    <a:pt x="616" y="5981"/>
                    <a:pt x="1691" y="5859"/>
                    <a:pt x="1691" y="5859"/>
                  </a:cubicBezTo>
                  <a:lnTo>
                    <a:pt x="5572" y="5775"/>
                  </a:lnTo>
                  <a:lnTo>
                    <a:pt x="5691"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6" name="Google Shape;3783;p88">
              <a:extLst>
                <a:ext uri="{FF2B5EF4-FFF2-40B4-BE49-F238E27FC236}">
                  <a16:creationId xmlns:a16="http://schemas.microsoft.com/office/drawing/2014/main" id="{57A1FB59-5261-4087-E898-1DF4C15ECE47}"/>
                </a:ext>
              </a:extLst>
            </p:cNvPr>
            <p:cNvSpPr/>
            <p:nvPr/>
          </p:nvSpPr>
          <p:spPr>
            <a:xfrm>
              <a:off x="4265900" y="1730500"/>
              <a:ext cx="80100" cy="144650"/>
            </a:xfrm>
            <a:custGeom>
              <a:avLst/>
              <a:gdLst/>
              <a:ahLst/>
              <a:cxnLst/>
              <a:rect l="l" t="t" r="r" b="b"/>
              <a:pathLst>
                <a:path w="3204" h="5786" extrusionOk="0">
                  <a:moveTo>
                    <a:pt x="1064" y="0"/>
                  </a:moveTo>
                  <a:cubicBezTo>
                    <a:pt x="1015" y="0"/>
                    <a:pt x="966" y="4"/>
                    <a:pt x="917" y="11"/>
                  </a:cubicBezTo>
                  <a:lnTo>
                    <a:pt x="644" y="23"/>
                  </a:lnTo>
                  <a:lnTo>
                    <a:pt x="1" y="118"/>
                  </a:lnTo>
                  <a:lnTo>
                    <a:pt x="786" y="5785"/>
                  </a:lnTo>
                  <a:lnTo>
                    <a:pt x="1691" y="5678"/>
                  </a:lnTo>
                  <a:cubicBezTo>
                    <a:pt x="2620" y="5559"/>
                    <a:pt x="3203" y="4178"/>
                    <a:pt x="2989" y="2594"/>
                  </a:cubicBezTo>
                  <a:cubicBezTo>
                    <a:pt x="2786" y="1095"/>
                    <a:pt x="1942" y="0"/>
                    <a:pt x="1064"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7" name="Google Shape;3784;p88">
              <a:extLst>
                <a:ext uri="{FF2B5EF4-FFF2-40B4-BE49-F238E27FC236}">
                  <a16:creationId xmlns:a16="http://schemas.microsoft.com/office/drawing/2014/main" id="{066663AA-FAA6-62A7-6D55-8BE72039896A}"/>
                </a:ext>
              </a:extLst>
            </p:cNvPr>
            <p:cNvSpPr/>
            <p:nvPr/>
          </p:nvSpPr>
          <p:spPr>
            <a:xfrm>
              <a:off x="4259225" y="1722450"/>
              <a:ext cx="96300" cy="160725"/>
            </a:xfrm>
            <a:custGeom>
              <a:avLst/>
              <a:gdLst/>
              <a:ahLst/>
              <a:cxnLst/>
              <a:rect l="l" t="t" r="r" b="b"/>
              <a:pathLst>
                <a:path w="3852" h="6429" extrusionOk="0">
                  <a:moveTo>
                    <a:pt x="1499" y="0"/>
                  </a:moveTo>
                  <a:cubicBezTo>
                    <a:pt x="1442" y="0"/>
                    <a:pt x="1385" y="4"/>
                    <a:pt x="1328" y="11"/>
                  </a:cubicBezTo>
                  <a:lnTo>
                    <a:pt x="399" y="130"/>
                  </a:lnTo>
                  <a:cubicBezTo>
                    <a:pt x="1" y="176"/>
                    <a:pt x="59" y="753"/>
                    <a:pt x="428" y="753"/>
                  </a:cubicBezTo>
                  <a:cubicBezTo>
                    <a:pt x="445" y="753"/>
                    <a:pt x="464" y="752"/>
                    <a:pt x="482" y="750"/>
                  </a:cubicBezTo>
                  <a:lnTo>
                    <a:pt x="1387" y="642"/>
                  </a:lnTo>
                  <a:cubicBezTo>
                    <a:pt x="1419" y="638"/>
                    <a:pt x="1450" y="636"/>
                    <a:pt x="1482" y="636"/>
                  </a:cubicBezTo>
                  <a:cubicBezTo>
                    <a:pt x="2202" y="636"/>
                    <a:pt x="2931" y="1664"/>
                    <a:pt x="3102" y="2964"/>
                  </a:cubicBezTo>
                  <a:cubicBezTo>
                    <a:pt x="3209" y="3607"/>
                    <a:pt x="3137" y="4274"/>
                    <a:pt x="2911" y="4881"/>
                  </a:cubicBezTo>
                  <a:cubicBezTo>
                    <a:pt x="2709" y="5357"/>
                    <a:pt x="2411" y="5643"/>
                    <a:pt x="2090" y="5691"/>
                  </a:cubicBezTo>
                  <a:lnTo>
                    <a:pt x="1185" y="5798"/>
                  </a:lnTo>
                  <a:cubicBezTo>
                    <a:pt x="804" y="5845"/>
                    <a:pt x="828" y="6417"/>
                    <a:pt x="1220" y="6429"/>
                  </a:cubicBezTo>
                  <a:lnTo>
                    <a:pt x="1256" y="6429"/>
                  </a:lnTo>
                  <a:lnTo>
                    <a:pt x="2161" y="6322"/>
                  </a:lnTo>
                  <a:cubicBezTo>
                    <a:pt x="2733" y="6238"/>
                    <a:pt x="3197" y="5822"/>
                    <a:pt x="3495" y="5131"/>
                  </a:cubicBezTo>
                  <a:cubicBezTo>
                    <a:pt x="3768" y="4417"/>
                    <a:pt x="3852" y="3631"/>
                    <a:pt x="3733" y="2881"/>
                  </a:cubicBezTo>
                  <a:cubicBezTo>
                    <a:pt x="3507" y="1210"/>
                    <a:pt x="2532" y="0"/>
                    <a:pt x="149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8" name="Google Shape;3785;p88">
              <a:extLst>
                <a:ext uri="{FF2B5EF4-FFF2-40B4-BE49-F238E27FC236}">
                  <a16:creationId xmlns:a16="http://schemas.microsoft.com/office/drawing/2014/main" id="{9B808BE5-B4DB-A3FE-7EEB-868F08AFD54F}"/>
                </a:ext>
              </a:extLst>
            </p:cNvPr>
            <p:cNvSpPr/>
            <p:nvPr/>
          </p:nvSpPr>
          <p:spPr>
            <a:xfrm>
              <a:off x="4225125" y="1732900"/>
              <a:ext cx="94975" cy="143375"/>
            </a:xfrm>
            <a:custGeom>
              <a:avLst/>
              <a:gdLst/>
              <a:ahLst/>
              <a:cxnLst/>
              <a:rect l="l" t="t" r="r" b="b"/>
              <a:pathLst>
                <a:path w="3799" h="5735" extrusionOk="0">
                  <a:moveTo>
                    <a:pt x="1653" y="0"/>
                  </a:moveTo>
                  <a:cubicBezTo>
                    <a:pt x="1606" y="0"/>
                    <a:pt x="1559" y="3"/>
                    <a:pt x="1513" y="10"/>
                  </a:cubicBezTo>
                  <a:cubicBezTo>
                    <a:pt x="584" y="141"/>
                    <a:pt x="0" y="1522"/>
                    <a:pt x="215" y="3106"/>
                  </a:cubicBezTo>
                  <a:cubicBezTo>
                    <a:pt x="418" y="4597"/>
                    <a:pt x="1265" y="5735"/>
                    <a:pt x="2145" y="5735"/>
                  </a:cubicBezTo>
                  <a:cubicBezTo>
                    <a:pt x="2192" y="5735"/>
                    <a:pt x="2239" y="5732"/>
                    <a:pt x="2286" y="5725"/>
                  </a:cubicBezTo>
                  <a:cubicBezTo>
                    <a:pt x="3215" y="5606"/>
                    <a:pt x="3799" y="4225"/>
                    <a:pt x="3572" y="2641"/>
                  </a:cubicBezTo>
                  <a:cubicBezTo>
                    <a:pt x="3369" y="1138"/>
                    <a:pt x="2522" y="0"/>
                    <a:pt x="1653"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9" name="Google Shape;3786;p88">
              <a:extLst>
                <a:ext uri="{FF2B5EF4-FFF2-40B4-BE49-F238E27FC236}">
                  <a16:creationId xmlns:a16="http://schemas.microsoft.com/office/drawing/2014/main" id="{859EE97E-B8DD-25B9-A6C2-DCE50DFFF589}"/>
                </a:ext>
              </a:extLst>
            </p:cNvPr>
            <p:cNvSpPr/>
            <p:nvPr/>
          </p:nvSpPr>
          <p:spPr>
            <a:xfrm>
              <a:off x="4216500" y="1725075"/>
              <a:ext cx="108950" cy="159300"/>
            </a:xfrm>
            <a:custGeom>
              <a:avLst/>
              <a:gdLst/>
              <a:ahLst/>
              <a:cxnLst/>
              <a:rect l="l" t="t" r="r" b="b"/>
              <a:pathLst>
                <a:path w="4358" h="6372" extrusionOk="0">
                  <a:moveTo>
                    <a:pt x="1989" y="633"/>
                  </a:moveTo>
                  <a:cubicBezTo>
                    <a:pt x="2703" y="633"/>
                    <a:pt x="3429" y="1680"/>
                    <a:pt x="3608" y="3002"/>
                  </a:cubicBezTo>
                  <a:cubicBezTo>
                    <a:pt x="3715" y="3645"/>
                    <a:pt x="3644" y="4312"/>
                    <a:pt x="3417" y="4919"/>
                  </a:cubicBezTo>
                  <a:cubicBezTo>
                    <a:pt x="3215" y="5395"/>
                    <a:pt x="2917" y="5681"/>
                    <a:pt x="2584" y="5728"/>
                  </a:cubicBezTo>
                  <a:cubicBezTo>
                    <a:pt x="2552" y="5733"/>
                    <a:pt x="2520" y="5735"/>
                    <a:pt x="2487" y="5735"/>
                  </a:cubicBezTo>
                  <a:cubicBezTo>
                    <a:pt x="2182" y="5735"/>
                    <a:pt x="1862" y="5535"/>
                    <a:pt x="1572" y="5169"/>
                  </a:cubicBezTo>
                  <a:cubicBezTo>
                    <a:pt x="1179" y="4645"/>
                    <a:pt x="941" y="4026"/>
                    <a:pt x="869" y="3371"/>
                  </a:cubicBezTo>
                  <a:cubicBezTo>
                    <a:pt x="679" y="1990"/>
                    <a:pt x="1143" y="740"/>
                    <a:pt x="1893" y="633"/>
                  </a:cubicBezTo>
                  <a:close/>
                  <a:moveTo>
                    <a:pt x="1994" y="1"/>
                  </a:moveTo>
                  <a:cubicBezTo>
                    <a:pt x="1933" y="1"/>
                    <a:pt x="1872" y="5"/>
                    <a:pt x="1810" y="13"/>
                  </a:cubicBezTo>
                  <a:cubicBezTo>
                    <a:pt x="691" y="168"/>
                    <a:pt x="0" y="1680"/>
                    <a:pt x="238" y="3454"/>
                  </a:cubicBezTo>
                  <a:cubicBezTo>
                    <a:pt x="334" y="4216"/>
                    <a:pt x="619" y="4943"/>
                    <a:pt x="1072" y="5562"/>
                  </a:cubicBezTo>
                  <a:cubicBezTo>
                    <a:pt x="1488" y="6086"/>
                    <a:pt x="1977" y="6371"/>
                    <a:pt x="2489" y="6371"/>
                  </a:cubicBezTo>
                  <a:cubicBezTo>
                    <a:pt x="2548" y="6371"/>
                    <a:pt x="2608" y="6360"/>
                    <a:pt x="2667" y="6348"/>
                  </a:cubicBezTo>
                  <a:cubicBezTo>
                    <a:pt x="3239" y="6276"/>
                    <a:pt x="3703" y="5848"/>
                    <a:pt x="3989" y="5157"/>
                  </a:cubicBezTo>
                  <a:cubicBezTo>
                    <a:pt x="4275" y="4443"/>
                    <a:pt x="4358" y="3669"/>
                    <a:pt x="4239" y="2907"/>
                  </a:cubicBezTo>
                  <a:cubicBezTo>
                    <a:pt x="4003" y="1231"/>
                    <a:pt x="3044" y="1"/>
                    <a:pt x="199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0" name="Google Shape;3787;p88">
              <a:extLst>
                <a:ext uri="{FF2B5EF4-FFF2-40B4-BE49-F238E27FC236}">
                  <a16:creationId xmlns:a16="http://schemas.microsoft.com/office/drawing/2014/main" id="{7B480339-8E05-A722-B6DA-99725D71EFDB}"/>
                </a:ext>
              </a:extLst>
            </p:cNvPr>
            <p:cNvSpPr/>
            <p:nvPr/>
          </p:nvSpPr>
          <p:spPr>
            <a:xfrm>
              <a:off x="4191200" y="1670025"/>
              <a:ext cx="153600" cy="177375"/>
            </a:xfrm>
            <a:custGeom>
              <a:avLst/>
              <a:gdLst/>
              <a:ahLst/>
              <a:cxnLst/>
              <a:rect l="l" t="t" r="r" b="b"/>
              <a:pathLst>
                <a:path w="6144" h="7095" extrusionOk="0">
                  <a:moveTo>
                    <a:pt x="2810" y="1"/>
                  </a:moveTo>
                  <a:lnTo>
                    <a:pt x="2286" y="1037"/>
                  </a:lnTo>
                  <a:lnTo>
                    <a:pt x="286" y="4966"/>
                  </a:lnTo>
                  <a:cubicBezTo>
                    <a:pt x="0" y="5502"/>
                    <a:pt x="512" y="6323"/>
                    <a:pt x="1441" y="6787"/>
                  </a:cubicBezTo>
                  <a:cubicBezTo>
                    <a:pt x="1853" y="6994"/>
                    <a:pt x="2275" y="7094"/>
                    <a:pt x="2641" y="7094"/>
                  </a:cubicBezTo>
                  <a:cubicBezTo>
                    <a:pt x="3098" y="7094"/>
                    <a:pt x="3467" y="6937"/>
                    <a:pt x="3620" y="6633"/>
                  </a:cubicBezTo>
                  <a:lnTo>
                    <a:pt x="6144" y="1680"/>
                  </a:lnTo>
                  <a:lnTo>
                    <a:pt x="2810" y="1"/>
                  </a:lnTo>
                  <a:close/>
                </a:path>
              </a:pathLst>
            </a:custGeom>
            <a:solidFill>
              <a:srgbClr val="FAF1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1" name="Google Shape;3788;p88">
              <a:extLst>
                <a:ext uri="{FF2B5EF4-FFF2-40B4-BE49-F238E27FC236}">
                  <a16:creationId xmlns:a16="http://schemas.microsoft.com/office/drawing/2014/main" id="{C851F337-43DA-580D-477F-C255244F5CC8}"/>
                </a:ext>
              </a:extLst>
            </p:cNvPr>
            <p:cNvSpPr/>
            <p:nvPr/>
          </p:nvSpPr>
          <p:spPr>
            <a:xfrm>
              <a:off x="4182250" y="1661975"/>
              <a:ext cx="173175" cy="193225"/>
            </a:xfrm>
            <a:custGeom>
              <a:avLst/>
              <a:gdLst/>
              <a:ahLst/>
              <a:cxnLst/>
              <a:rect l="l" t="t" r="r" b="b"/>
              <a:pathLst>
                <a:path w="6927" h="7729" extrusionOk="0">
                  <a:moveTo>
                    <a:pt x="3154" y="0"/>
                  </a:moveTo>
                  <a:cubicBezTo>
                    <a:pt x="3050" y="0"/>
                    <a:pt x="2946" y="53"/>
                    <a:pt x="2882" y="180"/>
                  </a:cubicBezTo>
                  <a:lnTo>
                    <a:pt x="358" y="5133"/>
                  </a:lnTo>
                  <a:cubicBezTo>
                    <a:pt x="1" y="5847"/>
                    <a:pt x="572" y="6836"/>
                    <a:pt x="1656" y="7383"/>
                  </a:cubicBezTo>
                  <a:cubicBezTo>
                    <a:pt x="2073" y="7598"/>
                    <a:pt x="2537" y="7717"/>
                    <a:pt x="3001" y="7729"/>
                  </a:cubicBezTo>
                  <a:lnTo>
                    <a:pt x="3144" y="7729"/>
                  </a:lnTo>
                  <a:cubicBezTo>
                    <a:pt x="3668" y="7693"/>
                    <a:pt x="4061" y="7467"/>
                    <a:pt x="4252" y="7098"/>
                  </a:cubicBezTo>
                  <a:lnTo>
                    <a:pt x="6776" y="2145"/>
                  </a:lnTo>
                  <a:cubicBezTo>
                    <a:pt x="6926" y="1891"/>
                    <a:pt x="6702" y="1668"/>
                    <a:pt x="6482" y="1668"/>
                  </a:cubicBezTo>
                  <a:cubicBezTo>
                    <a:pt x="6372" y="1668"/>
                    <a:pt x="6264" y="1724"/>
                    <a:pt x="6204" y="1859"/>
                  </a:cubicBezTo>
                  <a:lnTo>
                    <a:pt x="3692" y="6812"/>
                  </a:lnTo>
                  <a:cubicBezTo>
                    <a:pt x="3609" y="6979"/>
                    <a:pt x="3394" y="7074"/>
                    <a:pt x="3109" y="7098"/>
                  </a:cubicBezTo>
                  <a:cubicBezTo>
                    <a:pt x="3085" y="7098"/>
                    <a:pt x="3062" y="7099"/>
                    <a:pt x="3039" y="7099"/>
                  </a:cubicBezTo>
                  <a:cubicBezTo>
                    <a:pt x="2647" y="7099"/>
                    <a:pt x="2267" y="7004"/>
                    <a:pt x="1930" y="6824"/>
                  </a:cubicBezTo>
                  <a:cubicBezTo>
                    <a:pt x="1120" y="6419"/>
                    <a:pt x="751" y="5752"/>
                    <a:pt x="918" y="5419"/>
                  </a:cubicBezTo>
                  <a:lnTo>
                    <a:pt x="3442" y="466"/>
                  </a:lnTo>
                  <a:cubicBezTo>
                    <a:pt x="3569" y="212"/>
                    <a:pt x="3363" y="0"/>
                    <a:pt x="315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2" name="Google Shape;3789;p88">
              <a:extLst>
                <a:ext uri="{FF2B5EF4-FFF2-40B4-BE49-F238E27FC236}">
                  <a16:creationId xmlns:a16="http://schemas.microsoft.com/office/drawing/2014/main" id="{FFF84D59-592C-11FB-1BDD-CC75AA2D7C43}"/>
                </a:ext>
              </a:extLst>
            </p:cNvPr>
            <p:cNvSpPr/>
            <p:nvPr/>
          </p:nvSpPr>
          <p:spPr>
            <a:xfrm>
              <a:off x="4245950" y="1648575"/>
              <a:ext cx="116125" cy="81025"/>
            </a:xfrm>
            <a:custGeom>
              <a:avLst/>
              <a:gdLst/>
              <a:ahLst/>
              <a:cxnLst/>
              <a:rect l="l" t="t" r="r" b="b"/>
              <a:pathLst>
                <a:path w="4645" h="3241" extrusionOk="0">
                  <a:moveTo>
                    <a:pt x="1608" y="633"/>
                  </a:moveTo>
                  <a:cubicBezTo>
                    <a:pt x="1977" y="645"/>
                    <a:pt x="2346" y="740"/>
                    <a:pt x="2680" y="907"/>
                  </a:cubicBezTo>
                  <a:cubicBezTo>
                    <a:pt x="3501" y="1323"/>
                    <a:pt x="3882" y="1990"/>
                    <a:pt x="3716" y="2323"/>
                  </a:cubicBezTo>
                  <a:cubicBezTo>
                    <a:pt x="3628" y="2499"/>
                    <a:pt x="3374" y="2606"/>
                    <a:pt x="3034" y="2606"/>
                  </a:cubicBezTo>
                  <a:cubicBezTo>
                    <a:pt x="2728" y="2606"/>
                    <a:pt x="2354" y="2520"/>
                    <a:pt x="1965" y="2323"/>
                  </a:cubicBezTo>
                  <a:cubicBezTo>
                    <a:pt x="1132" y="1907"/>
                    <a:pt x="751" y="1252"/>
                    <a:pt x="918" y="907"/>
                  </a:cubicBezTo>
                  <a:cubicBezTo>
                    <a:pt x="1001" y="752"/>
                    <a:pt x="1215" y="645"/>
                    <a:pt x="1501" y="633"/>
                  </a:cubicBezTo>
                  <a:close/>
                  <a:moveTo>
                    <a:pt x="1535" y="1"/>
                  </a:moveTo>
                  <a:cubicBezTo>
                    <a:pt x="1512" y="1"/>
                    <a:pt x="1489" y="1"/>
                    <a:pt x="1465" y="2"/>
                  </a:cubicBezTo>
                  <a:cubicBezTo>
                    <a:pt x="930" y="37"/>
                    <a:pt x="537" y="264"/>
                    <a:pt x="358" y="633"/>
                  </a:cubicBezTo>
                  <a:cubicBezTo>
                    <a:pt x="1" y="1347"/>
                    <a:pt x="572" y="2335"/>
                    <a:pt x="1680" y="2883"/>
                  </a:cubicBezTo>
                  <a:cubicBezTo>
                    <a:pt x="2096" y="3109"/>
                    <a:pt x="2549" y="3228"/>
                    <a:pt x="3025" y="3240"/>
                  </a:cubicBezTo>
                  <a:cubicBezTo>
                    <a:pt x="3597" y="3240"/>
                    <a:pt x="4073" y="3014"/>
                    <a:pt x="4275" y="2609"/>
                  </a:cubicBezTo>
                  <a:cubicBezTo>
                    <a:pt x="4644" y="1895"/>
                    <a:pt x="4061" y="895"/>
                    <a:pt x="2954" y="347"/>
                  </a:cubicBezTo>
                  <a:cubicBezTo>
                    <a:pt x="2522" y="120"/>
                    <a:pt x="2025" y="1"/>
                    <a:pt x="153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3" name="Google Shape;3790;p88">
              <a:extLst>
                <a:ext uri="{FF2B5EF4-FFF2-40B4-BE49-F238E27FC236}">
                  <a16:creationId xmlns:a16="http://schemas.microsoft.com/office/drawing/2014/main" id="{4C3AC978-7487-41F6-2E00-661616925F96}"/>
                </a:ext>
              </a:extLst>
            </p:cNvPr>
            <p:cNvSpPr/>
            <p:nvPr/>
          </p:nvSpPr>
          <p:spPr>
            <a:xfrm>
              <a:off x="4257875" y="1548300"/>
              <a:ext cx="147950" cy="169025"/>
            </a:xfrm>
            <a:custGeom>
              <a:avLst/>
              <a:gdLst/>
              <a:ahLst/>
              <a:cxnLst/>
              <a:rect l="l" t="t" r="r" b="b"/>
              <a:pathLst>
                <a:path w="5918" h="6761" extrusionOk="0">
                  <a:moveTo>
                    <a:pt x="2584" y="0"/>
                  </a:moveTo>
                  <a:lnTo>
                    <a:pt x="2060" y="1048"/>
                  </a:lnTo>
                  <a:lnTo>
                    <a:pt x="274" y="4632"/>
                  </a:lnTo>
                  <a:cubicBezTo>
                    <a:pt x="0" y="5179"/>
                    <a:pt x="500" y="5989"/>
                    <a:pt x="1429" y="6453"/>
                  </a:cubicBezTo>
                  <a:cubicBezTo>
                    <a:pt x="1842" y="6660"/>
                    <a:pt x="2264" y="6760"/>
                    <a:pt x="2629" y="6760"/>
                  </a:cubicBezTo>
                  <a:cubicBezTo>
                    <a:pt x="3086" y="6760"/>
                    <a:pt x="3456" y="6603"/>
                    <a:pt x="3608" y="6299"/>
                  </a:cubicBezTo>
                  <a:lnTo>
                    <a:pt x="5918" y="1691"/>
                  </a:lnTo>
                  <a:lnTo>
                    <a:pt x="258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4" name="Google Shape;3791;p88">
              <a:extLst>
                <a:ext uri="{FF2B5EF4-FFF2-40B4-BE49-F238E27FC236}">
                  <a16:creationId xmlns:a16="http://schemas.microsoft.com/office/drawing/2014/main" id="{32797B4A-D00F-75E5-03F1-06D62C67635C}"/>
                </a:ext>
              </a:extLst>
            </p:cNvPr>
            <p:cNvSpPr/>
            <p:nvPr/>
          </p:nvSpPr>
          <p:spPr>
            <a:xfrm>
              <a:off x="4248650" y="1540650"/>
              <a:ext cx="167300" cy="184475"/>
            </a:xfrm>
            <a:custGeom>
              <a:avLst/>
              <a:gdLst/>
              <a:ahLst/>
              <a:cxnLst/>
              <a:rect l="l" t="t" r="r" b="b"/>
              <a:pathLst>
                <a:path w="6692" h="7379" extrusionOk="0">
                  <a:moveTo>
                    <a:pt x="2940" y="1"/>
                  </a:moveTo>
                  <a:cubicBezTo>
                    <a:pt x="2835" y="1"/>
                    <a:pt x="2731" y="52"/>
                    <a:pt x="2667" y="175"/>
                  </a:cubicBezTo>
                  <a:lnTo>
                    <a:pt x="357" y="4795"/>
                  </a:lnTo>
                  <a:cubicBezTo>
                    <a:pt x="0" y="5497"/>
                    <a:pt x="572" y="6486"/>
                    <a:pt x="1655" y="7033"/>
                  </a:cubicBezTo>
                  <a:cubicBezTo>
                    <a:pt x="2072" y="7260"/>
                    <a:pt x="2536" y="7379"/>
                    <a:pt x="3000" y="7379"/>
                  </a:cubicBezTo>
                  <a:cubicBezTo>
                    <a:pt x="3572" y="7379"/>
                    <a:pt x="4048" y="7164"/>
                    <a:pt x="4263" y="6759"/>
                  </a:cubicBezTo>
                  <a:lnTo>
                    <a:pt x="6572" y="2140"/>
                  </a:lnTo>
                  <a:cubicBezTo>
                    <a:pt x="6691" y="1894"/>
                    <a:pt x="6483" y="1691"/>
                    <a:pt x="6275" y="1691"/>
                  </a:cubicBezTo>
                  <a:cubicBezTo>
                    <a:pt x="6170" y="1691"/>
                    <a:pt x="6065" y="1742"/>
                    <a:pt x="6001" y="1866"/>
                  </a:cubicBezTo>
                  <a:lnTo>
                    <a:pt x="3691" y="6474"/>
                  </a:lnTo>
                  <a:cubicBezTo>
                    <a:pt x="3603" y="6650"/>
                    <a:pt x="3346" y="6756"/>
                    <a:pt x="3004" y="6756"/>
                  </a:cubicBezTo>
                  <a:cubicBezTo>
                    <a:pt x="2698" y="6756"/>
                    <a:pt x="2323" y="6671"/>
                    <a:pt x="1941" y="6474"/>
                  </a:cubicBezTo>
                  <a:cubicBezTo>
                    <a:pt x="1131" y="6069"/>
                    <a:pt x="750" y="5414"/>
                    <a:pt x="917" y="5069"/>
                  </a:cubicBezTo>
                  <a:lnTo>
                    <a:pt x="3239" y="461"/>
                  </a:lnTo>
                  <a:cubicBezTo>
                    <a:pt x="3358" y="207"/>
                    <a:pt x="3149" y="1"/>
                    <a:pt x="294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5" name="Google Shape;3792;p88">
              <a:extLst>
                <a:ext uri="{FF2B5EF4-FFF2-40B4-BE49-F238E27FC236}">
                  <a16:creationId xmlns:a16="http://schemas.microsoft.com/office/drawing/2014/main" id="{68499200-CBB3-7715-AFE0-FD8179EB77ED}"/>
                </a:ext>
              </a:extLst>
            </p:cNvPr>
            <p:cNvSpPr/>
            <p:nvPr/>
          </p:nvSpPr>
          <p:spPr>
            <a:xfrm>
              <a:off x="4306975" y="1527075"/>
              <a:ext cx="111950" cy="80775"/>
            </a:xfrm>
            <a:custGeom>
              <a:avLst/>
              <a:gdLst/>
              <a:ahLst/>
              <a:cxnLst/>
              <a:rect l="l" t="t" r="r" b="b"/>
              <a:pathLst>
                <a:path w="4478" h="3231" extrusionOk="0">
                  <a:moveTo>
                    <a:pt x="1608" y="635"/>
                  </a:moveTo>
                  <a:cubicBezTo>
                    <a:pt x="1989" y="635"/>
                    <a:pt x="2358" y="742"/>
                    <a:pt x="2692" y="909"/>
                  </a:cubicBezTo>
                  <a:cubicBezTo>
                    <a:pt x="3049" y="1087"/>
                    <a:pt x="3370" y="1361"/>
                    <a:pt x="3608" y="1695"/>
                  </a:cubicBezTo>
                  <a:cubicBezTo>
                    <a:pt x="3763" y="1933"/>
                    <a:pt x="3811" y="2171"/>
                    <a:pt x="3727" y="2326"/>
                  </a:cubicBezTo>
                  <a:cubicBezTo>
                    <a:pt x="3644" y="2480"/>
                    <a:pt x="3430" y="2588"/>
                    <a:pt x="3144" y="2611"/>
                  </a:cubicBezTo>
                  <a:cubicBezTo>
                    <a:pt x="2739" y="2611"/>
                    <a:pt x="2334" y="2516"/>
                    <a:pt x="1965" y="2326"/>
                  </a:cubicBezTo>
                  <a:cubicBezTo>
                    <a:pt x="1144" y="1909"/>
                    <a:pt x="763" y="1242"/>
                    <a:pt x="929" y="909"/>
                  </a:cubicBezTo>
                  <a:cubicBezTo>
                    <a:pt x="1013" y="754"/>
                    <a:pt x="1215" y="647"/>
                    <a:pt x="1513" y="635"/>
                  </a:cubicBezTo>
                  <a:close/>
                  <a:moveTo>
                    <a:pt x="1596" y="1"/>
                  </a:moveTo>
                  <a:cubicBezTo>
                    <a:pt x="1553" y="1"/>
                    <a:pt x="1509" y="2"/>
                    <a:pt x="1465" y="4"/>
                  </a:cubicBezTo>
                  <a:cubicBezTo>
                    <a:pt x="941" y="40"/>
                    <a:pt x="548" y="266"/>
                    <a:pt x="370" y="635"/>
                  </a:cubicBezTo>
                  <a:cubicBezTo>
                    <a:pt x="1" y="1337"/>
                    <a:pt x="584" y="2338"/>
                    <a:pt x="1679" y="2885"/>
                  </a:cubicBezTo>
                  <a:cubicBezTo>
                    <a:pt x="2096" y="3100"/>
                    <a:pt x="2561" y="3219"/>
                    <a:pt x="3037" y="3231"/>
                  </a:cubicBezTo>
                  <a:lnTo>
                    <a:pt x="3180" y="3231"/>
                  </a:lnTo>
                  <a:cubicBezTo>
                    <a:pt x="3704" y="3195"/>
                    <a:pt x="4085" y="2969"/>
                    <a:pt x="4275" y="2600"/>
                  </a:cubicBezTo>
                  <a:cubicBezTo>
                    <a:pt x="4477" y="2242"/>
                    <a:pt x="4418" y="1790"/>
                    <a:pt x="4132" y="1349"/>
                  </a:cubicBezTo>
                  <a:cubicBezTo>
                    <a:pt x="3835" y="909"/>
                    <a:pt x="3430" y="575"/>
                    <a:pt x="2965" y="349"/>
                  </a:cubicBezTo>
                  <a:cubicBezTo>
                    <a:pt x="2540" y="120"/>
                    <a:pt x="2074" y="1"/>
                    <a:pt x="1596"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6" name="Google Shape;3793;p88">
              <a:extLst>
                <a:ext uri="{FF2B5EF4-FFF2-40B4-BE49-F238E27FC236}">
                  <a16:creationId xmlns:a16="http://schemas.microsoft.com/office/drawing/2014/main" id="{B4AB17D4-37B5-186B-F3BA-D4EB1FFCF962}"/>
                </a:ext>
              </a:extLst>
            </p:cNvPr>
            <p:cNvSpPr/>
            <p:nvPr/>
          </p:nvSpPr>
          <p:spPr>
            <a:xfrm>
              <a:off x="4318300" y="1428350"/>
              <a:ext cx="147950" cy="169025"/>
            </a:xfrm>
            <a:custGeom>
              <a:avLst/>
              <a:gdLst/>
              <a:ahLst/>
              <a:cxnLst/>
              <a:rect l="l" t="t" r="r" b="b"/>
              <a:pathLst>
                <a:path w="5918" h="6761" extrusionOk="0">
                  <a:moveTo>
                    <a:pt x="2584" y="0"/>
                  </a:moveTo>
                  <a:lnTo>
                    <a:pt x="2060" y="1036"/>
                  </a:lnTo>
                  <a:lnTo>
                    <a:pt x="274" y="4620"/>
                  </a:lnTo>
                  <a:cubicBezTo>
                    <a:pt x="0" y="5167"/>
                    <a:pt x="500" y="5989"/>
                    <a:pt x="1429" y="6453"/>
                  </a:cubicBezTo>
                  <a:cubicBezTo>
                    <a:pt x="1841" y="6660"/>
                    <a:pt x="2264" y="6760"/>
                    <a:pt x="2629" y="6760"/>
                  </a:cubicBezTo>
                  <a:cubicBezTo>
                    <a:pt x="3086" y="6760"/>
                    <a:pt x="3456" y="6603"/>
                    <a:pt x="3608" y="6298"/>
                  </a:cubicBezTo>
                  <a:lnTo>
                    <a:pt x="5918" y="1691"/>
                  </a:lnTo>
                  <a:lnTo>
                    <a:pt x="2584" y="0"/>
                  </a:lnTo>
                  <a:close/>
                </a:path>
              </a:pathLst>
            </a:custGeom>
            <a:solidFill>
              <a:srgbClr val="FAF1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7" name="Google Shape;3794;p88">
              <a:extLst>
                <a:ext uri="{FF2B5EF4-FFF2-40B4-BE49-F238E27FC236}">
                  <a16:creationId xmlns:a16="http://schemas.microsoft.com/office/drawing/2014/main" id="{7477CE98-B701-C6DC-4862-7ED5503CF07F}"/>
                </a:ext>
              </a:extLst>
            </p:cNvPr>
            <p:cNvSpPr/>
            <p:nvPr/>
          </p:nvSpPr>
          <p:spPr>
            <a:xfrm>
              <a:off x="4313525" y="1420750"/>
              <a:ext cx="163425" cy="184425"/>
            </a:xfrm>
            <a:custGeom>
              <a:avLst/>
              <a:gdLst/>
              <a:ahLst/>
              <a:cxnLst/>
              <a:rect l="l" t="t" r="r" b="b"/>
              <a:pathLst>
                <a:path w="6537" h="7377" extrusionOk="0">
                  <a:moveTo>
                    <a:pt x="2781" y="0"/>
                  </a:moveTo>
                  <a:cubicBezTo>
                    <a:pt x="2664" y="0"/>
                    <a:pt x="2552" y="62"/>
                    <a:pt x="2501" y="173"/>
                  </a:cubicBezTo>
                  <a:lnTo>
                    <a:pt x="179" y="4781"/>
                  </a:lnTo>
                  <a:cubicBezTo>
                    <a:pt x="1" y="5150"/>
                    <a:pt x="48" y="5602"/>
                    <a:pt x="322" y="6031"/>
                  </a:cubicBezTo>
                  <a:cubicBezTo>
                    <a:pt x="608" y="6460"/>
                    <a:pt x="1013" y="6805"/>
                    <a:pt x="1477" y="7031"/>
                  </a:cubicBezTo>
                  <a:cubicBezTo>
                    <a:pt x="1894" y="7245"/>
                    <a:pt x="2358" y="7364"/>
                    <a:pt x="2834" y="7376"/>
                  </a:cubicBezTo>
                  <a:lnTo>
                    <a:pt x="2977" y="7376"/>
                  </a:lnTo>
                  <a:cubicBezTo>
                    <a:pt x="3501" y="7341"/>
                    <a:pt x="3894" y="7114"/>
                    <a:pt x="4084" y="6745"/>
                  </a:cubicBezTo>
                  <a:lnTo>
                    <a:pt x="6394" y="2138"/>
                  </a:lnTo>
                  <a:cubicBezTo>
                    <a:pt x="6536" y="1877"/>
                    <a:pt x="6318" y="1659"/>
                    <a:pt x="6102" y="1659"/>
                  </a:cubicBezTo>
                  <a:cubicBezTo>
                    <a:pt x="5992" y="1659"/>
                    <a:pt x="5883" y="1715"/>
                    <a:pt x="5823" y="1852"/>
                  </a:cubicBezTo>
                  <a:lnTo>
                    <a:pt x="3513" y="6472"/>
                  </a:lnTo>
                  <a:cubicBezTo>
                    <a:pt x="3442" y="6626"/>
                    <a:pt x="3227" y="6722"/>
                    <a:pt x="2930" y="6745"/>
                  </a:cubicBezTo>
                  <a:cubicBezTo>
                    <a:pt x="2907" y="6746"/>
                    <a:pt x="2884" y="6746"/>
                    <a:pt x="2862" y="6746"/>
                  </a:cubicBezTo>
                  <a:cubicBezTo>
                    <a:pt x="2480" y="6746"/>
                    <a:pt x="2100" y="6651"/>
                    <a:pt x="1763" y="6472"/>
                  </a:cubicBezTo>
                  <a:cubicBezTo>
                    <a:pt x="1394" y="6293"/>
                    <a:pt x="1084" y="6031"/>
                    <a:pt x="858" y="5698"/>
                  </a:cubicBezTo>
                  <a:cubicBezTo>
                    <a:pt x="763" y="5555"/>
                    <a:pt x="632" y="5293"/>
                    <a:pt x="739" y="5067"/>
                  </a:cubicBezTo>
                  <a:lnTo>
                    <a:pt x="3061" y="459"/>
                  </a:lnTo>
                  <a:cubicBezTo>
                    <a:pt x="3132" y="304"/>
                    <a:pt x="3072" y="114"/>
                    <a:pt x="2918" y="30"/>
                  </a:cubicBezTo>
                  <a:cubicBezTo>
                    <a:pt x="2874" y="10"/>
                    <a:pt x="2827" y="0"/>
                    <a:pt x="278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8" name="Google Shape;3795;p88">
              <a:extLst>
                <a:ext uri="{FF2B5EF4-FFF2-40B4-BE49-F238E27FC236}">
                  <a16:creationId xmlns:a16="http://schemas.microsoft.com/office/drawing/2014/main" id="{68DFFDD1-8318-E938-0859-E08AC3B32FF1}"/>
                </a:ext>
              </a:extLst>
            </p:cNvPr>
            <p:cNvSpPr/>
            <p:nvPr/>
          </p:nvSpPr>
          <p:spPr>
            <a:xfrm>
              <a:off x="4372175" y="1407175"/>
              <a:ext cx="107175" cy="81025"/>
            </a:xfrm>
            <a:custGeom>
              <a:avLst/>
              <a:gdLst/>
              <a:ahLst/>
              <a:cxnLst/>
              <a:rect l="l" t="t" r="r" b="b"/>
              <a:pathLst>
                <a:path w="4287" h="3241" extrusionOk="0">
                  <a:moveTo>
                    <a:pt x="1429" y="621"/>
                  </a:moveTo>
                  <a:cubicBezTo>
                    <a:pt x="1798" y="633"/>
                    <a:pt x="2167" y="728"/>
                    <a:pt x="2500" y="907"/>
                  </a:cubicBezTo>
                  <a:cubicBezTo>
                    <a:pt x="2870" y="1085"/>
                    <a:pt x="3179" y="1347"/>
                    <a:pt x="3417" y="1681"/>
                  </a:cubicBezTo>
                  <a:cubicBezTo>
                    <a:pt x="3572" y="1931"/>
                    <a:pt x="3620" y="2157"/>
                    <a:pt x="3536" y="2323"/>
                  </a:cubicBezTo>
                  <a:cubicBezTo>
                    <a:pt x="3448" y="2493"/>
                    <a:pt x="3194" y="2597"/>
                    <a:pt x="2852" y="2597"/>
                  </a:cubicBezTo>
                  <a:cubicBezTo>
                    <a:pt x="2548" y="2597"/>
                    <a:pt x="2174" y="2514"/>
                    <a:pt x="1786" y="2323"/>
                  </a:cubicBezTo>
                  <a:cubicBezTo>
                    <a:pt x="1417" y="2145"/>
                    <a:pt x="1096" y="1871"/>
                    <a:pt x="869" y="1538"/>
                  </a:cubicBezTo>
                  <a:cubicBezTo>
                    <a:pt x="703" y="1300"/>
                    <a:pt x="667" y="1061"/>
                    <a:pt x="738" y="907"/>
                  </a:cubicBezTo>
                  <a:cubicBezTo>
                    <a:pt x="822" y="752"/>
                    <a:pt x="1024" y="645"/>
                    <a:pt x="1322" y="621"/>
                  </a:cubicBezTo>
                  <a:close/>
                  <a:moveTo>
                    <a:pt x="1358" y="1"/>
                  </a:moveTo>
                  <a:cubicBezTo>
                    <a:pt x="1334" y="1"/>
                    <a:pt x="1310" y="1"/>
                    <a:pt x="1286" y="2"/>
                  </a:cubicBezTo>
                  <a:cubicBezTo>
                    <a:pt x="762" y="37"/>
                    <a:pt x="369" y="264"/>
                    <a:pt x="179" y="633"/>
                  </a:cubicBezTo>
                  <a:cubicBezTo>
                    <a:pt x="0" y="1002"/>
                    <a:pt x="48" y="1442"/>
                    <a:pt x="334" y="1895"/>
                  </a:cubicBezTo>
                  <a:cubicBezTo>
                    <a:pt x="631" y="2323"/>
                    <a:pt x="1036" y="2669"/>
                    <a:pt x="1500" y="2895"/>
                  </a:cubicBezTo>
                  <a:cubicBezTo>
                    <a:pt x="1917" y="3109"/>
                    <a:pt x="2370" y="3228"/>
                    <a:pt x="2846" y="3240"/>
                  </a:cubicBezTo>
                  <a:cubicBezTo>
                    <a:pt x="3417" y="3240"/>
                    <a:pt x="3894" y="3014"/>
                    <a:pt x="4108" y="2609"/>
                  </a:cubicBezTo>
                  <a:cubicBezTo>
                    <a:pt x="4286" y="2240"/>
                    <a:pt x="4227" y="1788"/>
                    <a:pt x="3941" y="1347"/>
                  </a:cubicBezTo>
                  <a:cubicBezTo>
                    <a:pt x="3655" y="919"/>
                    <a:pt x="3251" y="573"/>
                    <a:pt x="2786" y="347"/>
                  </a:cubicBezTo>
                  <a:cubicBezTo>
                    <a:pt x="2343" y="120"/>
                    <a:pt x="1856" y="1"/>
                    <a:pt x="1358"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9" name="Google Shape;3796;p88">
              <a:extLst>
                <a:ext uri="{FF2B5EF4-FFF2-40B4-BE49-F238E27FC236}">
                  <a16:creationId xmlns:a16="http://schemas.microsoft.com/office/drawing/2014/main" id="{F00C19A3-CD73-6B10-45E6-29DD028748D8}"/>
                </a:ext>
              </a:extLst>
            </p:cNvPr>
            <p:cNvSpPr/>
            <p:nvPr/>
          </p:nvSpPr>
          <p:spPr>
            <a:xfrm>
              <a:off x="4376625" y="1415025"/>
              <a:ext cx="97950" cy="65075"/>
            </a:xfrm>
            <a:custGeom>
              <a:avLst/>
              <a:gdLst/>
              <a:ahLst/>
              <a:cxnLst/>
              <a:rect l="l" t="t" r="r" b="b"/>
              <a:pathLst>
                <a:path w="3918" h="2603" extrusionOk="0">
                  <a:moveTo>
                    <a:pt x="1253" y="0"/>
                  </a:moveTo>
                  <a:cubicBezTo>
                    <a:pt x="796" y="0"/>
                    <a:pt x="427" y="157"/>
                    <a:pt x="275" y="462"/>
                  </a:cubicBezTo>
                  <a:cubicBezTo>
                    <a:pt x="1" y="997"/>
                    <a:pt x="525" y="1831"/>
                    <a:pt x="1453" y="2295"/>
                  </a:cubicBezTo>
                  <a:cubicBezTo>
                    <a:pt x="1866" y="2502"/>
                    <a:pt x="2288" y="2602"/>
                    <a:pt x="2654" y="2602"/>
                  </a:cubicBezTo>
                  <a:cubicBezTo>
                    <a:pt x="3111" y="2602"/>
                    <a:pt x="3480" y="2445"/>
                    <a:pt x="3632" y="2140"/>
                  </a:cubicBezTo>
                  <a:cubicBezTo>
                    <a:pt x="3918" y="1593"/>
                    <a:pt x="3382" y="771"/>
                    <a:pt x="2453" y="307"/>
                  </a:cubicBezTo>
                  <a:cubicBezTo>
                    <a:pt x="2041" y="101"/>
                    <a:pt x="1619" y="0"/>
                    <a:pt x="1253"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0" name="Google Shape;3797;p88">
              <a:extLst>
                <a:ext uri="{FF2B5EF4-FFF2-40B4-BE49-F238E27FC236}">
                  <a16:creationId xmlns:a16="http://schemas.microsoft.com/office/drawing/2014/main" id="{574D4CD8-A734-5C11-3AEF-7F16AE97419E}"/>
                </a:ext>
              </a:extLst>
            </p:cNvPr>
            <p:cNvSpPr/>
            <p:nvPr/>
          </p:nvSpPr>
          <p:spPr>
            <a:xfrm>
              <a:off x="4395075" y="1425650"/>
              <a:ext cx="62850" cy="39925"/>
            </a:xfrm>
            <a:custGeom>
              <a:avLst/>
              <a:gdLst/>
              <a:ahLst/>
              <a:cxnLst/>
              <a:rect l="l" t="t" r="r" b="b"/>
              <a:pathLst>
                <a:path w="2514" h="1597" extrusionOk="0">
                  <a:moveTo>
                    <a:pt x="718" y="1"/>
                  </a:moveTo>
                  <a:cubicBezTo>
                    <a:pt x="454" y="1"/>
                    <a:pt x="248" y="84"/>
                    <a:pt x="168" y="251"/>
                  </a:cubicBezTo>
                  <a:cubicBezTo>
                    <a:pt x="1" y="572"/>
                    <a:pt x="358" y="1072"/>
                    <a:pt x="965" y="1382"/>
                  </a:cubicBezTo>
                  <a:cubicBezTo>
                    <a:pt x="1252" y="1525"/>
                    <a:pt x="1543" y="1597"/>
                    <a:pt x="1788" y="1597"/>
                  </a:cubicBezTo>
                  <a:cubicBezTo>
                    <a:pt x="2051" y="1597"/>
                    <a:pt x="2260" y="1513"/>
                    <a:pt x="2346" y="1346"/>
                  </a:cubicBezTo>
                  <a:cubicBezTo>
                    <a:pt x="2513" y="1025"/>
                    <a:pt x="2156" y="525"/>
                    <a:pt x="1549" y="215"/>
                  </a:cubicBezTo>
                  <a:cubicBezTo>
                    <a:pt x="1257" y="72"/>
                    <a:pt x="962" y="1"/>
                    <a:pt x="71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1" name="Google Shape;3798;p88">
              <a:extLst>
                <a:ext uri="{FF2B5EF4-FFF2-40B4-BE49-F238E27FC236}">
                  <a16:creationId xmlns:a16="http://schemas.microsoft.com/office/drawing/2014/main" id="{931E0DB7-B78B-F99D-71E1-C5AD0C706CF8}"/>
                </a:ext>
              </a:extLst>
            </p:cNvPr>
            <p:cNvSpPr/>
            <p:nvPr/>
          </p:nvSpPr>
          <p:spPr>
            <a:xfrm>
              <a:off x="4067075" y="1765675"/>
              <a:ext cx="80100" cy="144900"/>
            </a:xfrm>
            <a:custGeom>
              <a:avLst/>
              <a:gdLst/>
              <a:ahLst/>
              <a:cxnLst/>
              <a:rect l="l" t="t" r="r" b="b"/>
              <a:pathLst>
                <a:path w="3204" h="5796" extrusionOk="0">
                  <a:moveTo>
                    <a:pt x="1052" y="0"/>
                  </a:moveTo>
                  <a:cubicBezTo>
                    <a:pt x="1007" y="0"/>
                    <a:pt x="962" y="3"/>
                    <a:pt x="917" y="9"/>
                  </a:cubicBezTo>
                  <a:lnTo>
                    <a:pt x="643" y="33"/>
                  </a:lnTo>
                  <a:lnTo>
                    <a:pt x="0" y="116"/>
                  </a:lnTo>
                  <a:lnTo>
                    <a:pt x="798" y="5795"/>
                  </a:lnTo>
                  <a:lnTo>
                    <a:pt x="1691" y="5688"/>
                  </a:lnTo>
                  <a:cubicBezTo>
                    <a:pt x="2620" y="5557"/>
                    <a:pt x="3203" y="4176"/>
                    <a:pt x="2977" y="2604"/>
                  </a:cubicBezTo>
                  <a:cubicBezTo>
                    <a:pt x="2773" y="1097"/>
                    <a:pt x="1933" y="0"/>
                    <a:pt x="1052" y="0"/>
                  </a:cubicBez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2" name="Google Shape;3799;p88">
              <a:extLst>
                <a:ext uri="{FF2B5EF4-FFF2-40B4-BE49-F238E27FC236}">
                  <a16:creationId xmlns:a16="http://schemas.microsoft.com/office/drawing/2014/main" id="{1AD1002D-1DA0-E229-C8D1-97B7EE67108D}"/>
                </a:ext>
              </a:extLst>
            </p:cNvPr>
            <p:cNvSpPr/>
            <p:nvPr/>
          </p:nvSpPr>
          <p:spPr>
            <a:xfrm>
              <a:off x="4058725" y="1757825"/>
              <a:ext cx="96775" cy="160475"/>
            </a:xfrm>
            <a:custGeom>
              <a:avLst/>
              <a:gdLst/>
              <a:ahLst/>
              <a:cxnLst/>
              <a:rect l="l" t="t" r="r" b="b"/>
              <a:pathLst>
                <a:path w="3871" h="6419" extrusionOk="0">
                  <a:moveTo>
                    <a:pt x="1410" y="0"/>
                  </a:moveTo>
                  <a:cubicBezTo>
                    <a:pt x="1349" y="0"/>
                    <a:pt x="1288" y="5"/>
                    <a:pt x="1227" y="13"/>
                  </a:cubicBezTo>
                  <a:lnTo>
                    <a:pt x="299" y="120"/>
                  </a:lnTo>
                  <a:cubicBezTo>
                    <a:pt x="120" y="144"/>
                    <a:pt x="1" y="311"/>
                    <a:pt x="25" y="478"/>
                  </a:cubicBezTo>
                  <a:cubicBezTo>
                    <a:pt x="46" y="641"/>
                    <a:pt x="178" y="754"/>
                    <a:pt x="337" y="754"/>
                  </a:cubicBezTo>
                  <a:cubicBezTo>
                    <a:pt x="352" y="754"/>
                    <a:pt x="367" y="753"/>
                    <a:pt x="382" y="751"/>
                  </a:cubicBezTo>
                  <a:lnTo>
                    <a:pt x="1001" y="656"/>
                  </a:lnTo>
                  <a:lnTo>
                    <a:pt x="1287" y="644"/>
                  </a:lnTo>
                  <a:cubicBezTo>
                    <a:pt x="1319" y="640"/>
                    <a:pt x="1352" y="638"/>
                    <a:pt x="1384" y="638"/>
                  </a:cubicBezTo>
                  <a:cubicBezTo>
                    <a:pt x="2104" y="638"/>
                    <a:pt x="2830" y="1633"/>
                    <a:pt x="3001" y="2954"/>
                  </a:cubicBezTo>
                  <a:cubicBezTo>
                    <a:pt x="3192" y="4335"/>
                    <a:pt x="2727" y="5585"/>
                    <a:pt x="1989" y="5692"/>
                  </a:cubicBezTo>
                  <a:lnTo>
                    <a:pt x="1096" y="5800"/>
                  </a:lnTo>
                  <a:cubicBezTo>
                    <a:pt x="703" y="5847"/>
                    <a:pt x="739" y="6419"/>
                    <a:pt x="1132" y="6419"/>
                  </a:cubicBezTo>
                  <a:lnTo>
                    <a:pt x="1156" y="6419"/>
                  </a:lnTo>
                  <a:lnTo>
                    <a:pt x="2061" y="6312"/>
                  </a:lnTo>
                  <a:cubicBezTo>
                    <a:pt x="3180" y="6157"/>
                    <a:pt x="3870" y="4633"/>
                    <a:pt x="3632" y="2871"/>
                  </a:cubicBezTo>
                  <a:cubicBezTo>
                    <a:pt x="3407" y="1218"/>
                    <a:pt x="2439" y="0"/>
                    <a:pt x="141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3" name="Google Shape;3800;p88">
              <a:extLst>
                <a:ext uri="{FF2B5EF4-FFF2-40B4-BE49-F238E27FC236}">
                  <a16:creationId xmlns:a16="http://schemas.microsoft.com/office/drawing/2014/main" id="{4F8BE3CF-BFFB-B6B3-4FB9-E0E6F55C5697}"/>
                </a:ext>
              </a:extLst>
            </p:cNvPr>
            <p:cNvSpPr/>
            <p:nvPr/>
          </p:nvSpPr>
          <p:spPr>
            <a:xfrm>
              <a:off x="4026300" y="1768300"/>
              <a:ext cx="94975" cy="143400"/>
            </a:xfrm>
            <a:custGeom>
              <a:avLst/>
              <a:gdLst/>
              <a:ahLst/>
              <a:cxnLst/>
              <a:rect l="l" t="t" r="r" b="b"/>
              <a:pathLst>
                <a:path w="3799" h="5736" extrusionOk="0">
                  <a:moveTo>
                    <a:pt x="1654" y="1"/>
                  </a:moveTo>
                  <a:cubicBezTo>
                    <a:pt x="1607" y="1"/>
                    <a:pt x="1559" y="4"/>
                    <a:pt x="1512" y="11"/>
                  </a:cubicBezTo>
                  <a:cubicBezTo>
                    <a:pt x="584" y="130"/>
                    <a:pt x="0" y="1523"/>
                    <a:pt x="214" y="3095"/>
                  </a:cubicBezTo>
                  <a:cubicBezTo>
                    <a:pt x="418" y="4598"/>
                    <a:pt x="1265" y="5736"/>
                    <a:pt x="2144" y="5736"/>
                  </a:cubicBezTo>
                  <a:cubicBezTo>
                    <a:pt x="2192" y="5736"/>
                    <a:pt x="2239" y="5733"/>
                    <a:pt x="2286" y="5726"/>
                  </a:cubicBezTo>
                  <a:cubicBezTo>
                    <a:pt x="3215" y="5595"/>
                    <a:pt x="3798" y="4214"/>
                    <a:pt x="3584" y="2642"/>
                  </a:cubicBezTo>
                  <a:cubicBezTo>
                    <a:pt x="3380" y="1139"/>
                    <a:pt x="2534" y="1"/>
                    <a:pt x="1654" y="1"/>
                  </a:cubicBezTo>
                  <a:close/>
                </a:path>
              </a:pathLst>
            </a:custGeom>
            <a:solidFill>
              <a:srgbClr val="55165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4" name="Google Shape;3801;p88">
              <a:extLst>
                <a:ext uri="{FF2B5EF4-FFF2-40B4-BE49-F238E27FC236}">
                  <a16:creationId xmlns:a16="http://schemas.microsoft.com/office/drawing/2014/main" id="{674D3088-81E7-D242-418D-8BC50E51B6DD}"/>
                </a:ext>
              </a:extLst>
            </p:cNvPr>
            <p:cNvSpPr/>
            <p:nvPr/>
          </p:nvSpPr>
          <p:spPr>
            <a:xfrm>
              <a:off x="4026300" y="1768300"/>
              <a:ext cx="94975" cy="143400"/>
            </a:xfrm>
            <a:custGeom>
              <a:avLst/>
              <a:gdLst/>
              <a:ahLst/>
              <a:cxnLst/>
              <a:rect l="l" t="t" r="r" b="b"/>
              <a:pathLst>
                <a:path w="3799" h="5736" extrusionOk="0">
                  <a:moveTo>
                    <a:pt x="1654" y="1"/>
                  </a:moveTo>
                  <a:cubicBezTo>
                    <a:pt x="1607" y="1"/>
                    <a:pt x="1559" y="4"/>
                    <a:pt x="1512" y="11"/>
                  </a:cubicBezTo>
                  <a:cubicBezTo>
                    <a:pt x="584" y="130"/>
                    <a:pt x="0" y="1523"/>
                    <a:pt x="214" y="3095"/>
                  </a:cubicBezTo>
                  <a:cubicBezTo>
                    <a:pt x="418" y="4598"/>
                    <a:pt x="1265" y="5736"/>
                    <a:pt x="2144" y="5736"/>
                  </a:cubicBezTo>
                  <a:cubicBezTo>
                    <a:pt x="2192" y="5736"/>
                    <a:pt x="2239" y="5733"/>
                    <a:pt x="2286" y="5726"/>
                  </a:cubicBezTo>
                  <a:cubicBezTo>
                    <a:pt x="3215" y="5595"/>
                    <a:pt x="3798" y="4214"/>
                    <a:pt x="3584" y="2642"/>
                  </a:cubicBezTo>
                  <a:cubicBezTo>
                    <a:pt x="3380" y="1139"/>
                    <a:pt x="2534" y="1"/>
                    <a:pt x="1654" y="1"/>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5" name="Google Shape;3802;p88">
              <a:extLst>
                <a:ext uri="{FF2B5EF4-FFF2-40B4-BE49-F238E27FC236}">
                  <a16:creationId xmlns:a16="http://schemas.microsoft.com/office/drawing/2014/main" id="{CC4BF6B6-F35F-A24A-7EE2-83EE86BB5B47}"/>
                </a:ext>
              </a:extLst>
            </p:cNvPr>
            <p:cNvSpPr/>
            <p:nvPr/>
          </p:nvSpPr>
          <p:spPr>
            <a:xfrm>
              <a:off x="4074225" y="1761725"/>
              <a:ext cx="142600" cy="149500"/>
            </a:xfrm>
            <a:custGeom>
              <a:avLst/>
              <a:gdLst/>
              <a:ahLst/>
              <a:cxnLst/>
              <a:rect l="l" t="t" r="r" b="b"/>
              <a:pathLst>
                <a:path w="5704" h="5980" extrusionOk="0">
                  <a:moveTo>
                    <a:pt x="5703" y="0"/>
                  </a:moveTo>
                  <a:lnTo>
                    <a:pt x="905" y="143"/>
                  </a:lnTo>
                  <a:lnTo>
                    <a:pt x="0" y="226"/>
                  </a:lnTo>
                  <a:cubicBezTo>
                    <a:pt x="0" y="226"/>
                    <a:pt x="2119" y="1500"/>
                    <a:pt x="1655" y="4417"/>
                  </a:cubicBezTo>
                  <a:cubicBezTo>
                    <a:pt x="1655" y="4417"/>
                    <a:pt x="1048" y="5739"/>
                    <a:pt x="572" y="5941"/>
                  </a:cubicBezTo>
                  <a:cubicBezTo>
                    <a:pt x="548" y="5941"/>
                    <a:pt x="524" y="5953"/>
                    <a:pt x="512" y="5953"/>
                  </a:cubicBezTo>
                  <a:cubicBezTo>
                    <a:pt x="414" y="5972"/>
                    <a:pt x="403" y="5980"/>
                    <a:pt x="448" y="5980"/>
                  </a:cubicBezTo>
                  <a:cubicBezTo>
                    <a:pt x="628" y="5980"/>
                    <a:pt x="1703" y="5858"/>
                    <a:pt x="1703" y="5858"/>
                  </a:cubicBezTo>
                  <a:lnTo>
                    <a:pt x="5572" y="5775"/>
                  </a:lnTo>
                  <a:lnTo>
                    <a:pt x="5703"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6" name="Google Shape;3803;p88">
              <a:extLst>
                <a:ext uri="{FF2B5EF4-FFF2-40B4-BE49-F238E27FC236}">
                  <a16:creationId xmlns:a16="http://schemas.microsoft.com/office/drawing/2014/main" id="{D575F154-843F-3F1A-728F-26E9F95042AD}"/>
                </a:ext>
              </a:extLst>
            </p:cNvPr>
            <p:cNvSpPr/>
            <p:nvPr/>
          </p:nvSpPr>
          <p:spPr>
            <a:xfrm>
              <a:off x="4193875" y="1761450"/>
              <a:ext cx="79800" cy="144650"/>
            </a:xfrm>
            <a:custGeom>
              <a:avLst/>
              <a:gdLst/>
              <a:ahLst/>
              <a:cxnLst/>
              <a:rect l="l" t="t" r="r" b="b"/>
              <a:pathLst>
                <a:path w="3192" h="5786" extrusionOk="0">
                  <a:moveTo>
                    <a:pt x="1064" y="1"/>
                  </a:moveTo>
                  <a:cubicBezTo>
                    <a:pt x="1015" y="1"/>
                    <a:pt x="966" y="4"/>
                    <a:pt x="917" y="11"/>
                  </a:cubicBezTo>
                  <a:lnTo>
                    <a:pt x="643" y="23"/>
                  </a:lnTo>
                  <a:lnTo>
                    <a:pt x="0" y="118"/>
                  </a:lnTo>
                  <a:lnTo>
                    <a:pt x="786" y="5786"/>
                  </a:lnTo>
                  <a:lnTo>
                    <a:pt x="1679" y="5678"/>
                  </a:lnTo>
                  <a:cubicBezTo>
                    <a:pt x="2620" y="5559"/>
                    <a:pt x="3191" y="4166"/>
                    <a:pt x="2977" y="2595"/>
                  </a:cubicBezTo>
                  <a:cubicBezTo>
                    <a:pt x="2774" y="1095"/>
                    <a:pt x="1941" y="1"/>
                    <a:pt x="1064" y="1"/>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7" name="Google Shape;3804;p88">
              <a:extLst>
                <a:ext uri="{FF2B5EF4-FFF2-40B4-BE49-F238E27FC236}">
                  <a16:creationId xmlns:a16="http://schemas.microsoft.com/office/drawing/2014/main" id="{B1FDDA8A-B86C-A1D4-502E-621B35CBCE7A}"/>
                </a:ext>
              </a:extLst>
            </p:cNvPr>
            <p:cNvSpPr/>
            <p:nvPr/>
          </p:nvSpPr>
          <p:spPr>
            <a:xfrm>
              <a:off x="4183150" y="1753400"/>
              <a:ext cx="99150" cy="160750"/>
            </a:xfrm>
            <a:custGeom>
              <a:avLst/>
              <a:gdLst/>
              <a:ahLst/>
              <a:cxnLst/>
              <a:rect l="l" t="t" r="r" b="b"/>
              <a:pathLst>
                <a:path w="3966" h="6430" extrusionOk="0">
                  <a:moveTo>
                    <a:pt x="1491" y="0"/>
                  </a:moveTo>
                  <a:cubicBezTo>
                    <a:pt x="1434" y="0"/>
                    <a:pt x="1378" y="4"/>
                    <a:pt x="1322" y="12"/>
                  </a:cubicBezTo>
                  <a:lnTo>
                    <a:pt x="394" y="119"/>
                  </a:lnTo>
                  <a:cubicBezTo>
                    <a:pt x="1" y="188"/>
                    <a:pt x="56" y="751"/>
                    <a:pt x="441" y="751"/>
                  </a:cubicBezTo>
                  <a:cubicBezTo>
                    <a:pt x="453" y="751"/>
                    <a:pt x="465" y="751"/>
                    <a:pt x="477" y="750"/>
                  </a:cubicBezTo>
                  <a:lnTo>
                    <a:pt x="1382" y="643"/>
                  </a:lnTo>
                  <a:cubicBezTo>
                    <a:pt x="1417" y="638"/>
                    <a:pt x="1452" y="635"/>
                    <a:pt x="1486" y="635"/>
                  </a:cubicBezTo>
                  <a:cubicBezTo>
                    <a:pt x="1799" y="635"/>
                    <a:pt x="2115" y="825"/>
                    <a:pt x="2394" y="1178"/>
                  </a:cubicBezTo>
                  <a:cubicBezTo>
                    <a:pt x="2787" y="1702"/>
                    <a:pt x="3025" y="2309"/>
                    <a:pt x="3096" y="2952"/>
                  </a:cubicBezTo>
                  <a:cubicBezTo>
                    <a:pt x="3287" y="4334"/>
                    <a:pt x="2822" y="5584"/>
                    <a:pt x="2072" y="5691"/>
                  </a:cubicBezTo>
                  <a:lnTo>
                    <a:pt x="1179" y="5798"/>
                  </a:lnTo>
                  <a:cubicBezTo>
                    <a:pt x="787" y="5846"/>
                    <a:pt x="822" y="6417"/>
                    <a:pt x="1215" y="6429"/>
                  </a:cubicBezTo>
                  <a:lnTo>
                    <a:pt x="1251" y="6417"/>
                  </a:lnTo>
                  <a:lnTo>
                    <a:pt x="2156" y="6310"/>
                  </a:lnTo>
                  <a:cubicBezTo>
                    <a:pt x="3275" y="6155"/>
                    <a:pt x="3965" y="4643"/>
                    <a:pt x="3727" y="2869"/>
                  </a:cubicBezTo>
                  <a:cubicBezTo>
                    <a:pt x="3632" y="2107"/>
                    <a:pt x="3346" y="1393"/>
                    <a:pt x="2894" y="785"/>
                  </a:cubicBezTo>
                  <a:cubicBezTo>
                    <a:pt x="2478" y="274"/>
                    <a:pt x="1976" y="0"/>
                    <a:pt x="149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8" name="Google Shape;3805;p88">
              <a:extLst>
                <a:ext uri="{FF2B5EF4-FFF2-40B4-BE49-F238E27FC236}">
                  <a16:creationId xmlns:a16="http://schemas.microsoft.com/office/drawing/2014/main" id="{820FF552-26E5-7DD7-F765-102C0CF27244}"/>
                </a:ext>
              </a:extLst>
            </p:cNvPr>
            <p:cNvSpPr/>
            <p:nvPr/>
          </p:nvSpPr>
          <p:spPr>
            <a:xfrm>
              <a:off x="4152800" y="1763900"/>
              <a:ext cx="94975" cy="143350"/>
            </a:xfrm>
            <a:custGeom>
              <a:avLst/>
              <a:gdLst/>
              <a:ahLst/>
              <a:cxnLst/>
              <a:rect l="l" t="t" r="r" b="b"/>
              <a:pathLst>
                <a:path w="3799" h="5734" extrusionOk="0">
                  <a:moveTo>
                    <a:pt x="1642" y="0"/>
                  </a:moveTo>
                  <a:cubicBezTo>
                    <a:pt x="1599" y="0"/>
                    <a:pt x="1556" y="3"/>
                    <a:pt x="1512" y="8"/>
                  </a:cubicBezTo>
                  <a:cubicBezTo>
                    <a:pt x="584" y="139"/>
                    <a:pt x="0" y="1520"/>
                    <a:pt x="215" y="3104"/>
                  </a:cubicBezTo>
                  <a:cubicBezTo>
                    <a:pt x="418" y="4596"/>
                    <a:pt x="1265" y="5733"/>
                    <a:pt x="2145" y="5733"/>
                  </a:cubicBezTo>
                  <a:cubicBezTo>
                    <a:pt x="2192" y="5733"/>
                    <a:pt x="2239" y="5730"/>
                    <a:pt x="2286" y="5723"/>
                  </a:cubicBezTo>
                  <a:cubicBezTo>
                    <a:pt x="3215" y="5604"/>
                    <a:pt x="3798" y="4223"/>
                    <a:pt x="3584" y="2640"/>
                  </a:cubicBezTo>
                  <a:cubicBezTo>
                    <a:pt x="3380" y="1141"/>
                    <a:pt x="2526" y="0"/>
                    <a:pt x="1642"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9" name="Google Shape;3806;p88">
              <a:extLst>
                <a:ext uri="{FF2B5EF4-FFF2-40B4-BE49-F238E27FC236}">
                  <a16:creationId xmlns:a16="http://schemas.microsoft.com/office/drawing/2014/main" id="{9FCE69B3-FD85-6F74-70D6-41F7C94FD6EC}"/>
                </a:ext>
              </a:extLst>
            </p:cNvPr>
            <p:cNvSpPr/>
            <p:nvPr/>
          </p:nvSpPr>
          <p:spPr>
            <a:xfrm>
              <a:off x="4147425" y="1756050"/>
              <a:ext cx="105700" cy="158975"/>
            </a:xfrm>
            <a:custGeom>
              <a:avLst/>
              <a:gdLst/>
              <a:ahLst/>
              <a:cxnLst/>
              <a:rect l="l" t="t" r="r" b="b"/>
              <a:pathLst>
                <a:path w="4228" h="6359" extrusionOk="0">
                  <a:moveTo>
                    <a:pt x="1818" y="623"/>
                  </a:moveTo>
                  <a:cubicBezTo>
                    <a:pt x="1835" y="623"/>
                    <a:pt x="1852" y="626"/>
                    <a:pt x="1870" y="632"/>
                  </a:cubicBezTo>
                  <a:cubicBezTo>
                    <a:pt x="2585" y="632"/>
                    <a:pt x="3311" y="1668"/>
                    <a:pt x="3489" y="2989"/>
                  </a:cubicBezTo>
                  <a:cubicBezTo>
                    <a:pt x="3597" y="3644"/>
                    <a:pt x="3525" y="4299"/>
                    <a:pt x="3299" y="4918"/>
                  </a:cubicBezTo>
                  <a:cubicBezTo>
                    <a:pt x="3097" y="5394"/>
                    <a:pt x="2799" y="5680"/>
                    <a:pt x="2466" y="5728"/>
                  </a:cubicBezTo>
                  <a:cubicBezTo>
                    <a:pt x="2435" y="5732"/>
                    <a:pt x="2404" y="5734"/>
                    <a:pt x="2373" y="5734"/>
                  </a:cubicBezTo>
                  <a:cubicBezTo>
                    <a:pt x="1662" y="5734"/>
                    <a:pt x="922" y="4694"/>
                    <a:pt x="751" y="3370"/>
                  </a:cubicBezTo>
                  <a:cubicBezTo>
                    <a:pt x="644" y="2715"/>
                    <a:pt x="703" y="2049"/>
                    <a:pt x="942" y="1441"/>
                  </a:cubicBezTo>
                  <a:cubicBezTo>
                    <a:pt x="1144" y="965"/>
                    <a:pt x="1430" y="668"/>
                    <a:pt x="1775" y="632"/>
                  </a:cubicBezTo>
                  <a:cubicBezTo>
                    <a:pt x="1787" y="626"/>
                    <a:pt x="1802" y="623"/>
                    <a:pt x="1818" y="623"/>
                  </a:cubicBezTo>
                  <a:close/>
                  <a:moveTo>
                    <a:pt x="1866" y="0"/>
                  </a:moveTo>
                  <a:cubicBezTo>
                    <a:pt x="1804" y="0"/>
                    <a:pt x="1742" y="4"/>
                    <a:pt x="1680" y="13"/>
                  </a:cubicBezTo>
                  <a:cubicBezTo>
                    <a:pt x="1120" y="84"/>
                    <a:pt x="656" y="513"/>
                    <a:pt x="358" y="1203"/>
                  </a:cubicBezTo>
                  <a:cubicBezTo>
                    <a:pt x="84" y="1918"/>
                    <a:pt x="1" y="2692"/>
                    <a:pt x="120" y="3454"/>
                  </a:cubicBezTo>
                  <a:cubicBezTo>
                    <a:pt x="346" y="5132"/>
                    <a:pt x="1311" y="6359"/>
                    <a:pt x="2370" y="6359"/>
                  </a:cubicBezTo>
                  <a:cubicBezTo>
                    <a:pt x="2430" y="6359"/>
                    <a:pt x="2489" y="6359"/>
                    <a:pt x="2549" y="6347"/>
                  </a:cubicBezTo>
                  <a:cubicBezTo>
                    <a:pt x="3108" y="6275"/>
                    <a:pt x="3585" y="5847"/>
                    <a:pt x="3870" y="5156"/>
                  </a:cubicBezTo>
                  <a:cubicBezTo>
                    <a:pt x="4144" y="4442"/>
                    <a:pt x="4228" y="3668"/>
                    <a:pt x="4109" y="2906"/>
                  </a:cubicBezTo>
                  <a:cubicBezTo>
                    <a:pt x="3884" y="1230"/>
                    <a:pt x="2925" y="0"/>
                    <a:pt x="186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0" name="Google Shape;3807;p88">
              <a:extLst>
                <a:ext uri="{FF2B5EF4-FFF2-40B4-BE49-F238E27FC236}">
                  <a16:creationId xmlns:a16="http://schemas.microsoft.com/office/drawing/2014/main" id="{A1AC8C94-45C0-42C1-947A-C7BD6D5E6A5B}"/>
                </a:ext>
              </a:extLst>
            </p:cNvPr>
            <p:cNvSpPr/>
            <p:nvPr/>
          </p:nvSpPr>
          <p:spPr>
            <a:xfrm>
              <a:off x="4358775" y="1366725"/>
              <a:ext cx="82475" cy="145875"/>
            </a:xfrm>
            <a:custGeom>
              <a:avLst/>
              <a:gdLst/>
              <a:ahLst/>
              <a:cxnLst/>
              <a:rect l="l" t="t" r="r" b="b"/>
              <a:pathLst>
                <a:path w="3299" h="5835" extrusionOk="0">
                  <a:moveTo>
                    <a:pt x="0" y="0"/>
                  </a:moveTo>
                  <a:lnTo>
                    <a:pt x="0" y="3906"/>
                  </a:lnTo>
                  <a:lnTo>
                    <a:pt x="3251" y="5835"/>
                  </a:lnTo>
                  <a:lnTo>
                    <a:pt x="3298" y="1929"/>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1" name="Google Shape;3808;p88">
              <a:extLst>
                <a:ext uri="{FF2B5EF4-FFF2-40B4-BE49-F238E27FC236}">
                  <a16:creationId xmlns:a16="http://schemas.microsoft.com/office/drawing/2014/main" id="{DCD45987-3DC3-2221-1084-53CAC6052617}"/>
                </a:ext>
              </a:extLst>
            </p:cNvPr>
            <p:cNvSpPr/>
            <p:nvPr/>
          </p:nvSpPr>
          <p:spPr>
            <a:xfrm>
              <a:off x="4351025" y="1358700"/>
              <a:ext cx="98250" cy="161650"/>
            </a:xfrm>
            <a:custGeom>
              <a:avLst/>
              <a:gdLst/>
              <a:ahLst/>
              <a:cxnLst/>
              <a:rect l="l" t="t" r="r" b="b"/>
              <a:pathLst>
                <a:path w="3930" h="6466" extrusionOk="0">
                  <a:moveTo>
                    <a:pt x="620" y="869"/>
                  </a:moveTo>
                  <a:lnTo>
                    <a:pt x="3287" y="2429"/>
                  </a:lnTo>
                  <a:lnTo>
                    <a:pt x="3251" y="5608"/>
                  </a:lnTo>
                  <a:lnTo>
                    <a:pt x="620" y="4048"/>
                  </a:lnTo>
                  <a:lnTo>
                    <a:pt x="620" y="869"/>
                  </a:lnTo>
                  <a:close/>
                  <a:moveTo>
                    <a:pt x="312" y="0"/>
                  </a:moveTo>
                  <a:cubicBezTo>
                    <a:pt x="257" y="0"/>
                    <a:pt x="203" y="12"/>
                    <a:pt x="156" y="36"/>
                  </a:cubicBezTo>
                  <a:cubicBezTo>
                    <a:pt x="60" y="95"/>
                    <a:pt x="1" y="202"/>
                    <a:pt x="1" y="310"/>
                  </a:cubicBezTo>
                  <a:lnTo>
                    <a:pt x="1" y="4215"/>
                  </a:lnTo>
                  <a:cubicBezTo>
                    <a:pt x="1" y="4334"/>
                    <a:pt x="48" y="4429"/>
                    <a:pt x="144" y="4489"/>
                  </a:cubicBezTo>
                  <a:lnTo>
                    <a:pt x="3406" y="6429"/>
                  </a:lnTo>
                  <a:cubicBezTo>
                    <a:pt x="3454" y="6453"/>
                    <a:pt x="3501" y="6465"/>
                    <a:pt x="3561" y="6465"/>
                  </a:cubicBezTo>
                  <a:cubicBezTo>
                    <a:pt x="3620" y="6465"/>
                    <a:pt x="3680" y="6453"/>
                    <a:pt x="3727" y="6429"/>
                  </a:cubicBezTo>
                  <a:cubicBezTo>
                    <a:pt x="3823" y="6370"/>
                    <a:pt x="3882" y="6263"/>
                    <a:pt x="3882" y="6156"/>
                  </a:cubicBezTo>
                  <a:lnTo>
                    <a:pt x="3930" y="2250"/>
                  </a:lnTo>
                  <a:cubicBezTo>
                    <a:pt x="3930" y="2131"/>
                    <a:pt x="3870" y="2036"/>
                    <a:pt x="3775" y="1976"/>
                  </a:cubicBezTo>
                  <a:lnTo>
                    <a:pt x="477" y="36"/>
                  </a:lnTo>
                  <a:cubicBezTo>
                    <a:pt x="423" y="12"/>
                    <a:pt x="367" y="0"/>
                    <a:pt x="31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2" name="Google Shape;3809;p88">
              <a:extLst>
                <a:ext uri="{FF2B5EF4-FFF2-40B4-BE49-F238E27FC236}">
                  <a16:creationId xmlns:a16="http://schemas.microsoft.com/office/drawing/2014/main" id="{0B56E4AA-878E-1971-2072-F4CF7E4D6584}"/>
                </a:ext>
              </a:extLst>
            </p:cNvPr>
            <p:cNvSpPr/>
            <p:nvPr/>
          </p:nvSpPr>
          <p:spPr>
            <a:xfrm>
              <a:off x="4358775" y="1317325"/>
              <a:ext cx="164325" cy="97650"/>
            </a:xfrm>
            <a:custGeom>
              <a:avLst/>
              <a:gdLst/>
              <a:ahLst/>
              <a:cxnLst/>
              <a:rect l="l" t="t" r="r" b="b"/>
              <a:pathLst>
                <a:path w="6573" h="3906" extrusionOk="0">
                  <a:moveTo>
                    <a:pt x="3251" y="0"/>
                  </a:moveTo>
                  <a:lnTo>
                    <a:pt x="0" y="1976"/>
                  </a:lnTo>
                  <a:lnTo>
                    <a:pt x="3298" y="3905"/>
                  </a:lnTo>
                  <a:lnTo>
                    <a:pt x="6573" y="1905"/>
                  </a:lnTo>
                  <a:lnTo>
                    <a:pt x="325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3" name="Google Shape;3810;p88">
              <a:extLst>
                <a:ext uri="{FF2B5EF4-FFF2-40B4-BE49-F238E27FC236}">
                  <a16:creationId xmlns:a16="http://schemas.microsoft.com/office/drawing/2014/main" id="{22B2D96B-5E4A-ECE7-D33E-6DBF97F1D04B}"/>
                </a:ext>
              </a:extLst>
            </p:cNvPr>
            <p:cNvSpPr/>
            <p:nvPr/>
          </p:nvSpPr>
          <p:spPr>
            <a:xfrm>
              <a:off x="4350725" y="1309350"/>
              <a:ext cx="181300" cy="113350"/>
            </a:xfrm>
            <a:custGeom>
              <a:avLst/>
              <a:gdLst/>
              <a:ahLst/>
              <a:cxnLst/>
              <a:rect l="l" t="t" r="r" b="b"/>
              <a:pathLst>
                <a:path w="7252" h="4534" extrusionOk="0">
                  <a:moveTo>
                    <a:pt x="3573" y="688"/>
                  </a:moveTo>
                  <a:lnTo>
                    <a:pt x="6276" y="2236"/>
                  </a:lnTo>
                  <a:lnTo>
                    <a:pt x="3620" y="3855"/>
                  </a:lnTo>
                  <a:lnTo>
                    <a:pt x="942" y="2284"/>
                  </a:lnTo>
                  <a:lnTo>
                    <a:pt x="3573" y="688"/>
                  </a:lnTo>
                  <a:close/>
                  <a:moveTo>
                    <a:pt x="3562" y="1"/>
                  </a:moveTo>
                  <a:cubicBezTo>
                    <a:pt x="3507" y="1"/>
                    <a:pt x="3454" y="15"/>
                    <a:pt x="3406" y="45"/>
                  </a:cubicBezTo>
                  <a:lnTo>
                    <a:pt x="156" y="2022"/>
                  </a:lnTo>
                  <a:cubicBezTo>
                    <a:pt x="60" y="2081"/>
                    <a:pt x="1" y="2176"/>
                    <a:pt x="1" y="2295"/>
                  </a:cubicBezTo>
                  <a:cubicBezTo>
                    <a:pt x="1" y="2403"/>
                    <a:pt x="60" y="2498"/>
                    <a:pt x="156" y="2557"/>
                  </a:cubicBezTo>
                  <a:lnTo>
                    <a:pt x="3454" y="4498"/>
                  </a:lnTo>
                  <a:cubicBezTo>
                    <a:pt x="3501" y="4522"/>
                    <a:pt x="3561" y="4534"/>
                    <a:pt x="3620" y="4534"/>
                  </a:cubicBezTo>
                  <a:cubicBezTo>
                    <a:pt x="3668" y="4534"/>
                    <a:pt x="3728" y="4522"/>
                    <a:pt x="3775" y="4486"/>
                  </a:cubicBezTo>
                  <a:lnTo>
                    <a:pt x="7049" y="2498"/>
                  </a:lnTo>
                  <a:cubicBezTo>
                    <a:pt x="7252" y="2367"/>
                    <a:pt x="7252" y="2069"/>
                    <a:pt x="7049" y="1950"/>
                  </a:cubicBezTo>
                  <a:lnTo>
                    <a:pt x="3728" y="45"/>
                  </a:lnTo>
                  <a:cubicBezTo>
                    <a:pt x="3674" y="15"/>
                    <a:pt x="3617" y="1"/>
                    <a:pt x="356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4" name="Google Shape;3811;p88">
              <a:extLst>
                <a:ext uri="{FF2B5EF4-FFF2-40B4-BE49-F238E27FC236}">
                  <a16:creationId xmlns:a16="http://schemas.microsoft.com/office/drawing/2014/main" id="{1AE455AE-767B-D7D3-E1BB-9797747377AC}"/>
                </a:ext>
              </a:extLst>
            </p:cNvPr>
            <p:cNvSpPr/>
            <p:nvPr/>
          </p:nvSpPr>
          <p:spPr>
            <a:xfrm>
              <a:off x="4440025" y="1364950"/>
              <a:ext cx="83075" cy="147650"/>
            </a:xfrm>
            <a:custGeom>
              <a:avLst/>
              <a:gdLst/>
              <a:ahLst/>
              <a:cxnLst/>
              <a:rect l="l" t="t" r="r" b="b"/>
              <a:pathLst>
                <a:path w="3323" h="5906" extrusionOk="0">
                  <a:moveTo>
                    <a:pt x="3323" y="0"/>
                  </a:moveTo>
                  <a:lnTo>
                    <a:pt x="48" y="2000"/>
                  </a:lnTo>
                  <a:lnTo>
                    <a:pt x="1" y="5906"/>
                  </a:lnTo>
                  <a:lnTo>
                    <a:pt x="3323" y="3881"/>
                  </a:lnTo>
                  <a:lnTo>
                    <a:pt x="332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5" name="Google Shape;3812;p88">
              <a:extLst>
                <a:ext uri="{FF2B5EF4-FFF2-40B4-BE49-F238E27FC236}">
                  <a16:creationId xmlns:a16="http://schemas.microsoft.com/office/drawing/2014/main" id="{04CD397A-CE6E-0F0C-EF0E-246877B1D59F}"/>
                </a:ext>
              </a:extLst>
            </p:cNvPr>
            <p:cNvSpPr/>
            <p:nvPr/>
          </p:nvSpPr>
          <p:spPr>
            <a:xfrm>
              <a:off x="4432300" y="1357025"/>
              <a:ext cx="98550" cy="163325"/>
            </a:xfrm>
            <a:custGeom>
              <a:avLst/>
              <a:gdLst/>
              <a:ahLst/>
              <a:cxnLst/>
              <a:rect l="l" t="t" r="r" b="b"/>
              <a:pathLst>
                <a:path w="3942" h="6533" extrusionOk="0">
                  <a:moveTo>
                    <a:pt x="3310" y="877"/>
                  </a:moveTo>
                  <a:lnTo>
                    <a:pt x="3310" y="4020"/>
                  </a:lnTo>
                  <a:lnTo>
                    <a:pt x="631" y="5651"/>
                  </a:lnTo>
                  <a:lnTo>
                    <a:pt x="667" y="2496"/>
                  </a:lnTo>
                  <a:lnTo>
                    <a:pt x="3310" y="877"/>
                  </a:lnTo>
                  <a:close/>
                  <a:moveTo>
                    <a:pt x="3626" y="1"/>
                  </a:moveTo>
                  <a:cubicBezTo>
                    <a:pt x="3573" y="1"/>
                    <a:pt x="3517" y="14"/>
                    <a:pt x="3465" y="43"/>
                  </a:cubicBezTo>
                  <a:lnTo>
                    <a:pt x="191" y="2043"/>
                  </a:lnTo>
                  <a:cubicBezTo>
                    <a:pt x="95" y="2103"/>
                    <a:pt x="48" y="2210"/>
                    <a:pt x="48" y="2317"/>
                  </a:cubicBezTo>
                  <a:lnTo>
                    <a:pt x="0" y="6223"/>
                  </a:lnTo>
                  <a:cubicBezTo>
                    <a:pt x="0" y="6330"/>
                    <a:pt x="60" y="6437"/>
                    <a:pt x="167" y="6496"/>
                  </a:cubicBezTo>
                  <a:cubicBezTo>
                    <a:pt x="203" y="6520"/>
                    <a:pt x="262" y="6532"/>
                    <a:pt x="310" y="6532"/>
                  </a:cubicBezTo>
                  <a:cubicBezTo>
                    <a:pt x="369" y="6532"/>
                    <a:pt x="429" y="6520"/>
                    <a:pt x="476" y="6496"/>
                  </a:cubicBezTo>
                  <a:lnTo>
                    <a:pt x="3798" y="4472"/>
                  </a:lnTo>
                  <a:cubicBezTo>
                    <a:pt x="3894" y="4413"/>
                    <a:pt x="3941" y="4318"/>
                    <a:pt x="3941" y="4198"/>
                  </a:cubicBezTo>
                  <a:lnTo>
                    <a:pt x="3941" y="317"/>
                  </a:lnTo>
                  <a:cubicBezTo>
                    <a:pt x="3941" y="128"/>
                    <a:pt x="3792" y="1"/>
                    <a:pt x="362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6" name="Google Shape;3813;p88">
              <a:extLst>
                <a:ext uri="{FF2B5EF4-FFF2-40B4-BE49-F238E27FC236}">
                  <a16:creationId xmlns:a16="http://schemas.microsoft.com/office/drawing/2014/main" id="{A4C91221-DEC4-3A3D-1744-BD7E47D3086C}"/>
                </a:ext>
              </a:extLst>
            </p:cNvPr>
            <p:cNvSpPr/>
            <p:nvPr/>
          </p:nvSpPr>
          <p:spPr>
            <a:xfrm>
              <a:off x="4445100" y="1402700"/>
              <a:ext cx="180400" cy="153650"/>
            </a:xfrm>
            <a:custGeom>
              <a:avLst/>
              <a:gdLst/>
              <a:ahLst/>
              <a:cxnLst/>
              <a:rect l="l" t="t" r="r" b="b"/>
              <a:pathLst>
                <a:path w="7216" h="6146" extrusionOk="0">
                  <a:moveTo>
                    <a:pt x="2047" y="0"/>
                  </a:moveTo>
                  <a:cubicBezTo>
                    <a:pt x="1552" y="0"/>
                    <a:pt x="946" y="430"/>
                    <a:pt x="524" y="1133"/>
                  </a:cubicBezTo>
                  <a:cubicBezTo>
                    <a:pt x="0" y="2026"/>
                    <a:pt x="0" y="3014"/>
                    <a:pt x="524" y="3324"/>
                  </a:cubicBezTo>
                  <a:lnTo>
                    <a:pt x="5310" y="6146"/>
                  </a:lnTo>
                  <a:lnTo>
                    <a:pt x="7215" y="2943"/>
                  </a:lnTo>
                  <a:lnTo>
                    <a:pt x="6203" y="2348"/>
                  </a:lnTo>
                  <a:lnTo>
                    <a:pt x="2417" y="97"/>
                  </a:lnTo>
                  <a:cubicBezTo>
                    <a:pt x="2306" y="32"/>
                    <a:pt x="2180" y="0"/>
                    <a:pt x="2047" y="0"/>
                  </a:cubicBezTo>
                  <a:close/>
                </a:path>
              </a:pathLst>
            </a:custGeom>
            <a:solidFill>
              <a:srgbClr val="FAF1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7" name="Google Shape;3814;p88">
              <a:extLst>
                <a:ext uri="{FF2B5EF4-FFF2-40B4-BE49-F238E27FC236}">
                  <a16:creationId xmlns:a16="http://schemas.microsoft.com/office/drawing/2014/main" id="{B2C1FAC6-20DA-5AD6-AA78-DE9A81D940CC}"/>
                </a:ext>
              </a:extLst>
            </p:cNvPr>
            <p:cNvSpPr/>
            <p:nvPr/>
          </p:nvSpPr>
          <p:spPr>
            <a:xfrm>
              <a:off x="4435575" y="1394750"/>
              <a:ext cx="200650" cy="169350"/>
            </a:xfrm>
            <a:custGeom>
              <a:avLst/>
              <a:gdLst/>
              <a:ahLst/>
              <a:cxnLst/>
              <a:rect l="l" t="t" r="r" b="b"/>
              <a:pathLst>
                <a:path w="8026" h="6774" extrusionOk="0">
                  <a:moveTo>
                    <a:pt x="2418" y="1"/>
                  </a:moveTo>
                  <a:cubicBezTo>
                    <a:pt x="2191" y="1"/>
                    <a:pt x="1947" y="66"/>
                    <a:pt x="1703" y="201"/>
                  </a:cubicBezTo>
                  <a:cubicBezTo>
                    <a:pt x="1250" y="463"/>
                    <a:pt x="881" y="844"/>
                    <a:pt x="631" y="1296"/>
                  </a:cubicBezTo>
                  <a:cubicBezTo>
                    <a:pt x="0" y="2356"/>
                    <a:pt x="60" y="3499"/>
                    <a:pt x="750" y="3904"/>
                  </a:cubicBezTo>
                  <a:lnTo>
                    <a:pt x="5525" y="6738"/>
                  </a:lnTo>
                  <a:cubicBezTo>
                    <a:pt x="5572" y="6761"/>
                    <a:pt x="5632" y="6773"/>
                    <a:pt x="5691" y="6773"/>
                  </a:cubicBezTo>
                  <a:cubicBezTo>
                    <a:pt x="6013" y="6773"/>
                    <a:pt x="6120" y="6357"/>
                    <a:pt x="5846" y="6190"/>
                  </a:cubicBezTo>
                  <a:lnTo>
                    <a:pt x="1072" y="3356"/>
                  </a:lnTo>
                  <a:cubicBezTo>
                    <a:pt x="750" y="3166"/>
                    <a:pt x="715" y="2404"/>
                    <a:pt x="1179" y="1606"/>
                  </a:cubicBezTo>
                  <a:cubicBezTo>
                    <a:pt x="1369" y="1249"/>
                    <a:pt x="1655" y="963"/>
                    <a:pt x="2000" y="749"/>
                  </a:cubicBezTo>
                  <a:cubicBezTo>
                    <a:pt x="2100" y="699"/>
                    <a:pt x="2267" y="627"/>
                    <a:pt x="2433" y="627"/>
                  </a:cubicBezTo>
                  <a:cubicBezTo>
                    <a:pt x="2505" y="627"/>
                    <a:pt x="2578" y="641"/>
                    <a:pt x="2643" y="677"/>
                  </a:cubicBezTo>
                  <a:lnTo>
                    <a:pt x="7430" y="3511"/>
                  </a:lnTo>
                  <a:cubicBezTo>
                    <a:pt x="7480" y="3537"/>
                    <a:pt x="7530" y="3549"/>
                    <a:pt x="7577" y="3549"/>
                  </a:cubicBezTo>
                  <a:cubicBezTo>
                    <a:pt x="7849" y="3549"/>
                    <a:pt x="8025" y="3158"/>
                    <a:pt x="7751" y="2975"/>
                  </a:cubicBezTo>
                  <a:lnTo>
                    <a:pt x="2953" y="142"/>
                  </a:lnTo>
                  <a:cubicBezTo>
                    <a:pt x="2794" y="48"/>
                    <a:pt x="2612" y="1"/>
                    <a:pt x="241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8" name="Google Shape;3815;p88">
              <a:extLst>
                <a:ext uri="{FF2B5EF4-FFF2-40B4-BE49-F238E27FC236}">
                  <a16:creationId xmlns:a16="http://schemas.microsoft.com/office/drawing/2014/main" id="{B7615AD5-6334-B5D8-EBB0-3331CEA3F4D9}"/>
                </a:ext>
              </a:extLst>
            </p:cNvPr>
            <p:cNvSpPr/>
            <p:nvPr/>
          </p:nvSpPr>
          <p:spPr>
            <a:xfrm>
              <a:off x="4557000" y="1466350"/>
              <a:ext cx="92900" cy="101625"/>
            </a:xfrm>
            <a:custGeom>
              <a:avLst/>
              <a:gdLst/>
              <a:ahLst/>
              <a:cxnLst/>
              <a:rect l="l" t="t" r="r" b="b"/>
              <a:pathLst>
                <a:path w="3716" h="4065" extrusionOk="0">
                  <a:moveTo>
                    <a:pt x="2450" y="630"/>
                  </a:moveTo>
                  <a:cubicBezTo>
                    <a:pt x="2528" y="630"/>
                    <a:pt x="2598" y="647"/>
                    <a:pt x="2656" y="683"/>
                  </a:cubicBezTo>
                  <a:cubicBezTo>
                    <a:pt x="2978" y="873"/>
                    <a:pt x="3013" y="1635"/>
                    <a:pt x="2549" y="2433"/>
                  </a:cubicBezTo>
                  <a:cubicBezTo>
                    <a:pt x="2346" y="2790"/>
                    <a:pt x="2061" y="3088"/>
                    <a:pt x="1704" y="3302"/>
                  </a:cubicBezTo>
                  <a:cubicBezTo>
                    <a:pt x="1549" y="3391"/>
                    <a:pt x="1398" y="3433"/>
                    <a:pt x="1273" y="3433"/>
                  </a:cubicBezTo>
                  <a:cubicBezTo>
                    <a:pt x="1195" y="3433"/>
                    <a:pt x="1127" y="3417"/>
                    <a:pt x="1073" y="3385"/>
                  </a:cubicBezTo>
                  <a:cubicBezTo>
                    <a:pt x="739" y="3195"/>
                    <a:pt x="703" y="2433"/>
                    <a:pt x="1180" y="1635"/>
                  </a:cubicBezTo>
                  <a:cubicBezTo>
                    <a:pt x="1370" y="1278"/>
                    <a:pt x="1656" y="980"/>
                    <a:pt x="2013" y="766"/>
                  </a:cubicBezTo>
                  <a:cubicBezTo>
                    <a:pt x="2169" y="677"/>
                    <a:pt x="2320" y="630"/>
                    <a:pt x="2450" y="630"/>
                  </a:cubicBezTo>
                  <a:close/>
                  <a:moveTo>
                    <a:pt x="2453" y="0"/>
                  </a:moveTo>
                  <a:cubicBezTo>
                    <a:pt x="2218" y="0"/>
                    <a:pt x="1963" y="72"/>
                    <a:pt x="1704" y="218"/>
                  </a:cubicBezTo>
                  <a:cubicBezTo>
                    <a:pt x="1251" y="480"/>
                    <a:pt x="882" y="861"/>
                    <a:pt x="632" y="1314"/>
                  </a:cubicBezTo>
                  <a:cubicBezTo>
                    <a:pt x="1" y="2373"/>
                    <a:pt x="60" y="3528"/>
                    <a:pt x="751" y="3933"/>
                  </a:cubicBezTo>
                  <a:cubicBezTo>
                    <a:pt x="906" y="4016"/>
                    <a:pt x="1084" y="4064"/>
                    <a:pt x="1275" y="4064"/>
                  </a:cubicBezTo>
                  <a:cubicBezTo>
                    <a:pt x="1537" y="4064"/>
                    <a:pt x="1787" y="3981"/>
                    <a:pt x="2013" y="3850"/>
                  </a:cubicBezTo>
                  <a:cubicBezTo>
                    <a:pt x="2466" y="3588"/>
                    <a:pt x="2835" y="3207"/>
                    <a:pt x="3085" y="2754"/>
                  </a:cubicBezTo>
                  <a:cubicBezTo>
                    <a:pt x="3716" y="1695"/>
                    <a:pt x="3656" y="540"/>
                    <a:pt x="2966" y="135"/>
                  </a:cubicBezTo>
                  <a:cubicBezTo>
                    <a:pt x="2813" y="46"/>
                    <a:pt x="2639" y="0"/>
                    <a:pt x="245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9" name="Google Shape;3816;p88">
              <a:extLst>
                <a:ext uri="{FF2B5EF4-FFF2-40B4-BE49-F238E27FC236}">
                  <a16:creationId xmlns:a16="http://schemas.microsoft.com/office/drawing/2014/main" id="{9C68B299-967F-73C8-2D26-79189CE6AA06}"/>
                </a:ext>
              </a:extLst>
            </p:cNvPr>
            <p:cNvSpPr/>
            <p:nvPr/>
          </p:nvSpPr>
          <p:spPr>
            <a:xfrm>
              <a:off x="4570400" y="1477100"/>
              <a:ext cx="172075" cy="148025"/>
            </a:xfrm>
            <a:custGeom>
              <a:avLst/>
              <a:gdLst/>
              <a:ahLst/>
              <a:cxnLst/>
              <a:rect l="l" t="t" r="r" b="b"/>
              <a:pathLst>
                <a:path w="6883" h="5921" extrusionOk="0">
                  <a:moveTo>
                    <a:pt x="2047" y="1"/>
                  </a:moveTo>
                  <a:cubicBezTo>
                    <a:pt x="1553" y="1"/>
                    <a:pt x="946" y="431"/>
                    <a:pt x="525" y="1134"/>
                  </a:cubicBezTo>
                  <a:cubicBezTo>
                    <a:pt x="1" y="2039"/>
                    <a:pt x="1" y="3015"/>
                    <a:pt x="525" y="3325"/>
                  </a:cubicBezTo>
                  <a:lnTo>
                    <a:pt x="4989" y="5920"/>
                  </a:lnTo>
                  <a:lnTo>
                    <a:pt x="6883" y="2705"/>
                  </a:lnTo>
                  <a:lnTo>
                    <a:pt x="5882" y="2122"/>
                  </a:lnTo>
                  <a:lnTo>
                    <a:pt x="2418" y="98"/>
                  </a:lnTo>
                  <a:cubicBezTo>
                    <a:pt x="2306" y="32"/>
                    <a:pt x="2181" y="1"/>
                    <a:pt x="2047"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0" name="Google Shape;3817;p88">
              <a:extLst>
                <a:ext uri="{FF2B5EF4-FFF2-40B4-BE49-F238E27FC236}">
                  <a16:creationId xmlns:a16="http://schemas.microsoft.com/office/drawing/2014/main" id="{FF850FF7-FBF3-5299-D356-4DC00DF768E8}"/>
                </a:ext>
              </a:extLst>
            </p:cNvPr>
            <p:cNvSpPr/>
            <p:nvPr/>
          </p:nvSpPr>
          <p:spPr>
            <a:xfrm>
              <a:off x="4560875" y="1469450"/>
              <a:ext cx="193875" cy="163700"/>
            </a:xfrm>
            <a:custGeom>
              <a:avLst/>
              <a:gdLst/>
              <a:ahLst/>
              <a:cxnLst/>
              <a:rect l="l" t="t" r="r" b="b"/>
              <a:pathLst>
                <a:path w="7755" h="6548" extrusionOk="0">
                  <a:moveTo>
                    <a:pt x="2425" y="0"/>
                  </a:moveTo>
                  <a:cubicBezTo>
                    <a:pt x="1817" y="0"/>
                    <a:pt x="1113" y="476"/>
                    <a:pt x="632" y="1285"/>
                  </a:cubicBezTo>
                  <a:cubicBezTo>
                    <a:pt x="1" y="2345"/>
                    <a:pt x="60" y="3500"/>
                    <a:pt x="751" y="3904"/>
                  </a:cubicBezTo>
                  <a:lnTo>
                    <a:pt x="5216" y="6500"/>
                  </a:lnTo>
                  <a:cubicBezTo>
                    <a:pt x="5263" y="6536"/>
                    <a:pt x="5311" y="6548"/>
                    <a:pt x="5370" y="6548"/>
                  </a:cubicBezTo>
                  <a:lnTo>
                    <a:pt x="5370" y="6536"/>
                  </a:lnTo>
                  <a:cubicBezTo>
                    <a:pt x="5375" y="6536"/>
                    <a:pt x="5379" y="6536"/>
                    <a:pt x="5384" y="6536"/>
                  </a:cubicBezTo>
                  <a:cubicBezTo>
                    <a:pt x="5695" y="6536"/>
                    <a:pt x="5807" y="6117"/>
                    <a:pt x="5537" y="5952"/>
                  </a:cubicBezTo>
                  <a:lnTo>
                    <a:pt x="1072" y="3357"/>
                  </a:lnTo>
                  <a:cubicBezTo>
                    <a:pt x="739" y="3166"/>
                    <a:pt x="715" y="2380"/>
                    <a:pt x="1179" y="1606"/>
                  </a:cubicBezTo>
                  <a:cubicBezTo>
                    <a:pt x="1550" y="973"/>
                    <a:pt x="2072" y="626"/>
                    <a:pt x="2432" y="626"/>
                  </a:cubicBezTo>
                  <a:cubicBezTo>
                    <a:pt x="2512" y="626"/>
                    <a:pt x="2584" y="643"/>
                    <a:pt x="2644" y="678"/>
                  </a:cubicBezTo>
                  <a:lnTo>
                    <a:pt x="7109" y="3285"/>
                  </a:lnTo>
                  <a:cubicBezTo>
                    <a:pt x="7171" y="3328"/>
                    <a:pt x="7233" y="3346"/>
                    <a:pt x="7290" y="3346"/>
                  </a:cubicBezTo>
                  <a:cubicBezTo>
                    <a:pt x="7573" y="3346"/>
                    <a:pt x="7755" y="2908"/>
                    <a:pt x="7418" y="2749"/>
                  </a:cubicBezTo>
                  <a:lnTo>
                    <a:pt x="2953" y="142"/>
                  </a:lnTo>
                  <a:cubicBezTo>
                    <a:pt x="2793" y="46"/>
                    <a:pt x="2613" y="0"/>
                    <a:pt x="242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1" name="Google Shape;3818;p88">
              <a:extLst>
                <a:ext uri="{FF2B5EF4-FFF2-40B4-BE49-F238E27FC236}">
                  <a16:creationId xmlns:a16="http://schemas.microsoft.com/office/drawing/2014/main" id="{95D7FDF2-C5FE-9A7C-610D-0DD2F6009902}"/>
                </a:ext>
              </a:extLst>
            </p:cNvPr>
            <p:cNvSpPr/>
            <p:nvPr/>
          </p:nvSpPr>
          <p:spPr>
            <a:xfrm>
              <a:off x="4674300" y="1535150"/>
              <a:ext cx="92875" cy="101875"/>
            </a:xfrm>
            <a:custGeom>
              <a:avLst/>
              <a:gdLst/>
              <a:ahLst/>
              <a:cxnLst/>
              <a:rect l="l" t="t" r="r" b="b"/>
              <a:pathLst>
                <a:path w="3715" h="4075" extrusionOk="0">
                  <a:moveTo>
                    <a:pt x="2441" y="633"/>
                  </a:moveTo>
                  <a:cubicBezTo>
                    <a:pt x="2512" y="633"/>
                    <a:pt x="2584" y="645"/>
                    <a:pt x="2643" y="681"/>
                  </a:cubicBezTo>
                  <a:cubicBezTo>
                    <a:pt x="2965" y="872"/>
                    <a:pt x="3000" y="1645"/>
                    <a:pt x="2536" y="2443"/>
                  </a:cubicBezTo>
                  <a:cubicBezTo>
                    <a:pt x="2346" y="2788"/>
                    <a:pt x="2048" y="3098"/>
                    <a:pt x="1703" y="3300"/>
                  </a:cubicBezTo>
                  <a:cubicBezTo>
                    <a:pt x="1547" y="3390"/>
                    <a:pt x="1395" y="3437"/>
                    <a:pt x="1266" y="3437"/>
                  </a:cubicBezTo>
                  <a:cubicBezTo>
                    <a:pt x="1188" y="3437"/>
                    <a:pt x="1118" y="3420"/>
                    <a:pt x="1060" y="3384"/>
                  </a:cubicBezTo>
                  <a:cubicBezTo>
                    <a:pt x="738" y="3193"/>
                    <a:pt x="702" y="2431"/>
                    <a:pt x="1167" y="1634"/>
                  </a:cubicBezTo>
                  <a:cubicBezTo>
                    <a:pt x="1369" y="1276"/>
                    <a:pt x="1655" y="979"/>
                    <a:pt x="2000" y="764"/>
                  </a:cubicBezTo>
                  <a:cubicBezTo>
                    <a:pt x="2131" y="693"/>
                    <a:pt x="2286" y="645"/>
                    <a:pt x="2441" y="633"/>
                  </a:cubicBezTo>
                  <a:close/>
                  <a:moveTo>
                    <a:pt x="2444" y="1"/>
                  </a:moveTo>
                  <a:cubicBezTo>
                    <a:pt x="2210" y="1"/>
                    <a:pt x="1958" y="73"/>
                    <a:pt x="1703" y="217"/>
                  </a:cubicBezTo>
                  <a:cubicBezTo>
                    <a:pt x="1262" y="479"/>
                    <a:pt x="893" y="860"/>
                    <a:pt x="631" y="1312"/>
                  </a:cubicBezTo>
                  <a:cubicBezTo>
                    <a:pt x="0" y="2372"/>
                    <a:pt x="60" y="3527"/>
                    <a:pt x="750" y="3931"/>
                  </a:cubicBezTo>
                  <a:cubicBezTo>
                    <a:pt x="905" y="4027"/>
                    <a:pt x="1095" y="4074"/>
                    <a:pt x="1274" y="4074"/>
                  </a:cubicBezTo>
                  <a:cubicBezTo>
                    <a:pt x="1536" y="4062"/>
                    <a:pt x="1786" y="3991"/>
                    <a:pt x="2012" y="3860"/>
                  </a:cubicBezTo>
                  <a:cubicBezTo>
                    <a:pt x="2465" y="3586"/>
                    <a:pt x="2834" y="3205"/>
                    <a:pt x="3096" y="2753"/>
                  </a:cubicBezTo>
                  <a:cubicBezTo>
                    <a:pt x="3715" y="1693"/>
                    <a:pt x="3667" y="550"/>
                    <a:pt x="2977" y="145"/>
                  </a:cubicBezTo>
                  <a:cubicBezTo>
                    <a:pt x="2816" y="49"/>
                    <a:pt x="2636" y="1"/>
                    <a:pt x="244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2" name="Google Shape;3819;p88">
              <a:extLst>
                <a:ext uri="{FF2B5EF4-FFF2-40B4-BE49-F238E27FC236}">
                  <a16:creationId xmlns:a16="http://schemas.microsoft.com/office/drawing/2014/main" id="{FAF88C1A-89BD-E80C-771E-ECB24F7AD4CF}"/>
                </a:ext>
              </a:extLst>
            </p:cNvPr>
            <p:cNvSpPr/>
            <p:nvPr/>
          </p:nvSpPr>
          <p:spPr>
            <a:xfrm>
              <a:off x="4686200" y="1545125"/>
              <a:ext cx="172350" cy="148150"/>
            </a:xfrm>
            <a:custGeom>
              <a:avLst/>
              <a:gdLst/>
              <a:ahLst/>
              <a:cxnLst/>
              <a:rect l="l" t="t" r="r" b="b"/>
              <a:pathLst>
                <a:path w="6894" h="5926" extrusionOk="0">
                  <a:moveTo>
                    <a:pt x="2068" y="0"/>
                  </a:moveTo>
                  <a:cubicBezTo>
                    <a:pt x="1569" y="0"/>
                    <a:pt x="951" y="431"/>
                    <a:pt x="536" y="1139"/>
                  </a:cubicBezTo>
                  <a:cubicBezTo>
                    <a:pt x="0" y="2032"/>
                    <a:pt x="0" y="3009"/>
                    <a:pt x="536" y="3318"/>
                  </a:cubicBezTo>
                  <a:lnTo>
                    <a:pt x="5001" y="5926"/>
                  </a:lnTo>
                  <a:lnTo>
                    <a:pt x="6894" y="2699"/>
                  </a:lnTo>
                  <a:lnTo>
                    <a:pt x="5894" y="2116"/>
                  </a:lnTo>
                  <a:lnTo>
                    <a:pt x="2429" y="92"/>
                  </a:lnTo>
                  <a:cubicBezTo>
                    <a:pt x="2321" y="30"/>
                    <a:pt x="2198" y="0"/>
                    <a:pt x="2068" y="0"/>
                  </a:cubicBezTo>
                  <a:close/>
                </a:path>
              </a:pathLst>
            </a:custGeom>
            <a:solidFill>
              <a:srgbClr val="FAF1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3" name="Google Shape;3820;p88">
              <a:extLst>
                <a:ext uri="{FF2B5EF4-FFF2-40B4-BE49-F238E27FC236}">
                  <a16:creationId xmlns:a16="http://schemas.microsoft.com/office/drawing/2014/main" id="{6599FDDE-D7B6-8891-01DA-388F430D3567}"/>
                </a:ext>
              </a:extLst>
            </p:cNvPr>
            <p:cNvSpPr/>
            <p:nvPr/>
          </p:nvSpPr>
          <p:spPr>
            <a:xfrm>
              <a:off x="4676975" y="1537325"/>
              <a:ext cx="193800" cy="163700"/>
            </a:xfrm>
            <a:custGeom>
              <a:avLst/>
              <a:gdLst/>
              <a:ahLst/>
              <a:cxnLst/>
              <a:rect l="l" t="t" r="r" b="b"/>
              <a:pathLst>
                <a:path w="7752" h="6548" extrusionOk="0">
                  <a:moveTo>
                    <a:pt x="2425" y="0"/>
                  </a:moveTo>
                  <a:cubicBezTo>
                    <a:pt x="1817" y="0"/>
                    <a:pt x="1113" y="478"/>
                    <a:pt x="631" y="1297"/>
                  </a:cubicBezTo>
                  <a:cubicBezTo>
                    <a:pt x="0" y="2356"/>
                    <a:pt x="60" y="3499"/>
                    <a:pt x="750" y="3904"/>
                  </a:cubicBezTo>
                  <a:lnTo>
                    <a:pt x="5203" y="6511"/>
                  </a:lnTo>
                  <a:cubicBezTo>
                    <a:pt x="5251" y="6535"/>
                    <a:pt x="5310" y="6547"/>
                    <a:pt x="5370" y="6547"/>
                  </a:cubicBezTo>
                  <a:cubicBezTo>
                    <a:pt x="5374" y="6547"/>
                    <a:pt x="5379" y="6547"/>
                    <a:pt x="5383" y="6547"/>
                  </a:cubicBezTo>
                  <a:cubicBezTo>
                    <a:pt x="5695" y="6547"/>
                    <a:pt x="5807" y="6128"/>
                    <a:pt x="5525" y="5964"/>
                  </a:cubicBezTo>
                  <a:lnTo>
                    <a:pt x="1072" y="3356"/>
                  </a:lnTo>
                  <a:cubicBezTo>
                    <a:pt x="738" y="3178"/>
                    <a:pt x="715" y="2392"/>
                    <a:pt x="1179" y="1606"/>
                  </a:cubicBezTo>
                  <a:cubicBezTo>
                    <a:pt x="1548" y="975"/>
                    <a:pt x="2067" y="637"/>
                    <a:pt x="2427" y="637"/>
                  </a:cubicBezTo>
                  <a:cubicBezTo>
                    <a:pt x="2509" y="637"/>
                    <a:pt x="2582" y="654"/>
                    <a:pt x="2643" y="689"/>
                  </a:cubicBezTo>
                  <a:lnTo>
                    <a:pt x="7108" y="3285"/>
                  </a:lnTo>
                  <a:cubicBezTo>
                    <a:pt x="7173" y="3331"/>
                    <a:pt x="7237" y="3350"/>
                    <a:pt x="7296" y="3350"/>
                  </a:cubicBezTo>
                  <a:cubicBezTo>
                    <a:pt x="7575" y="3350"/>
                    <a:pt x="7752" y="2916"/>
                    <a:pt x="7418" y="2749"/>
                  </a:cubicBezTo>
                  <a:lnTo>
                    <a:pt x="2953" y="142"/>
                  </a:lnTo>
                  <a:cubicBezTo>
                    <a:pt x="2793" y="46"/>
                    <a:pt x="2613" y="0"/>
                    <a:pt x="242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4" name="Google Shape;3821;p88">
              <a:extLst>
                <a:ext uri="{FF2B5EF4-FFF2-40B4-BE49-F238E27FC236}">
                  <a16:creationId xmlns:a16="http://schemas.microsoft.com/office/drawing/2014/main" id="{1AB9C557-FFB6-7F21-53B4-50AFC1A8A49B}"/>
                </a:ext>
              </a:extLst>
            </p:cNvPr>
            <p:cNvSpPr/>
            <p:nvPr/>
          </p:nvSpPr>
          <p:spPr>
            <a:xfrm>
              <a:off x="4790375" y="1603275"/>
              <a:ext cx="92900" cy="101600"/>
            </a:xfrm>
            <a:custGeom>
              <a:avLst/>
              <a:gdLst/>
              <a:ahLst/>
              <a:cxnLst/>
              <a:rect l="l" t="t" r="r" b="b"/>
              <a:pathLst>
                <a:path w="3716" h="4064" extrusionOk="0">
                  <a:moveTo>
                    <a:pt x="2479" y="632"/>
                  </a:moveTo>
                  <a:cubicBezTo>
                    <a:pt x="2538" y="632"/>
                    <a:pt x="2595" y="653"/>
                    <a:pt x="2644" y="683"/>
                  </a:cubicBezTo>
                  <a:cubicBezTo>
                    <a:pt x="2977" y="873"/>
                    <a:pt x="3001" y="1635"/>
                    <a:pt x="2536" y="2433"/>
                  </a:cubicBezTo>
                  <a:cubicBezTo>
                    <a:pt x="2346" y="2790"/>
                    <a:pt x="2048" y="3088"/>
                    <a:pt x="1703" y="3302"/>
                  </a:cubicBezTo>
                  <a:cubicBezTo>
                    <a:pt x="1548" y="3390"/>
                    <a:pt x="1398" y="3433"/>
                    <a:pt x="1269" y="3433"/>
                  </a:cubicBezTo>
                  <a:cubicBezTo>
                    <a:pt x="1190" y="3433"/>
                    <a:pt x="1119" y="3417"/>
                    <a:pt x="1060" y="3385"/>
                  </a:cubicBezTo>
                  <a:cubicBezTo>
                    <a:pt x="739" y="3195"/>
                    <a:pt x="703" y="2421"/>
                    <a:pt x="1167" y="1635"/>
                  </a:cubicBezTo>
                  <a:cubicBezTo>
                    <a:pt x="1370" y="1278"/>
                    <a:pt x="1655" y="980"/>
                    <a:pt x="2001" y="766"/>
                  </a:cubicBezTo>
                  <a:cubicBezTo>
                    <a:pt x="2132" y="683"/>
                    <a:pt x="2286" y="635"/>
                    <a:pt x="2441" y="635"/>
                  </a:cubicBezTo>
                  <a:cubicBezTo>
                    <a:pt x="2454" y="633"/>
                    <a:pt x="2467" y="632"/>
                    <a:pt x="2479" y="632"/>
                  </a:cubicBezTo>
                  <a:close/>
                  <a:moveTo>
                    <a:pt x="2444" y="0"/>
                  </a:moveTo>
                  <a:cubicBezTo>
                    <a:pt x="2208" y="0"/>
                    <a:pt x="1955" y="72"/>
                    <a:pt x="1703" y="218"/>
                  </a:cubicBezTo>
                  <a:cubicBezTo>
                    <a:pt x="1251" y="480"/>
                    <a:pt x="882" y="861"/>
                    <a:pt x="620" y="1314"/>
                  </a:cubicBezTo>
                  <a:cubicBezTo>
                    <a:pt x="0" y="2373"/>
                    <a:pt x="60" y="3528"/>
                    <a:pt x="739" y="3921"/>
                  </a:cubicBezTo>
                  <a:cubicBezTo>
                    <a:pt x="905" y="4016"/>
                    <a:pt x="1084" y="4064"/>
                    <a:pt x="1263" y="4064"/>
                  </a:cubicBezTo>
                  <a:cubicBezTo>
                    <a:pt x="1524" y="4064"/>
                    <a:pt x="1786" y="3981"/>
                    <a:pt x="2013" y="3850"/>
                  </a:cubicBezTo>
                  <a:cubicBezTo>
                    <a:pt x="2453" y="3588"/>
                    <a:pt x="2822" y="3207"/>
                    <a:pt x="3084" y="2754"/>
                  </a:cubicBezTo>
                  <a:cubicBezTo>
                    <a:pt x="3715" y="1695"/>
                    <a:pt x="3656" y="540"/>
                    <a:pt x="2965" y="135"/>
                  </a:cubicBezTo>
                  <a:cubicBezTo>
                    <a:pt x="2807" y="45"/>
                    <a:pt x="2631" y="0"/>
                    <a:pt x="2444"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5" name="Google Shape;3822;p88">
              <a:extLst>
                <a:ext uri="{FF2B5EF4-FFF2-40B4-BE49-F238E27FC236}">
                  <a16:creationId xmlns:a16="http://schemas.microsoft.com/office/drawing/2014/main" id="{259E9652-5E54-C535-98DF-8635059883FB}"/>
                </a:ext>
              </a:extLst>
            </p:cNvPr>
            <p:cNvSpPr/>
            <p:nvPr/>
          </p:nvSpPr>
          <p:spPr>
            <a:xfrm>
              <a:off x="4799600" y="1611125"/>
              <a:ext cx="74450" cy="86000"/>
            </a:xfrm>
            <a:custGeom>
              <a:avLst/>
              <a:gdLst/>
              <a:ahLst/>
              <a:cxnLst/>
              <a:rect l="l" t="t" r="r" b="b"/>
              <a:pathLst>
                <a:path w="2978" h="3440" extrusionOk="0">
                  <a:moveTo>
                    <a:pt x="2079" y="0"/>
                  </a:moveTo>
                  <a:cubicBezTo>
                    <a:pt x="1577" y="0"/>
                    <a:pt x="952" y="446"/>
                    <a:pt x="536" y="1154"/>
                  </a:cubicBezTo>
                  <a:cubicBezTo>
                    <a:pt x="1" y="2047"/>
                    <a:pt x="1" y="3036"/>
                    <a:pt x="536" y="3345"/>
                  </a:cubicBezTo>
                  <a:cubicBezTo>
                    <a:pt x="645" y="3409"/>
                    <a:pt x="767" y="3440"/>
                    <a:pt x="897" y="3440"/>
                  </a:cubicBezTo>
                  <a:cubicBezTo>
                    <a:pt x="1396" y="3440"/>
                    <a:pt x="2016" y="2991"/>
                    <a:pt x="2441" y="2274"/>
                  </a:cubicBezTo>
                  <a:cubicBezTo>
                    <a:pt x="2977" y="1381"/>
                    <a:pt x="2965" y="404"/>
                    <a:pt x="2441" y="95"/>
                  </a:cubicBezTo>
                  <a:cubicBezTo>
                    <a:pt x="2333" y="31"/>
                    <a:pt x="2210" y="0"/>
                    <a:pt x="2079"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6" name="Google Shape;3823;p88">
              <a:extLst>
                <a:ext uri="{FF2B5EF4-FFF2-40B4-BE49-F238E27FC236}">
                  <a16:creationId xmlns:a16="http://schemas.microsoft.com/office/drawing/2014/main" id="{F42D9E75-5C2A-207A-B6CA-DC7B7E154097}"/>
                </a:ext>
              </a:extLst>
            </p:cNvPr>
            <p:cNvSpPr/>
            <p:nvPr/>
          </p:nvSpPr>
          <p:spPr>
            <a:xfrm>
              <a:off x="4815375" y="1627450"/>
              <a:ext cx="46450" cy="55275"/>
            </a:xfrm>
            <a:custGeom>
              <a:avLst/>
              <a:gdLst/>
              <a:ahLst/>
              <a:cxnLst/>
              <a:rect l="l" t="t" r="r" b="b"/>
              <a:pathLst>
                <a:path w="1858" h="2211" extrusionOk="0">
                  <a:moveTo>
                    <a:pt x="1358" y="1"/>
                  </a:moveTo>
                  <a:cubicBezTo>
                    <a:pt x="1049" y="1"/>
                    <a:pt x="642" y="309"/>
                    <a:pt x="370" y="775"/>
                  </a:cubicBezTo>
                  <a:cubicBezTo>
                    <a:pt x="24" y="1347"/>
                    <a:pt x="1" y="1978"/>
                    <a:pt x="310" y="2156"/>
                  </a:cubicBezTo>
                  <a:cubicBezTo>
                    <a:pt x="369" y="2193"/>
                    <a:pt x="436" y="2210"/>
                    <a:pt x="509" y="2210"/>
                  </a:cubicBezTo>
                  <a:cubicBezTo>
                    <a:pt x="814" y="2210"/>
                    <a:pt x="1210" y="1902"/>
                    <a:pt x="1489" y="1430"/>
                  </a:cubicBezTo>
                  <a:cubicBezTo>
                    <a:pt x="1834" y="859"/>
                    <a:pt x="1858" y="228"/>
                    <a:pt x="1548" y="49"/>
                  </a:cubicBezTo>
                  <a:cubicBezTo>
                    <a:pt x="1492" y="16"/>
                    <a:pt x="1427" y="1"/>
                    <a:pt x="135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7" name="Google Shape;3824;p88">
              <a:extLst>
                <a:ext uri="{FF2B5EF4-FFF2-40B4-BE49-F238E27FC236}">
                  <a16:creationId xmlns:a16="http://schemas.microsoft.com/office/drawing/2014/main" id="{710BF0BC-CEA3-35D2-FCF1-DFD2F90BE406}"/>
                </a:ext>
              </a:extLst>
            </p:cNvPr>
            <p:cNvSpPr/>
            <p:nvPr/>
          </p:nvSpPr>
          <p:spPr>
            <a:xfrm>
              <a:off x="4790075" y="1600200"/>
              <a:ext cx="114625" cy="131475"/>
            </a:xfrm>
            <a:custGeom>
              <a:avLst/>
              <a:gdLst/>
              <a:ahLst/>
              <a:cxnLst/>
              <a:rect l="l" t="t" r="r" b="b"/>
              <a:pathLst>
                <a:path w="4585" h="5259" extrusionOk="0">
                  <a:moveTo>
                    <a:pt x="2700" y="0"/>
                  </a:moveTo>
                  <a:cubicBezTo>
                    <a:pt x="2043" y="0"/>
                    <a:pt x="1245" y="567"/>
                    <a:pt x="691" y="1496"/>
                  </a:cubicBezTo>
                  <a:cubicBezTo>
                    <a:pt x="1" y="2675"/>
                    <a:pt x="1" y="3961"/>
                    <a:pt x="691" y="4366"/>
                  </a:cubicBezTo>
                  <a:lnTo>
                    <a:pt x="2084" y="5259"/>
                  </a:lnTo>
                  <a:lnTo>
                    <a:pt x="4584" y="1032"/>
                  </a:lnTo>
                  <a:lnTo>
                    <a:pt x="3275" y="258"/>
                  </a:lnTo>
                  <a:lnTo>
                    <a:pt x="3191" y="127"/>
                  </a:lnTo>
                  <a:cubicBezTo>
                    <a:pt x="3043" y="41"/>
                    <a:pt x="2876" y="0"/>
                    <a:pt x="2700"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8" name="Google Shape;3825;p88">
              <a:extLst>
                <a:ext uri="{FF2B5EF4-FFF2-40B4-BE49-F238E27FC236}">
                  <a16:creationId xmlns:a16="http://schemas.microsoft.com/office/drawing/2014/main" id="{B27B6F8A-8FAF-B539-D124-4E42396FC95C}"/>
                </a:ext>
              </a:extLst>
            </p:cNvPr>
            <p:cNvSpPr/>
            <p:nvPr/>
          </p:nvSpPr>
          <p:spPr>
            <a:xfrm>
              <a:off x="4780550" y="1592150"/>
              <a:ext cx="135950" cy="147550"/>
            </a:xfrm>
            <a:custGeom>
              <a:avLst/>
              <a:gdLst/>
              <a:ahLst/>
              <a:cxnLst/>
              <a:rect l="l" t="t" r="r" b="b"/>
              <a:pathLst>
                <a:path w="5438" h="5902" extrusionOk="0">
                  <a:moveTo>
                    <a:pt x="3078" y="0"/>
                  </a:moveTo>
                  <a:cubicBezTo>
                    <a:pt x="2791" y="0"/>
                    <a:pt x="2483" y="88"/>
                    <a:pt x="2167" y="258"/>
                  </a:cubicBezTo>
                  <a:cubicBezTo>
                    <a:pt x="1596" y="592"/>
                    <a:pt x="1120" y="1080"/>
                    <a:pt x="798" y="1651"/>
                  </a:cubicBezTo>
                  <a:cubicBezTo>
                    <a:pt x="1" y="3009"/>
                    <a:pt x="60" y="4461"/>
                    <a:pt x="905" y="4949"/>
                  </a:cubicBezTo>
                  <a:lnTo>
                    <a:pt x="2298" y="5842"/>
                  </a:lnTo>
                  <a:cubicBezTo>
                    <a:pt x="2346" y="5878"/>
                    <a:pt x="2406" y="5902"/>
                    <a:pt x="2465" y="5902"/>
                  </a:cubicBezTo>
                  <a:lnTo>
                    <a:pt x="2477" y="5902"/>
                  </a:lnTo>
                  <a:cubicBezTo>
                    <a:pt x="2787" y="5902"/>
                    <a:pt x="2906" y="5485"/>
                    <a:pt x="2644" y="5319"/>
                  </a:cubicBezTo>
                  <a:lnTo>
                    <a:pt x="1239" y="4414"/>
                  </a:lnTo>
                  <a:cubicBezTo>
                    <a:pt x="715" y="4104"/>
                    <a:pt x="763" y="2961"/>
                    <a:pt x="1346" y="1973"/>
                  </a:cubicBezTo>
                  <a:cubicBezTo>
                    <a:pt x="1608" y="1485"/>
                    <a:pt x="2001" y="1092"/>
                    <a:pt x="2477" y="806"/>
                  </a:cubicBezTo>
                  <a:cubicBezTo>
                    <a:pt x="2613" y="726"/>
                    <a:pt x="2841" y="630"/>
                    <a:pt x="3074" y="630"/>
                  </a:cubicBezTo>
                  <a:cubicBezTo>
                    <a:pt x="3187" y="630"/>
                    <a:pt x="3301" y="652"/>
                    <a:pt x="3406" y="711"/>
                  </a:cubicBezTo>
                  <a:lnTo>
                    <a:pt x="4799" y="1616"/>
                  </a:lnTo>
                  <a:cubicBezTo>
                    <a:pt x="4860" y="1657"/>
                    <a:pt x="4922" y="1675"/>
                    <a:pt x="4979" y="1675"/>
                  </a:cubicBezTo>
                  <a:cubicBezTo>
                    <a:pt x="5254" y="1675"/>
                    <a:pt x="5438" y="1267"/>
                    <a:pt x="5132" y="1080"/>
                  </a:cubicBezTo>
                  <a:lnTo>
                    <a:pt x="3727" y="175"/>
                  </a:lnTo>
                  <a:cubicBezTo>
                    <a:pt x="3530" y="58"/>
                    <a:pt x="3311" y="0"/>
                    <a:pt x="30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9" name="Google Shape;3826;p88">
              <a:extLst>
                <a:ext uri="{FF2B5EF4-FFF2-40B4-BE49-F238E27FC236}">
                  <a16:creationId xmlns:a16="http://schemas.microsoft.com/office/drawing/2014/main" id="{9B91D8C8-9246-5481-78D7-E4C1AE470741}"/>
                </a:ext>
              </a:extLst>
            </p:cNvPr>
            <p:cNvSpPr/>
            <p:nvPr/>
          </p:nvSpPr>
          <p:spPr>
            <a:xfrm>
              <a:off x="4823700" y="1615925"/>
              <a:ext cx="104800" cy="128850"/>
            </a:xfrm>
            <a:custGeom>
              <a:avLst/>
              <a:gdLst/>
              <a:ahLst/>
              <a:cxnLst/>
              <a:rect l="l" t="t" r="r" b="b"/>
              <a:pathLst>
                <a:path w="4192" h="5154" extrusionOk="0">
                  <a:moveTo>
                    <a:pt x="2913" y="627"/>
                  </a:moveTo>
                  <a:cubicBezTo>
                    <a:pt x="3006" y="627"/>
                    <a:pt x="3099" y="659"/>
                    <a:pt x="3192" y="700"/>
                  </a:cubicBezTo>
                  <a:cubicBezTo>
                    <a:pt x="3501" y="891"/>
                    <a:pt x="3561" y="1331"/>
                    <a:pt x="3561" y="1582"/>
                  </a:cubicBezTo>
                  <a:cubicBezTo>
                    <a:pt x="3489" y="2701"/>
                    <a:pt x="2894" y="3725"/>
                    <a:pt x="1942" y="4332"/>
                  </a:cubicBezTo>
                  <a:cubicBezTo>
                    <a:pt x="1795" y="4413"/>
                    <a:pt x="1559" y="4517"/>
                    <a:pt x="1321" y="4517"/>
                  </a:cubicBezTo>
                  <a:cubicBezTo>
                    <a:pt x="1212" y="4517"/>
                    <a:pt x="1102" y="4495"/>
                    <a:pt x="1001" y="4439"/>
                  </a:cubicBezTo>
                  <a:cubicBezTo>
                    <a:pt x="680" y="4249"/>
                    <a:pt x="632" y="3808"/>
                    <a:pt x="632" y="3558"/>
                  </a:cubicBezTo>
                  <a:cubicBezTo>
                    <a:pt x="692" y="2439"/>
                    <a:pt x="1299" y="1415"/>
                    <a:pt x="2239" y="808"/>
                  </a:cubicBezTo>
                  <a:cubicBezTo>
                    <a:pt x="2430" y="700"/>
                    <a:pt x="2644" y="629"/>
                    <a:pt x="2870" y="629"/>
                  </a:cubicBezTo>
                  <a:cubicBezTo>
                    <a:pt x="2884" y="627"/>
                    <a:pt x="2899" y="627"/>
                    <a:pt x="2913" y="627"/>
                  </a:cubicBezTo>
                  <a:close/>
                  <a:moveTo>
                    <a:pt x="2876" y="1"/>
                  </a:moveTo>
                  <a:cubicBezTo>
                    <a:pt x="2581" y="1"/>
                    <a:pt x="2263" y="91"/>
                    <a:pt x="1942" y="272"/>
                  </a:cubicBezTo>
                  <a:cubicBezTo>
                    <a:pt x="787" y="986"/>
                    <a:pt x="60" y="2213"/>
                    <a:pt x="1" y="3570"/>
                  </a:cubicBezTo>
                  <a:cubicBezTo>
                    <a:pt x="1" y="4225"/>
                    <a:pt x="239" y="4725"/>
                    <a:pt x="680" y="4987"/>
                  </a:cubicBezTo>
                  <a:cubicBezTo>
                    <a:pt x="870" y="5094"/>
                    <a:pt x="1096" y="5153"/>
                    <a:pt x="1323" y="5153"/>
                  </a:cubicBezTo>
                  <a:cubicBezTo>
                    <a:pt x="1644" y="5141"/>
                    <a:pt x="1965" y="5046"/>
                    <a:pt x="2251" y="4891"/>
                  </a:cubicBezTo>
                  <a:cubicBezTo>
                    <a:pt x="3394" y="4177"/>
                    <a:pt x="4121" y="2939"/>
                    <a:pt x="4192" y="1593"/>
                  </a:cubicBezTo>
                  <a:cubicBezTo>
                    <a:pt x="4180" y="927"/>
                    <a:pt x="3942" y="427"/>
                    <a:pt x="3513" y="165"/>
                  </a:cubicBezTo>
                  <a:cubicBezTo>
                    <a:pt x="3321" y="55"/>
                    <a:pt x="3105" y="1"/>
                    <a:pt x="287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0" name="Google Shape;3827;p88">
              <a:extLst>
                <a:ext uri="{FF2B5EF4-FFF2-40B4-BE49-F238E27FC236}">
                  <a16:creationId xmlns:a16="http://schemas.microsoft.com/office/drawing/2014/main" id="{86FC496E-1892-0B73-E59E-4D3FDF906A13}"/>
                </a:ext>
              </a:extLst>
            </p:cNvPr>
            <p:cNvSpPr/>
            <p:nvPr/>
          </p:nvSpPr>
          <p:spPr>
            <a:xfrm>
              <a:off x="4827275" y="1623650"/>
              <a:ext cx="97675" cy="113175"/>
            </a:xfrm>
            <a:custGeom>
              <a:avLst/>
              <a:gdLst/>
              <a:ahLst/>
              <a:cxnLst/>
              <a:rect l="l" t="t" r="r" b="b"/>
              <a:pathLst>
                <a:path w="3907" h="4527" extrusionOk="0">
                  <a:moveTo>
                    <a:pt x="2727" y="1"/>
                  </a:moveTo>
                  <a:cubicBezTo>
                    <a:pt x="2063" y="1"/>
                    <a:pt x="1247" y="591"/>
                    <a:pt x="691" y="1523"/>
                  </a:cubicBezTo>
                  <a:cubicBezTo>
                    <a:pt x="1" y="2701"/>
                    <a:pt x="1" y="3987"/>
                    <a:pt x="691" y="4404"/>
                  </a:cubicBezTo>
                  <a:cubicBezTo>
                    <a:pt x="836" y="4487"/>
                    <a:pt x="997" y="4526"/>
                    <a:pt x="1170" y="4526"/>
                  </a:cubicBezTo>
                  <a:cubicBezTo>
                    <a:pt x="1836" y="4526"/>
                    <a:pt x="2657" y="3936"/>
                    <a:pt x="3216" y="2999"/>
                  </a:cubicBezTo>
                  <a:cubicBezTo>
                    <a:pt x="3906" y="1820"/>
                    <a:pt x="3906" y="534"/>
                    <a:pt x="3216" y="130"/>
                  </a:cubicBezTo>
                  <a:cubicBezTo>
                    <a:pt x="3068" y="42"/>
                    <a:pt x="2903" y="1"/>
                    <a:pt x="272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1" name="Google Shape;3828;p88">
              <a:extLst>
                <a:ext uri="{FF2B5EF4-FFF2-40B4-BE49-F238E27FC236}">
                  <a16:creationId xmlns:a16="http://schemas.microsoft.com/office/drawing/2014/main" id="{6BE09D1C-4B3E-E40D-C139-6D34A5132AEC}"/>
                </a:ext>
              </a:extLst>
            </p:cNvPr>
            <p:cNvSpPr/>
            <p:nvPr/>
          </p:nvSpPr>
          <p:spPr>
            <a:xfrm>
              <a:off x="4952900" y="1642950"/>
              <a:ext cx="147650" cy="124150"/>
            </a:xfrm>
            <a:custGeom>
              <a:avLst/>
              <a:gdLst/>
              <a:ahLst/>
              <a:cxnLst/>
              <a:rect l="l" t="t" r="r" b="b"/>
              <a:pathLst>
                <a:path w="5906" h="4966" extrusionOk="0">
                  <a:moveTo>
                    <a:pt x="0" y="0"/>
                  </a:moveTo>
                  <a:lnTo>
                    <a:pt x="0" y="1405"/>
                  </a:lnTo>
                  <a:lnTo>
                    <a:pt x="5894" y="4965"/>
                  </a:lnTo>
                  <a:lnTo>
                    <a:pt x="5906" y="3572"/>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2" name="Google Shape;3829;p88">
              <a:extLst>
                <a:ext uri="{FF2B5EF4-FFF2-40B4-BE49-F238E27FC236}">
                  <a16:creationId xmlns:a16="http://schemas.microsoft.com/office/drawing/2014/main" id="{51FD47FB-20CB-AA16-4380-0FC925669BFD}"/>
                </a:ext>
              </a:extLst>
            </p:cNvPr>
            <p:cNvSpPr/>
            <p:nvPr/>
          </p:nvSpPr>
          <p:spPr>
            <a:xfrm>
              <a:off x="4945150" y="1634925"/>
              <a:ext cx="163450" cy="140200"/>
            </a:xfrm>
            <a:custGeom>
              <a:avLst/>
              <a:gdLst/>
              <a:ahLst/>
              <a:cxnLst/>
              <a:rect l="l" t="t" r="r" b="b"/>
              <a:pathLst>
                <a:path w="6538" h="5608" extrusionOk="0">
                  <a:moveTo>
                    <a:pt x="632" y="881"/>
                  </a:moveTo>
                  <a:lnTo>
                    <a:pt x="5906" y="4072"/>
                  </a:lnTo>
                  <a:lnTo>
                    <a:pt x="5894" y="4739"/>
                  </a:lnTo>
                  <a:lnTo>
                    <a:pt x="632" y="1548"/>
                  </a:lnTo>
                  <a:lnTo>
                    <a:pt x="632" y="881"/>
                  </a:lnTo>
                  <a:close/>
                  <a:moveTo>
                    <a:pt x="312" y="0"/>
                  </a:moveTo>
                  <a:cubicBezTo>
                    <a:pt x="148" y="0"/>
                    <a:pt x="1" y="134"/>
                    <a:pt x="1" y="321"/>
                  </a:cubicBezTo>
                  <a:lnTo>
                    <a:pt x="1" y="1714"/>
                  </a:lnTo>
                  <a:cubicBezTo>
                    <a:pt x="1" y="1834"/>
                    <a:pt x="60" y="1929"/>
                    <a:pt x="144" y="1988"/>
                  </a:cubicBezTo>
                  <a:lnTo>
                    <a:pt x="6037" y="5560"/>
                  </a:lnTo>
                  <a:cubicBezTo>
                    <a:pt x="6085" y="5596"/>
                    <a:pt x="6144" y="5608"/>
                    <a:pt x="6204" y="5608"/>
                  </a:cubicBezTo>
                  <a:cubicBezTo>
                    <a:pt x="6251" y="5608"/>
                    <a:pt x="6311" y="5596"/>
                    <a:pt x="6347" y="5572"/>
                  </a:cubicBezTo>
                  <a:cubicBezTo>
                    <a:pt x="6454" y="5513"/>
                    <a:pt x="6513" y="5405"/>
                    <a:pt x="6513" y="5298"/>
                  </a:cubicBezTo>
                  <a:lnTo>
                    <a:pt x="6537" y="3893"/>
                  </a:lnTo>
                  <a:cubicBezTo>
                    <a:pt x="6537" y="3786"/>
                    <a:pt x="6478" y="3679"/>
                    <a:pt x="6382" y="3619"/>
                  </a:cubicBezTo>
                  <a:lnTo>
                    <a:pt x="477" y="48"/>
                  </a:lnTo>
                  <a:cubicBezTo>
                    <a:pt x="423" y="15"/>
                    <a:pt x="367" y="0"/>
                    <a:pt x="31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3" name="Google Shape;3830;p88">
              <a:extLst>
                <a:ext uri="{FF2B5EF4-FFF2-40B4-BE49-F238E27FC236}">
                  <a16:creationId xmlns:a16="http://schemas.microsoft.com/office/drawing/2014/main" id="{D1E31D2F-F691-AA02-A150-655024394A2B}"/>
                </a:ext>
              </a:extLst>
            </p:cNvPr>
            <p:cNvSpPr/>
            <p:nvPr/>
          </p:nvSpPr>
          <p:spPr>
            <a:xfrm>
              <a:off x="4952900" y="1626575"/>
              <a:ext cx="176225" cy="105700"/>
            </a:xfrm>
            <a:custGeom>
              <a:avLst/>
              <a:gdLst/>
              <a:ahLst/>
              <a:cxnLst/>
              <a:rect l="l" t="t" r="r" b="b"/>
              <a:pathLst>
                <a:path w="7049" h="4228" extrusionOk="0">
                  <a:moveTo>
                    <a:pt x="1131" y="1"/>
                  </a:moveTo>
                  <a:lnTo>
                    <a:pt x="0" y="655"/>
                  </a:lnTo>
                  <a:lnTo>
                    <a:pt x="5906" y="4227"/>
                  </a:lnTo>
                  <a:lnTo>
                    <a:pt x="7049" y="3549"/>
                  </a:lnTo>
                  <a:lnTo>
                    <a:pt x="113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4" name="Google Shape;3831;p88">
              <a:extLst>
                <a:ext uri="{FF2B5EF4-FFF2-40B4-BE49-F238E27FC236}">
                  <a16:creationId xmlns:a16="http://schemas.microsoft.com/office/drawing/2014/main" id="{84C074F7-3508-FD25-248C-BA8671FDFBDE}"/>
                </a:ext>
              </a:extLst>
            </p:cNvPr>
            <p:cNvSpPr/>
            <p:nvPr/>
          </p:nvSpPr>
          <p:spPr>
            <a:xfrm>
              <a:off x="4943675" y="1618325"/>
              <a:ext cx="194375" cy="121675"/>
            </a:xfrm>
            <a:custGeom>
              <a:avLst/>
              <a:gdLst/>
              <a:ahLst/>
              <a:cxnLst/>
              <a:rect l="l" t="t" r="r" b="b"/>
              <a:pathLst>
                <a:path w="7775" h="4867" extrusionOk="0">
                  <a:moveTo>
                    <a:pt x="1500" y="688"/>
                  </a:moveTo>
                  <a:lnTo>
                    <a:pt x="6799" y="3879"/>
                  </a:lnTo>
                  <a:lnTo>
                    <a:pt x="6287" y="4188"/>
                  </a:lnTo>
                  <a:lnTo>
                    <a:pt x="988" y="985"/>
                  </a:lnTo>
                  <a:lnTo>
                    <a:pt x="1500" y="688"/>
                  </a:lnTo>
                  <a:close/>
                  <a:moveTo>
                    <a:pt x="1494" y="0"/>
                  </a:moveTo>
                  <a:cubicBezTo>
                    <a:pt x="1438" y="0"/>
                    <a:pt x="1381" y="15"/>
                    <a:pt x="1334" y="45"/>
                  </a:cubicBezTo>
                  <a:lnTo>
                    <a:pt x="203" y="712"/>
                  </a:lnTo>
                  <a:cubicBezTo>
                    <a:pt x="0" y="831"/>
                    <a:pt x="0" y="1128"/>
                    <a:pt x="203" y="1247"/>
                  </a:cubicBezTo>
                  <a:lnTo>
                    <a:pt x="6120" y="4819"/>
                  </a:lnTo>
                  <a:cubicBezTo>
                    <a:pt x="6168" y="4855"/>
                    <a:pt x="6227" y="4867"/>
                    <a:pt x="6275" y="4867"/>
                  </a:cubicBezTo>
                  <a:cubicBezTo>
                    <a:pt x="6334" y="4867"/>
                    <a:pt x="6394" y="4855"/>
                    <a:pt x="6441" y="4819"/>
                  </a:cubicBezTo>
                  <a:lnTo>
                    <a:pt x="7573" y="4153"/>
                  </a:lnTo>
                  <a:cubicBezTo>
                    <a:pt x="7775" y="4022"/>
                    <a:pt x="7775" y="3736"/>
                    <a:pt x="7573" y="3605"/>
                  </a:cubicBezTo>
                  <a:lnTo>
                    <a:pt x="1655" y="45"/>
                  </a:lnTo>
                  <a:cubicBezTo>
                    <a:pt x="1608" y="15"/>
                    <a:pt x="1551" y="0"/>
                    <a:pt x="149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5" name="Google Shape;3832;p88">
              <a:extLst>
                <a:ext uri="{FF2B5EF4-FFF2-40B4-BE49-F238E27FC236}">
                  <a16:creationId xmlns:a16="http://schemas.microsoft.com/office/drawing/2014/main" id="{072BD430-2ABB-9C62-2C10-74EAC0F563C1}"/>
                </a:ext>
              </a:extLst>
            </p:cNvPr>
            <p:cNvSpPr/>
            <p:nvPr/>
          </p:nvSpPr>
          <p:spPr>
            <a:xfrm>
              <a:off x="5100225" y="1715275"/>
              <a:ext cx="28900" cy="51825"/>
            </a:xfrm>
            <a:custGeom>
              <a:avLst/>
              <a:gdLst/>
              <a:ahLst/>
              <a:cxnLst/>
              <a:rect l="l" t="t" r="r" b="b"/>
              <a:pathLst>
                <a:path w="1156" h="2073" extrusionOk="0">
                  <a:moveTo>
                    <a:pt x="1156" y="1"/>
                  </a:moveTo>
                  <a:lnTo>
                    <a:pt x="13" y="679"/>
                  </a:lnTo>
                  <a:lnTo>
                    <a:pt x="1" y="2072"/>
                  </a:lnTo>
                  <a:lnTo>
                    <a:pt x="1156" y="1394"/>
                  </a:lnTo>
                  <a:lnTo>
                    <a:pt x="1156" y="1"/>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6" name="Google Shape;3833;p88">
              <a:extLst>
                <a:ext uri="{FF2B5EF4-FFF2-40B4-BE49-F238E27FC236}">
                  <a16:creationId xmlns:a16="http://schemas.microsoft.com/office/drawing/2014/main" id="{2FE0CB3A-C6E1-3F25-ED9E-393749B2A737}"/>
                </a:ext>
              </a:extLst>
            </p:cNvPr>
            <p:cNvSpPr/>
            <p:nvPr/>
          </p:nvSpPr>
          <p:spPr>
            <a:xfrm>
              <a:off x="5092500" y="1707525"/>
              <a:ext cx="44375" cy="67600"/>
            </a:xfrm>
            <a:custGeom>
              <a:avLst/>
              <a:gdLst/>
              <a:ahLst/>
              <a:cxnLst/>
              <a:rect l="l" t="t" r="r" b="b"/>
              <a:pathLst>
                <a:path w="1775" h="2704" extrusionOk="0">
                  <a:moveTo>
                    <a:pt x="1143" y="870"/>
                  </a:moveTo>
                  <a:lnTo>
                    <a:pt x="1143" y="1525"/>
                  </a:lnTo>
                  <a:lnTo>
                    <a:pt x="631" y="1835"/>
                  </a:lnTo>
                  <a:lnTo>
                    <a:pt x="631" y="1835"/>
                  </a:lnTo>
                  <a:lnTo>
                    <a:pt x="643" y="1168"/>
                  </a:lnTo>
                  <a:lnTo>
                    <a:pt x="1143" y="870"/>
                  </a:lnTo>
                  <a:close/>
                  <a:moveTo>
                    <a:pt x="1469" y="1"/>
                  </a:moveTo>
                  <a:cubicBezTo>
                    <a:pt x="1416" y="1"/>
                    <a:pt x="1361" y="16"/>
                    <a:pt x="1310" y="49"/>
                  </a:cubicBezTo>
                  <a:lnTo>
                    <a:pt x="167" y="715"/>
                  </a:lnTo>
                  <a:cubicBezTo>
                    <a:pt x="72" y="775"/>
                    <a:pt x="24" y="870"/>
                    <a:pt x="12" y="977"/>
                  </a:cubicBezTo>
                  <a:lnTo>
                    <a:pt x="0" y="2382"/>
                  </a:lnTo>
                  <a:cubicBezTo>
                    <a:pt x="0" y="2490"/>
                    <a:pt x="48" y="2597"/>
                    <a:pt x="143" y="2656"/>
                  </a:cubicBezTo>
                  <a:cubicBezTo>
                    <a:pt x="191" y="2692"/>
                    <a:pt x="250" y="2704"/>
                    <a:pt x="310" y="2704"/>
                  </a:cubicBezTo>
                  <a:cubicBezTo>
                    <a:pt x="357" y="2704"/>
                    <a:pt x="417" y="2692"/>
                    <a:pt x="465" y="2656"/>
                  </a:cubicBezTo>
                  <a:lnTo>
                    <a:pt x="1620" y="1978"/>
                  </a:lnTo>
                  <a:cubicBezTo>
                    <a:pt x="1727" y="1918"/>
                    <a:pt x="1774" y="1823"/>
                    <a:pt x="1774" y="1704"/>
                  </a:cubicBezTo>
                  <a:lnTo>
                    <a:pt x="1774" y="311"/>
                  </a:lnTo>
                  <a:cubicBezTo>
                    <a:pt x="1774" y="132"/>
                    <a:pt x="1628" y="1"/>
                    <a:pt x="146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7" name="Google Shape;3834;p88">
              <a:extLst>
                <a:ext uri="{FF2B5EF4-FFF2-40B4-BE49-F238E27FC236}">
                  <a16:creationId xmlns:a16="http://schemas.microsoft.com/office/drawing/2014/main" id="{672CFCC4-D4B4-0175-F116-221CD60723B4}"/>
                </a:ext>
              </a:extLst>
            </p:cNvPr>
            <p:cNvSpPr/>
            <p:nvPr/>
          </p:nvSpPr>
          <p:spPr>
            <a:xfrm>
              <a:off x="4921650" y="1661700"/>
              <a:ext cx="33350" cy="53600"/>
            </a:xfrm>
            <a:custGeom>
              <a:avLst/>
              <a:gdLst/>
              <a:ahLst/>
              <a:cxnLst/>
              <a:rect l="l" t="t" r="r" b="b"/>
              <a:pathLst>
                <a:path w="1334" h="2144" extrusionOk="0">
                  <a:moveTo>
                    <a:pt x="0" y="1"/>
                  </a:moveTo>
                  <a:lnTo>
                    <a:pt x="0" y="1394"/>
                  </a:lnTo>
                  <a:lnTo>
                    <a:pt x="1310" y="2144"/>
                  </a:lnTo>
                  <a:lnTo>
                    <a:pt x="1334" y="739"/>
                  </a:lnTo>
                  <a:lnTo>
                    <a:pt x="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8" name="Google Shape;3835;p88">
              <a:extLst>
                <a:ext uri="{FF2B5EF4-FFF2-40B4-BE49-F238E27FC236}">
                  <a16:creationId xmlns:a16="http://schemas.microsoft.com/office/drawing/2014/main" id="{7C478BAF-3472-D26D-644C-88131905DB4C}"/>
                </a:ext>
              </a:extLst>
            </p:cNvPr>
            <p:cNvSpPr/>
            <p:nvPr/>
          </p:nvSpPr>
          <p:spPr>
            <a:xfrm>
              <a:off x="4913900" y="1653825"/>
              <a:ext cx="49150" cy="69225"/>
            </a:xfrm>
            <a:custGeom>
              <a:avLst/>
              <a:gdLst/>
              <a:ahLst/>
              <a:cxnLst/>
              <a:rect l="l" t="t" r="r" b="b"/>
              <a:pathLst>
                <a:path w="1966" h="2769" extrusionOk="0">
                  <a:moveTo>
                    <a:pt x="620" y="851"/>
                  </a:moveTo>
                  <a:lnTo>
                    <a:pt x="1322" y="1244"/>
                  </a:lnTo>
                  <a:lnTo>
                    <a:pt x="1310" y="1923"/>
                  </a:lnTo>
                  <a:lnTo>
                    <a:pt x="620" y="1530"/>
                  </a:lnTo>
                  <a:lnTo>
                    <a:pt x="620" y="851"/>
                  </a:lnTo>
                  <a:close/>
                  <a:moveTo>
                    <a:pt x="310" y="1"/>
                  </a:moveTo>
                  <a:cubicBezTo>
                    <a:pt x="146" y="1"/>
                    <a:pt x="1" y="134"/>
                    <a:pt x="1" y="316"/>
                  </a:cubicBezTo>
                  <a:lnTo>
                    <a:pt x="1" y="1709"/>
                  </a:lnTo>
                  <a:cubicBezTo>
                    <a:pt x="1" y="1828"/>
                    <a:pt x="60" y="1935"/>
                    <a:pt x="155" y="1982"/>
                  </a:cubicBezTo>
                  <a:lnTo>
                    <a:pt x="1477" y="2733"/>
                  </a:lnTo>
                  <a:cubicBezTo>
                    <a:pt x="1513" y="2756"/>
                    <a:pt x="1572" y="2768"/>
                    <a:pt x="1620" y="2768"/>
                  </a:cubicBezTo>
                  <a:cubicBezTo>
                    <a:pt x="1798" y="2768"/>
                    <a:pt x="1929" y="2637"/>
                    <a:pt x="1941" y="2459"/>
                  </a:cubicBezTo>
                  <a:lnTo>
                    <a:pt x="1965" y="1066"/>
                  </a:lnTo>
                  <a:cubicBezTo>
                    <a:pt x="1965" y="947"/>
                    <a:pt x="1906" y="839"/>
                    <a:pt x="1810" y="780"/>
                  </a:cubicBezTo>
                  <a:lnTo>
                    <a:pt x="465" y="42"/>
                  </a:lnTo>
                  <a:cubicBezTo>
                    <a:pt x="414" y="14"/>
                    <a:pt x="361" y="1"/>
                    <a:pt x="310"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9" name="Google Shape;3836;p88">
              <a:extLst>
                <a:ext uri="{FF2B5EF4-FFF2-40B4-BE49-F238E27FC236}">
                  <a16:creationId xmlns:a16="http://schemas.microsoft.com/office/drawing/2014/main" id="{1B209967-2625-B54D-A7A1-87F51FB9C4BC}"/>
                </a:ext>
              </a:extLst>
            </p:cNvPr>
            <p:cNvSpPr/>
            <p:nvPr/>
          </p:nvSpPr>
          <p:spPr>
            <a:xfrm>
              <a:off x="4921650" y="1645025"/>
              <a:ext cx="61625" cy="35150"/>
            </a:xfrm>
            <a:custGeom>
              <a:avLst/>
              <a:gdLst/>
              <a:ahLst/>
              <a:cxnLst/>
              <a:rect l="l" t="t" r="r" b="b"/>
              <a:pathLst>
                <a:path w="2465" h="1406" extrusionOk="0">
                  <a:moveTo>
                    <a:pt x="1119" y="1"/>
                  </a:moveTo>
                  <a:lnTo>
                    <a:pt x="0" y="668"/>
                  </a:lnTo>
                  <a:lnTo>
                    <a:pt x="1334" y="1406"/>
                  </a:lnTo>
                  <a:lnTo>
                    <a:pt x="2465" y="739"/>
                  </a:lnTo>
                  <a:lnTo>
                    <a:pt x="1119"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0" name="Google Shape;3837;p88">
              <a:extLst>
                <a:ext uri="{FF2B5EF4-FFF2-40B4-BE49-F238E27FC236}">
                  <a16:creationId xmlns:a16="http://schemas.microsoft.com/office/drawing/2014/main" id="{34E31CDB-DB6E-8F7A-A688-6D1AAF5EC83B}"/>
                </a:ext>
              </a:extLst>
            </p:cNvPr>
            <p:cNvSpPr/>
            <p:nvPr/>
          </p:nvSpPr>
          <p:spPr>
            <a:xfrm>
              <a:off x="4912425" y="1637375"/>
              <a:ext cx="78900" cy="50850"/>
            </a:xfrm>
            <a:custGeom>
              <a:avLst/>
              <a:gdLst/>
              <a:ahLst/>
              <a:cxnLst/>
              <a:rect l="l" t="t" r="r" b="b"/>
              <a:pathLst>
                <a:path w="3156" h="2034" extrusionOk="0">
                  <a:moveTo>
                    <a:pt x="1500" y="676"/>
                  </a:moveTo>
                  <a:lnTo>
                    <a:pt x="2191" y="1057"/>
                  </a:lnTo>
                  <a:lnTo>
                    <a:pt x="1691" y="1355"/>
                  </a:lnTo>
                  <a:lnTo>
                    <a:pt x="1000" y="962"/>
                  </a:lnTo>
                  <a:lnTo>
                    <a:pt x="1500" y="676"/>
                  </a:lnTo>
                  <a:close/>
                  <a:moveTo>
                    <a:pt x="1488" y="0"/>
                  </a:moveTo>
                  <a:cubicBezTo>
                    <a:pt x="1435" y="0"/>
                    <a:pt x="1381" y="15"/>
                    <a:pt x="1334" y="45"/>
                  </a:cubicBezTo>
                  <a:lnTo>
                    <a:pt x="214" y="700"/>
                  </a:lnTo>
                  <a:cubicBezTo>
                    <a:pt x="0" y="819"/>
                    <a:pt x="0" y="1128"/>
                    <a:pt x="214" y="1247"/>
                  </a:cubicBezTo>
                  <a:lnTo>
                    <a:pt x="1548" y="1986"/>
                  </a:lnTo>
                  <a:cubicBezTo>
                    <a:pt x="1595" y="2009"/>
                    <a:pt x="1643" y="2033"/>
                    <a:pt x="1703" y="2033"/>
                  </a:cubicBezTo>
                  <a:cubicBezTo>
                    <a:pt x="1750" y="2033"/>
                    <a:pt x="1810" y="2021"/>
                    <a:pt x="1869" y="1997"/>
                  </a:cubicBezTo>
                  <a:lnTo>
                    <a:pt x="3000" y="1319"/>
                  </a:lnTo>
                  <a:cubicBezTo>
                    <a:pt x="3096" y="1259"/>
                    <a:pt x="3155" y="1152"/>
                    <a:pt x="3155" y="1045"/>
                  </a:cubicBezTo>
                  <a:cubicBezTo>
                    <a:pt x="3155" y="926"/>
                    <a:pt x="3084" y="831"/>
                    <a:pt x="2988" y="771"/>
                  </a:cubicBezTo>
                  <a:lnTo>
                    <a:pt x="1643" y="45"/>
                  </a:lnTo>
                  <a:cubicBezTo>
                    <a:pt x="1595" y="15"/>
                    <a:pt x="1542" y="0"/>
                    <a:pt x="148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1" name="Google Shape;3838;p88">
              <a:extLst>
                <a:ext uri="{FF2B5EF4-FFF2-40B4-BE49-F238E27FC236}">
                  <a16:creationId xmlns:a16="http://schemas.microsoft.com/office/drawing/2014/main" id="{B6429D70-C91E-B95E-E94C-E7BCE319166F}"/>
                </a:ext>
              </a:extLst>
            </p:cNvPr>
            <p:cNvSpPr/>
            <p:nvPr/>
          </p:nvSpPr>
          <p:spPr>
            <a:xfrm>
              <a:off x="4954375" y="1663475"/>
              <a:ext cx="28900" cy="51825"/>
            </a:xfrm>
            <a:custGeom>
              <a:avLst/>
              <a:gdLst/>
              <a:ahLst/>
              <a:cxnLst/>
              <a:rect l="l" t="t" r="r" b="b"/>
              <a:pathLst>
                <a:path w="1156" h="2073" extrusionOk="0">
                  <a:moveTo>
                    <a:pt x="1156" y="1"/>
                  </a:moveTo>
                  <a:lnTo>
                    <a:pt x="25" y="668"/>
                  </a:lnTo>
                  <a:lnTo>
                    <a:pt x="1" y="2073"/>
                  </a:lnTo>
                  <a:lnTo>
                    <a:pt x="1156" y="1394"/>
                  </a:lnTo>
                  <a:lnTo>
                    <a:pt x="115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2" name="Google Shape;3839;p88">
              <a:extLst>
                <a:ext uri="{FF2B5EF4-FFF2-40B4-BE49-F238E27FC236}">
                  <a16:creationId xmlns:a16="http://schemas.microsoft.com/office/drawing/2014/main" id="{03B10195-C4F2-E68F-0A57-FAA70F5E8213}"/>
                </a:ext>
              </a:extLst>
            </p:cNvPr>
            <p:cNvSpPr/>
            <p:nvPr/>
          </p:nvSpPr>
          <p:spPr>
            <a:xfrm>
              <a:off x="4946650" y="1655525"/>
              <a:ext cx="44675" cy="67525"/>
            </a:xfrm>
            <a:custGeom>
              <a:avLst/>
              <a:gdLst/>
              <a:ahLst/>
              <a:cxnLst/>
              <a:rect l="l" t="t" r="r" b="b"/>
              <a:pathLst>
                <a:path w="1787" h="2701" extrusionOk="0">
                  <a:moveTo>
                    <a:pt x="1155" y="867"/>
                  </a:moveTo>
                  <a:lnTo>
                    <a:pt x="1155" y="1533"/>
                  </a:lnTo>
                  <a:lnTo>
                    <a:pt x="631" y="1831"/>
                  </a:lnTo>
                  <a:lnTo>
                    <a:pt x="643" y="1176"/>
                  </a:lnTo>
                  <a:lnTo>
                    <a:pt x="1155" y="867"/>
                  </a:lnTo>
                  <a:close/>
                  <a:moveTo>
                    <a:pt x="1465" y="1"/>
                  </a:moveTo>
                  <a:cubicBezTo>
                    <a:pt x="1411" y="1"/>
                    <a:pt x="1358" y="15"/>
                    <a:pt x="1310" y="45"/>
                  </a:cubicBezTo>
                  <a:lnTo>
                    <a:pt x="167" y="712"/>
                  </a:lnTo>
                  <a:cubicBezTo>
                    <a:pt x="72" y="771"/>
                    <a:pt x="12" y="879"/>
                    <a:pt x="12" y="986"/>
                  </a:cubicBezTo>
                  <a:lnTo>
                    <a:pt x="0" y="2391"/>
                  </a:lnTo>
                  <a:cubicBezTo>
                    <a:pt x="0" y="2498"/>
                    <a:pt x="60" y="2605"/>
                    <a:pt x="155" y="2665"/>
                  </a:cubicBezTo>
                  <a:cubicBezTo>
                    <a:pt x="203" y="2688"/>
                    <a:pt x="250" y="2700"/>
                    <a:pt x="310" y="2700"/>
                  </a:cubicBezTo>
                  <a:cubicBezTo>
                    <a:pt x="369" y="2700"/>
                    <a:pt x="429" y="2688"/>
                    <a:pt x="476" y="2665"/>
                  </a:cubicBezTo>
                  <a:lnTo>
                    <a:pt x="1631" y="1986"/>
                  </a:lnTo>
                  <a:cubicBezTo>
                    <a:pt x="1727" y="1926"/>
                    <a:pt x="1786" y="1819"/>
                    <a:pt x="1774" y="1712"/>
                  </a:cubicBezTo>
                  <a:lnTo>
                    <a:pt x="1774" y="319"/>
                  </a:lnTo>
                  <a:cubicBezTo>
                    <a:pt x="1774" y="212"/>
                    <a:pt x="1715" y="105"/>
                    <a:pt x="1619" y="45"/>
                  </a:cubicBezTo>
                  <a:cubicBezTo>
                    <a:pt x="1572" y="15"/>
                    <a:pt x="1518" y="1"/>
                    <a:pt x="146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3" name="Google Shape;3840;p88">
              <a:extLst>
                <a:ext uri="{FF2B5EF4-FFF2-40B4-BE49-F238E27FC236}">
                  <a16:creationId xmlns:a16="http://schemas.microsoft.com/office/drawing/2014/main" id="{D07F34B7-1CA3-0D8F-C1A9-90A7E6CA5C16}"/>
                </a:ext>
              </a:extLst>
            </p:cNvPr>
            <p:cNvSpPr/>
            <p:nvPr/>
          </p:nvSpPr>
          <p:spPr>
            <a:xfrm>
              <a:off x="4857350" y="1668250"/>
              <a:ext cx="64600" cy="83075"/>
            </a:xfrm>
            <a:custGeom>
              <a:avLst/>
              <a:gdLst/>
              <a:ahLst/>
              <a:cxnLst/>
              <a:rect l="l" t="t" r="r" b="b"/>
              <a:pathLst>
                <a:path w="2584" h="3323" extrusionOk="0">
                  <a:moveTo>
                    <a:pt x="0" y="0"/>
                  </a:moveTo>
                  <a:lnTo>
                    <a:pt x="0" y="1870"/>
                  </a:lnTo>
                  <a:lnTo>
                    <a:pt x="2560" y="3322"/>
                  </a:lnTo>
                  <a:lnTo>
                    <a:pt x="2584" y="1441"/>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4" name="Google Shape;3841;p88">
              <a:extLst>
                <a:ext uri="{FF2B5EF4-FFF2-40B4-BE49-F238E27FC236}">
                  <a16:creationId xmlns:a16="http://schemas.microsoft.com/office/drawing/2014/main" id="{1E280713-CE1B-F169-FD91-51CD5BE5381F}"/>
                </a:ext>
              </a:extLst>
            </p:cNvPr>
            <p:cNvSpPr/>
            <p:nvPr/>
          </p:nvSpPr>
          <p:spPr>
            <a:xfrm>
              <a:off x="4849600" y="1660300"/>
              <a:ext cx="80100" cy="98750"/>
            </a:xfrm>
            <a:custGeom>
              <a:avLst/>
              <a:gdLst/>
              <a:ahLst/>
              <a:cxnLst/>
              <a:rect l="l" t="t" r="r" b="b"/>
              <a:pathLst>
                <a:path w="3204" h="3950" extrusionOk="0">
                  <a:moveTo>
                    <a:pt x="632" y="854"/>
                  </a:moveTo>
                  <a:lnTo>
                    <a:pt x="2573" y="1950"/>
                  </a:lnTo>
                  <a:lnTo>
                    <a:pt x="2561" y="3093"/>
                  </a:lnTo>
                  <a:lnTo>
                    <a:pt x="620" y="2009"/>
                  </a:lnTo>
                  <a:lnTo>
                    <a:pt x="632" y="854"/>
                  </a:lnTo>
                  <a:close/>
                  <a:moveTo>
                    <a:pt x="300" y="0"/>
                  </a:moveTo>
                  <a:cubicBezTo>
                    <a:pt x="245" y="0"/>
                    <a:pt x="191" y="15"/>
                    <a:pt x="144" y="45"/>
                  </a:cubicBezTo>
                  <a:cubicBezTo>
                    <a:pt x="48" y="104"/>
                    <a:pt x="1" y="211"/>
                    <a:pt x="1" y="318"/>
                  </a:cubicBezTo>
                  <a:lnTo>
                    <a:pt x="1" y="2188"/>
                  </a:lnTo>
                  <a:cubicBezTo>
                    <a:pt x="1" y="2307"/>
                    <a:pt x="60" y="2414"/>
                    <a:pt x="156" y="2462"/>
                  </a:cubicBezTo>
                  <a:lnTo>
                    <a:pt x="2727" y="3914"/>
                  </a:lnTo>
                  <a:cubicBezTo>
                    <a:pt x="2763" y="3938"/>
                    <a:pt x="2823" y="3950"/>
                    <a:pt x="2870" y="3950"/>
                  </a:cubicBezTo>
                  <a:cubicBezTo>
                    <a:pt x="2930" y="3950"/>
                    <a:pt x="2977" y="3938"/>
                    <a:pt x="3025" y="3914"/>
                  </a:cubicBezTo>
                  <a:cubicBezTo>
                    <a:pt x="3120" y="3855"/>
                    <a:pt x="3180" y="3747"/>
                    <a:pt x="3180" y="3640"/>
                  </a:cubicBezTo>
                  <a:lnTo>
                    <a:pt x="3204" y="1771"/>
                  </a:lnTo>
                  <a:cubicBezTo>
                    <a:pt x="3204" y="1652"/>
                    <a:pt x="3144" y="1545"/>
                    <a:pt x="3049" y="1485"/>
                  </a:cubicBezTo>
                  <a:lnTo>
                    <a:pt x="465" y="45"/>
                  </a:lnTo>
                  <a:cubicBezTo>
                    <a:pt x="412" y="15"/>
                    <a:pt x="355" y="0"/>
                    <a:pt x="30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5" name="Google Shape;3842;p88">
              <a:extLst>
                <a:ext uri="{FF2B5EF4-FFF2-40B4-BE49-F238E27FC236}">
                  <a16:creationId xmlns:a16="http://schemas.microsoft.com/office/drawing/2014/main" id="{70DC6EBE-45B1-FD0F-8165-9B1F0C413CDF}"/>
                </a:ext>
              </a:extLst>
            </p:cNvPr>
            <p:cNvSpPr/>
            <p:nvPr/>
          </p:nvSpPr>
          <p:spPr>
            <a:xfrm>
              <a:off x="4857350" y="1644425"/>
              <a:ext cx="103900" cy="59875"/>
            </a:xfrm>
            <a:custGeom>
              <a:avLst/>
              <a:gdLst/>
              <a:ahLst/>
              <a:cxnLst/>
              <a:rect l="l" t="t" r="r" b="b"/>
              <a:pathLst>
                <a:path w="4156" h="2395" extrusionOk="0">
                  <a:moveTo>
                    <a:pt x="1560" y="1"/>
                  </a:moveTo>
                  <a:lnTo>
                    <a:pt x="0" y="953"/>
                  </a:lnTo>
                  <a:lnTo>
                    <a:pt x="2584" y="2394"/>
                  </a:lnTo>
                  <a:lnTo>
                    <a:pt x="4156" y="1442"/>
                  </a:lnTo>
                  <a:lnTo>
                    <a:pt x="156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6" name="Google Shape;3843;p88">
              <a:extLst>
                <a:ext uri="{FF2B5EF4-FFF2-40B4-BE49-F238E27FC236}">
                  <a16:creationId xmlns:a16="http://schemas.microsoft.com/office/drawing/2014/main" id="{CDC1439B-455D-ACF3-EF85-F3E70D8E05A9}"/>
                </a:ext>
              </a:extLst>
            </p:cNvPr>
            <p:cNvSpPr/>
            <p:nvPr/>
          </p:nvSpPr>
          <p:spPr>
            <a:xfrm>
              <a:off x="4848425" y="1636775"/>
              <a:ext cx="122050" cy="75550"/>
            </a:xfrm>
            <a:custGeom>
              <a:avLst/>
              <a:gdLst/>
              <a:ahLst/>
              <a:cxnLst/>
              <a:rect l="l" t="t" r="r" b="b"/>
              <a:pathLst>
                <a:path w="4882" h="3022" extrusionOk="0">
                  <a:moveTo>
                    <a:pt x="1929" y="676"/>
                  </a:moveTo>
                  <a:lnTo>
                    <a:pt x="3882" y="1760"/>
                  </a:lnTo>
                  <a:lnTo>
                    <a:pt x="2929" y="2343"/>
                  </a:lnTo>
                  <a:lnTo>
                    <a:pt x="988" y="1248"/>
                  </a:lnTo>
                  <a:lnTo>
                    <a:pt x="1929" y="676"/>
                  </a:lnTo>
                  <a:close/>
                  <a:moveTo>
                    <a:pt x="1917" y="0"/>
                  </a:moveTo>
                  <a:cubicBezTo>
                    <a:pt x="1863" y="0"/>
                    <a:pt x="1810" y="15"/>
                    <a:pt x="1762" y="45"/>
                  </a:cubicBezTo>
                  <a:lnTo>
                    <a:pt x="203" y="986"/>
                  </a:lnTo>
                  <a:cubicBezTo>
                    <a:pt x="0" y="1117"/>
                    <a:pt x="0" y="1414"/>
                    <a:pt x="214" y="1533"/>
                  </a:cubicBezTo>
                  <a:lnTo>
                    <a:pt x="2798" y="2974"/>
                  </a:lnTo>
                  <a:cubicBezTo>
                    <a:pt x="2834" y="2998"/>
                    <a:pt x="2893" y="3022"/>
                    <a:pt x="2941" y="3022"/>
                  </a:cubicBezTo>
                  <a:cubicBezTo>
                    <a:pt x="3001" y="3022"/>
                    <a:pt x="3060" y="3010"/>
                    <a:pt x="3108" y="2974"/>
                  </a:cubicBezTo>
                  <a:lnTo>
                    <a:pt x="4679" y="2021"/>
                  </a:lnTo>
                  <a:cubicBezTo>
                    <a:pt x="4882" y="1891"/>
                    <a:pt x="4882" y="1593"/>
                    <a:pt x="4667" y="1474"/>
                  </a:cubicBezTo>
                  <a:lnTo>
                    <a:pt x="2072" y="45"/>
                  </a:lnTo>
                  <a:cubicBezTo>
                    <a:pt x="2024" y="15"/>
                    <a:pt x="1971" y="0"/>
                    <a:pt x="191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7" name="Google Shape;3844;p88">
              <a:extLst>
                <a:ext uri="{FF2B5EF4-FFF2-40B4-BE49-F238E27FC236}">
                  <a16:creationId xmlns:a16="http://schemas.microsoft.com/office/drawing/2014/main" id="{5999B7C1-1152-5C4D-E44C-AB8E59A46146}"/>
                </a:ext>
              </a:extLst>
            </p:cNvPr>
            <p:cNvSpPr/>
            <p:nvPr/>
          </p:nvSpPr>
          <p:spPr>
            <a:xfrm>
              <a:off x="4921350" y="1680450"/>
              <a:ext cx="39900" cy="70875"/>
            </a:xfrm>
            <a:custGeom>
              <a:avLst/>
              <a:gdLst/>
              <a:ahLst/>
              <a:cxnLst/>
              <a:rect l="l" t="t" r="r" b="b"/>
              <a:pathLst>
                <a:path w="1596" h="2835" extrusionOk="0">
                  <a:moveTo>
                    <a:pt x="1596" y="1"/>
                  </a:moveTo>
                  <a:lnTo>
                    <a:pt x="24" y="953"/>
                  </a:lnTo>
                  <a:lnTo>
                    <a:pt x="0" y="2834"/>
                  </a:lnTo>
                  <a:lnTo>
                    <a:pt x="1596" y="1858"/>
                  </a:lnTo>
                  <a:lnTo>
                    <a:pt x="1596" y="1"/>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8" name="Google Shape;3845;p88">
              <a:extLst>
                <a:ext uri="{FF2B5EF4-FFF2-40B4-BE49-F238E27FC236}">
                  <a16:creationId xmlns:a16="http://schemas.microsoft.com/office/drawing/2014/main" id="{6D42ACB6-7330-4729-C4B9-6D711B8CD693}"/>
                </a:ext>
              </a:extLst>
            </p:cNvPr>
            <p:cNvSpPr/>
            <p:nvPr/>
          </p:nvSpPr>
          <p:spPr>
            <a:xfrm>
              <a:off x="4913300" y="1672550"/>
              <a:ext cx="55700" cy="86500"/>
            </a:xfrm>
            <a:custGeom>
              <a:avLst/>
              <a:gdLst/>
              <a:ahLst/>
              <a:cxnLst/>
              <a:rect l="l" t="t" r="r" b="b"/>
              <a:pathLst>
                <a:path w="2228" h="3460" extrusionOk="0">
                  <a:moveTo>
                    <a:pt x="1596" y="876"/>
                  </a:moveTo>
                  <a:lnTo>
                    <a:pt x="1596" y="1995"/>
                  </a:lnTo>
                  <a:lnTo>
                    <a:pt x="644" y="2579"/>
                  </a:lnTo>
                  <a:lnTo>
                    <a:pt x="656" y="1448"/>
                  </a:lnTo>
                  <a:lnTo>
                    <a:pt x="1596" y="876"/>
                  </a:lnTo>
                  <a:close/>
                  <a:moveTo>
                    <a:pt x="1908" y="0"/>
                  </a:moveTo>
                  <a:cubicBezTo>
                    <a:pt x="1854" y="0"/>
                    <a:pt x="1801" y="14"/>
                    <a:pt x="1751" y="43"/>
                  </a:cubicBezTo>
                  <a:lnTo>
                    <a:pt x="179" y="1007"/>
                  </a:lnTo>
                  <a:cubicBezTo>
                    <a:pt x="84" y="1055"/>
                    <a:pt x="25" y="1162"/>
                    <a:pt x="25" y="1269"/>
                  </a:cubicBezTo>
                  <a:lnTo>
                    <a:pt x="13" y="3138"/>
                  </a:lnTo>
                  <a:cubicBezTo>
                    <a:pt x="1" y="3317"/>
                    <a:pt x="144" y="3460"/>
                    <a:pt x="322" y="3460"/>
                  </a:cubicBezTo>
                  <a:cubicBezTo>
                    <a:pt x="382" y="3460"/>
                    <a:pt x="441" y="3448"/>
                    <a:pt x="489" y="3412"/>
                  </a:cubicBezTo>
                  <a:lnTo>
                    <a:pt x="2072" y="2448"/>
                  </a:lnTo>
                  <a:cubicBezTo>
                    <a:pt x="2168" y="2388"/>
                    <a:pt x="2227" y="2281"/>
                    <a:pt x="2227" y="2174"/>
                  </a:cubicBezTo>
                  <a:lnTo>
                    <a:pt x="2227" y="317"/>
                  </a:lnTo>
                  <a:cubicBezTo>
                    <a:pt x="2227" y="128"/>
                    <a:pt x="2071" y="0"/>
                    <a:pt x="190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9" name="Google Shape;3846;p88">
              <a:extLst>
                <a:ext uri="{FF2B5EF4-FFF2-40B4-BE49-F238E27FC236}">
                  <a16:creationId xmlns:a16="http://schemas.microsoft.com/office/drawing/2014/main" id="{701BCFBC-84B3-6C7C-5950-31E18A2E1299}"/>
                </a:ext>
              </a:extLst>
            </p:cNvPr>
            <p:cNvSpPr/>
            <p:nvPr/>
          </p:nvSpPr>
          <p:spPr>
            <a:xfrm>
              <a:off x="4854675" y="1701300"/>
              <a:ext cx="33350" cy="53600"/>
            </a:xfrm>
            <a:custGeom>
              <a:avLst/>
              <a:gdLst/>
              <a:ahLst/>
              <a:cxnLst/>
              <a:rect l="l" t="t" r="r" b="b"/>
              <a:pathLst>
                <a:path w="1334" h="2144" extrusionOk="0">
                  <a:moveTo>
                    <a:pt x="0" y="0"/>
                  </a:moveTo>
                  <a:lnTo>
                    <a:pt x="0" y="1393"/>
                  </a:lnTo>
                  <a:lnTo>
                    <a:pt x="1322" y="2143"/>
                  </a:lnTo>
                  <a:lnTo>
                    <a:pt x="1334" y="738"/>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0" name="Google Shape;3847;p88">
              <a:extLst>
                <a:ext uri="{FF2B5EF4-FFF2-40B4-BE49-F238E27FC236}">
                  <a16:creationId xmlns:a16="http://schemas.microsoft.com/office/drawing/2014/main" id="{FCE13133-15A9-7768-0D0B-875597BE1C0E}"/>
                </a:ext>
              </a:extLst>
            </p:cNvPr>
            <p:cNvSpPr/>
            <p:nvPr/>
          </p:nvSpPr>
          <p:spPr>
            <a:xfrm>
              <a:off x="4846925" y="1693325"/>
              <a:ext cx="49150" cy="69600"/>
            </a:xfrm>
            <a:custGeom>
              <a:avLst/>
              <a:gdLst/>
              <a:ahLst/>
              <a:cxnLst/>
              <a:rect l="l" t="t" r="r" b="b"/>
              <a:pathLst>
                <a:path w="1966" h="2784" extrusionOk="0">
                  <a:moveTo>
                    <a:pt x="632" y="855"/>
                  </a:moveTo>
                  <a:lnTo>
                    <a:pt x="1334" y="1248"/>
                  </a:lnTo>
                  <a:lnTo>
                    <a:pt x="1322" y="1926"/>
                  </a:lnTo>
                  <a:lnTo>
                    <a:pt x="632" y="1534"/>
                  </a:lnTo>
                  <a:lnTo>
                    <a:pt x="632" y="855"/>
                  </a:lnTo>
                  <a:close/>
                  <a:moveTo>
                    <a:pt x="310" y="1"/>
                  </a:moveTo>
                  <a:cubicBezTo>
                    <a:pt x="257" y="1"/>
                    <a:pt x="203" y="15"/>
                    <a:pt x="155" y="45"/>
                  </a:cubicBezTo>
                  <a:cubicBezTo>
                    <a:pt x="60" y="105"/>
                    <a:pt x="1" y="200"/>
                    <a:pt x="1" y="319"/>
                  </a:cubicBezTo>
                  <a:lnTo>
                    <a:pt x="1" y="1712"/>
                  </a:lnTo>
                  <a:cubicBezTo>
                    <a:pt x="1" y="1831"/>
                    <a:pt x="60" y="1938"/>
                    <a:pt x="167" y="1986"/>
                  </a:cubicBezTo>
                  <a:lnTo>
                    <a:pt x="1477" y="2736"/>
                  </a:lnTo>
                  <a:cubicBezTo>
                    <a:pt x="1525" y="2760"/>
                    <a:pt x="1572" y="2772"/>
                    <a:pt x="1632" y="2772"/>
                  </a:cubicBezTo>
                  <a:lnTo>
                    <a:pt x="1632" y="2784"/>
                  </a:lnTo>
                  <a:cubicBezTo>
                    <a:pt x="1798" y="2784"/>
                    <a:pt x="1941" y="2641"/>
                    <a:pt x="1941" y="2462"/>
                  </a:cubicBezTo>
                  <a:lnTo>
                    <a:pt x="1965" y="1069"/>
                  </a:lnTo>
                  <a:cubicBezTo>
                    <a:pt x="1965" y="950"/>
                    <a:pt x="1906" y="843"/>
                    <a:pt x="1798" y="783"/>
                  </a:cubicBezTo>
                  <a:lnTo>
                    <a:pt x="465" y="45"/>
                  </a:lnTo>
                  <a:cubicBezTo>
                    <a:pt x="417" y="15"/>
                    <a:pt x="364" y="1"/>
                    <a:pt x="310"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1" name="Google Shape;3848;p88">
              <a:extLst>
                <a:ext uri="{FF2B5EF4-FFF2-40B4-BE49-F238E27FC236}">
                  <a16:creationId xmlns:a16="http://schemas.microsoft.com/office/drawing/2014/main" id="{31105DC9-C374-FED9-02DB-180A2BE89948}"/>
                </a:ext>
              </a:extLst>
            </p:cNvPr>
            <p:cNvSpPr/>
            <p:nvPr/>
          </p:nvSpPr>
          <p:spPr>
            <a:xfrm>
              <a:off x="4854675" y="1684625"/>
              <a:ext cx="61925" cy="35150"/>
            </a:xfrm>
            <a:custGeom>
              <a:avLst/>
              <a:gdLst/>
              <a:ahLst/>
              <a:cxnLst/>
              <a:rect l="l" t="t" r="r" b="b"/>
              <a:pathLst>
                <a:path w="2477" h="1406" extrusionOk="0">
                  <a:moveTo>
                    <a:pt x="1131" y="0"/>
                  </a:moveTo>
                  <a:lnTo>
                    <a:pt x="0" y="667"/>
                  </a:lnTo>
                  <a:lnTo>
                    <a:pt x="1334" y="1405"/>
                  </a:lnTo>
                  <a:lnTo>
                    <a:pt x="2477" y="739"/>
                  </a:lnTo>
                  <a:lnTo>
                    <a:pt x="113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2" name="Google Shape;3849;p88">
              <a:extLst>
                <a:ext uri="{FF2B5EF4-FFF2-40B4-BE49-F238E27FC236}">
                  <a16:creationId xmlns:a16="http://schemas.microsoft.com/office/drawing/2014/main" id="{39A89849-9AB8-C287-C11B-2E1BFE09E26D}"/>
                </a:ext>
              </a:extLst>
            </p:cNvPr>
            <p:cNvSpPr/>
            <p:nvPr/>
          </p:nvSpPr>
          <p:spPr>
            <a:xfrm>
              <a:off x="4845750" y="1676875"/>
              <a:ext cx="80075" cy="50925"/>
            </a:xfrm>
            <a:custGeom>
              <a:avLst/>
              <a:gdLst/>
              <a:ahLst/>
              <a:cxnLst/>
              <a:rect l="l" t="t" r="r" b="b"/>
              <a:pathLst>
                <a:path w="3203" h="2037" extrusionOk="0">
                  <a:moveTo>
                    <a:pt x="1488" y="668"/>
                  </a:moveTo>
                  <a:lnTo>
                    <a:pt x="2191" y="1060"/>
                  </a:lnTo>
                  <a:lnTo>
                    <a:pt x="1691" y="1358"/>
                  </a:lnTo>
                  <a:lnTo>
                    <a:pt x="988" y="965"/>
                  </a:lnTo>
                  <a:lnTo>
                    <a:pt x="1488" y="668"/>
                  </a:lnTo>
                  <a:close/>
                  <a:moveTo>
                    <a:pt x="1488" y="1"/>
                  </a:moveTo>
                  <a:cubicBezTo>
                    <a:pt x="1435" y="1"/>
                    <a:pt x="1381" y="13"/>
                    <a:pt x="1334" y="36"/>
                  </a:cubicBezTo>
                  <a:lnTo>
                    <a:pt x="202" y="703"/>
                  </a:lnTo>
                  <a:cubicBezTo>
                    <a:pt x="0" y="822"/>
                    <a:pt x="0" y="1120"/>
                    <a:pt x="202" y="1251"/>
                  </a:cubicBezTo>
                  <a:lnTo>
                    <a:pt x="1548" y="1989"/>
                  </a:lnTo>
                  <a:cubicBezTo>
                    <a:pt x="1595" y="2013"/>
                    <a:pt x="1643" y="2025"/>
                    <a:pt x="1691" y="2037"/>
                  </a:cubicBezTo>
                  <a:cubicBezTo>
                    <a:pt x="1750" y="2037"/>
                    <a:pt x="1810" y="2013"/>
                    <a:pt x="1857" y="1989"/>
                  </a:cubicBezTo>
                  <a:lnTo>
                    <a:pt x="2988" y="1322"/>
                  </a:lnTo>
                  <a:cubicBezTo>
                    <a:pt x="3203" y="1191"/>
                    <a:pt x="3203" y="894"/>
                    <a:pt x="2988" y="775"/>
                  </a:cubicBezTo>
                  <a:lnTo>
                    <a:pt x="1643" y="36"/>
                  </a:lnTo>
                  <a:cubicBezTo>
                    <a:pt x="1595" y="13"/>
                    <a:pt x="1542" y="1"/>
                    <a:pt x="148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3" name="Google Shape;3850;p88">
              <a:extLst>
                <a:ext uri="{FF2B5EF4-FFF2-40B4-BE49-F238E27FC236}">
                  <a16:creationId xmlns:a16="http://schemas.microsoft.com/office/drawing/2014/main" id="{7A8FE150-05C1-EAF5-E7AB-EE79F9A65D75}"/>
                </a:ext>
              </a:extLst>
            </p:cNvPr>
            <p:cNvSpPr/>
            <p:nvPr/>
          </p:nvSpPr>
          <p:spPr>
            <a:xfrm>
              <a:off x="4887700" y="1703075"/>
              <a:ext cx="28900" cy="51825"/>
            </a:xfrm>
            <a:custGeom>
              <a:avLst/>
              <a:gdLst/>
              <a:ahLst/>
              <a:cxnLst/>
              <a:rect l="l" t="t" r="r" b="b"/>
              <a:pathLst>
                <a:path w="1156" h="2073" extrusionOk="0">
                  <a:moveTo>
                    <a:pt x="1156" y="1"/>
                  </a:moveTo>
                  <a:lnTo>
                    <a:pt x="13" y="667"/>
                  </a:lnTo>
                  <a:lnTo>
                    <a:pt x="1" y="2072"/>
                  </a:lnTo>
                  <a:lnTo>
                    <a:pt x="1156" y="1394"/>
                  </a:lnTo>
                  <a:lnTo>
                    <a:pt x="115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4" name="Google Shape;3851;p88">
              <a:extLst>
                <a:ext uri="{FF2B5EF4-FFF2-40B4-BE49-F238E27FC236}">
                  <a16:creationId xmlns:a16="http://schemas.microsoft.com/office/drawing/2014/main" id="{CA82044F-E23A-885B-BCBF-37E2984BFF23}"/>
                </a:ext>
              </a:extLst>
            </p:cNvPr>
            <p:cNvSpPr/>
            <p:nvPr/>
          </p:nvSpPr>
          <p:spPr>
            <a:xfrm>
              <a:off x="4879975" y="1695175"/>
              <a:ext cx="44675" cy="67450"/>
            </a:xfrm>
            <a:custGeom>
              <a:avLst/>
              <a:gdLst/>
              <a:ahLst/>
              <a:cxnLst/>
              <a:rect l="l" t="t" r="r" b="b"/>
              <a:pathLst>
                <a:path w="1787" h="2698" extrusionOk="0">
                  <a:moveTo>
                    <a:pt x="1155" y="864"/>
                  </a:moveTo>
                  <a:lnTo>
                    <a:pt x="1155" y="1531"/>
                  </a:lnTo>
                  <a:lnTo>
                    <a:pt x="631" y="1841"/>
                  </a:lnTo>
                  <a:lnTo>
                    <a:pt x="643" y="1162"/>
                  </a:lnTo>
                  <a:lnTo>
                    <a:pt x="1155" y="864"/>
                  </a:lnTo>
                  <a:close/>
                  <a:moveTo>
                    <a:pt x="1465" y="0"/>
                  </a:moveTo>
                  <a:cubicBezTo>
                    <a:pt x="1413" y="0"/>
                    <a:pt x="1360" y="14"/>
                    <a:pt x="1310" y="43"/>
                  </a:cubicBezTo>
                  <a:lnTo>
                    <a:pt x="167" y="709"/>
                  </a:lnTo>
                  <a:cubicBezTo>
                    <a:pt x="72" y="769"/>
                    <a:pt x="12" y="864"/>
                    <a:pt x="24" y="983"/>
                  </a:cubicBezTo>
                  <a:lnTo>
                    <a:pt x="0" y="2376"/>
                  </a:lnTo>
                  <a:cubicBezTo>
                    <a:pt x="0" y="2495"/>
                    <a:pt x="48" y="2603"/>
                    <a:pt x="143" y="2662"/>
                  </a:cubicBezTo>
                  <a:cubicBezTo>
                    <a:pt x="191" y="2686"/>
                    <a:pt x="250" y="2698"/>
                    <a:pt x="310" y="2698"/>
                  </a:cubicBezTo>
                  <a:cubicBezTo>
                    <a:pt x="357" y="2698"/>
                    <a:pt x="417" y="2686"/>
                    <a:pt x="465" y="2662"/>
                  </a:cubicBezTo>
                  <a:lnTo>
                    <a:pt x="1619" y="1971"/>
                  </a:lnTo>
                  <a:cubicBezTo>
                    <a:pt x="1715" y="1924"/>
                    <a:pt x="1774" y="1817"/>
                    <a:pt x="1786" y="1710"/>
                  </a:cubicBezTo>
                  <a:lnTo>
                    <a:pt x="1786" y="317"/>
                  </a:lnTo>
                  <a:cubicBezTo>
                    <a:pt x="1777" y="128"/>
                    <a:pt x="1626" y="0"/>
                    <a:pt x="146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5" name="Google Shape;3852;p88">
              <a:extLst>
                <a:ext uri="{FF2B5EF4-FFF2-40B4-BE49-F238E27FC236}">
                  <a16:creationId xmlns:a16="http://schemas.microsoft.com/office/drawing/2014/main" id="{21033AA9-2924-EC8F-926A-7F75789DE67C}"/>
                </a:ext>
              </a:extLst>
            </p:cNvPr>
            <p:cNvSpPr/>
            <p:nvPr/>
          </p:nvSpPr>
          <p:spPr>
            <a:xfrm>
              <a:off x="4827275" y="1717950"/>
              <a:ext cx="147675" cy="124150"/>
            </a:xfrm>
            <a:custGeom>
              <a:avLst/>
              <a:gdLst/>
              <a:ahLst/>
              <a:cxnLst/>
              <a:rect l="l" t="t" r="r" b="b"/>
              <a:pathLst>
                <a:path w="5907" h="4966" extrusionOk="0">
                  <a:moveTo>
                    <a:pt x="1" y="1"/>
                  </a:moveTo>
                  <a:lnTo>
                    <a:pt x="1" y="1394"/>
                  </a:lnTo>
                  <a:lnTo>
                    <a:pt x="5894" y="4966"/>
                  </a:lnTo>
                  <a:lnTo>
                    <a:pt x="5906" y="3561"/>
                  </a:lnTo>
                  <a:lnTo>
                    <a:pt x="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6" name="Google Shape;3853;p88">
              <a:extLst>
                <a:ext uri="{FF2B5EF4-FFF2-40B4-BE49-F238E27FC236}">
                  <a16:creationId xmlns:a16="http://schemas.microsoft.com/office/drawing/2014/main" id="{98BC22C7-4B73-4513-FCF7-753DD5CE1B6A}"/>
                </a:ext>
              </a:extLst>
            </p:cNvPr>
            <p:cNvSpPr/>
            <p:nvPr/>
          </p:nvSpPr>
          <p:spPr>
            <a:xfrm>
              <a:off x="4819550" y="1709700"/>
              <a:ext cx="163425" cy="140150"/>
            </a:xfrm>
            <a:custGeom>
              <a:avLst/>
              <a:gdLst/>
              <a:ahLst/>
              <a:cxnLst/>
              <a:rect l="l" t="t" r="r" b="b"/>
              <a:pathLst>
                <a:path w="6537" h="5606" extrusionOk="0">
                  <a:moveTo>
                    <a:pt x="619" y="890"/>
                  </a:moveTo>
                  <a:lnTo>
                    <a:pt x="5906" y="4069"/>
                  </a:lnTo>
                  <a:lnTo>
                    <a:pt x="5894" y="4748"/>
                  </a:lnTo>
                  <a:lnTo>
                    <a:pt x="619" y="1557"/>
                  </a:lnTo>
                  <a:lnTo>
                    <a:pt x="619" y="890"/>
                  </a:lnTo>
                  <a:close/>
                  <a:moveTo>
                    <a:pt x="316" y="0"/>
                  </a:moveTo>
                  <a:cubicBezTo>
                    <a:pt x="259" y="0"/>
                    <a:pt x="203" y="15"/>
                    <a:pt x="155" y="45"/>
                  </a:cubicBezTo>
                  <a:cubicBezTo>
                    <a:pt x="60" y="105"/>
                    <a:pt x="0" y="212"/>
                    <a:pt x="0" y="319"/>
                  </a:cubicBezTo>
                  <a:lnTo>
                    <a:pt x="0" y="1724"/>
                  </a:lnTo>
                  <a:cubicBezTo>
                    <a:pt x="0" y="1831"/>
                    <a:pt x="48" y="1938"/>
                    <a:pt x="143" y="1986"/>
                  </a:cubicBezTo>
                  <a:lnTo>
                    <a:pt x="6037" y="5558"/>
                  </a:lnTo>
                  <a:cubicBezTo>
                    <a:pt x="6084" y="5593"/>
                    <a:pt x="6144" y="5605"/>
                    <a:pt x="6203" y="5605"/>
                  </a:cubicBezTo>
                  <a:cubicBezTo>
                    <a:pt x="6251" y="5605"/>
                    <a:pt x="6299" y="5593"/>
                    <a:pt x="6346" y="5558"/>
                  </a:cubicBezTo>
                  <a:cubicBezTo>
                    <a:pt x="6453" y="5510"/>
                    <a:pt x="6513" y="5403"/>
                    <a:pt x="6513" y="5296"/>
                  </a:cubicBezTo>
                  <a:lnTo>
                    <a:pt x="6537" y="3891"/>
                  </a:lnTo>
                  <a:cubicBezTo>
                    <a:pt x="6537" y="3784"/>
                    <a:pt x="6477" y="3676"/>
                    <a:pt x="6382" y="3617"/>
                  </a:cubicBezTo>
                  <a:lnTo>
                    <a:pt x="477" y="45"/>
                  </a:lnTo>
                  <a:cubicBezTo>
                    <a:pt x="429" y="15"/>
                    <a:pt x="372" y="0"/>
                    <a:pt x="31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7" name="Google Shape;3854;p88">
              <a:extLst>
                <a:ext uri="{FF2B5EF4-FFF2-40B4-BE49-F238E27FC236}">
                  <a16:creationId xmlns:a16="http://schemas.microsoft.com/office/drawing/2014/main" id="{40354027-2D75-5348-B366-5734A7D6C449}"/>
                </a:ext>
              </a:extLst>
            </p:cNvPr>
            <p:cNvSpPr/>
            <p:nvPr/>
          </p:nvSpPr>
          <p:spPr>
            <a:xfrm>
              <a:off x="4827275" y="1701300"/>
              <a:ext cx="176250" cy="105675"/>
            </a:xfrm>
            <a:custGeom>
              <a:avLst/>
              <a:gdLst/>
              <a:ahLst/>
              <a:cxnLst/>
              <a:rect l="l" t="t" r="r" b="b"/>
              <a:pathLst>
                <a:path w="7050" h="4227" extrusionOk="0">
                  <a:moveTo>
                    <a:pt x="1132" y="0"/>
                  </a:moveTo>
                  <a:lnTo>
                    <a:pt x="1" y="667"/>
                  </a:lnTo>
                  <a:lnTo>
                    <a:pt x="5906" y="4227"/>
                  </a:lnTo>
                  <a:lnTo>
                    <a:pt x="7049" y="3560"/>
                  </a:lnTo>
                  <a:lnTo>
                    <a:pt x="113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8" name="Google Shape;3855;p88">
              <a:extLst>
                <a:ext uri="{FF2B5EF4-FFF2-40B4-BE49-F238E27FC236}">
                  <a16:creationId xmlns:a16="http://schemas.microsoft.com/office/drawing/2014/main" id="{576E6544-3C66-8B5D-6DB1-A2F7AE3BE91B}"/>
                </a:ext>
              </a:extLst>
            </p:cNvPr>
            <p:cNvSpPr/>
            <p:nvPr/>
          </p:nvSpPr>
          <p:spPr>
            <a:xfrm>
              <a:off x="4818050" y="1693325"/>
              <a:ext cx="193200" cy="121700"/>
            </a:xfrm>
            <a:custGeom>
              <a:avLst/>
              <a:gdLst/>
              <a:ahLst/>
              <a:cxnLst/>
              <a:rect l="l" t="t" r="r" b="b"/>
              <a:pathLst>
                <a:path w="7728" h="4868" extrusionOk="0">
                  <a:moveTo>
                    <a:pt x="1501" y="688"/>
                  </a:moveTo>
                  <a:lnTo>
                    <a:pt x="6799" y="3879"/>
                  </a:lnTo>
                  <a:lnTo>
                    <a:pt x="6275" y="4177"/>
                  </a:lnTo>
                  <a:lnTo>
                    <a:pt x="989" y="986"/>
                  </a:lnTo>
                  <a:lnTo>
                    <a:pt x="1501" y="688"/>
                  </a:lnTo>
                  <a:close/>
                  <a:moveTo>
                    <a:pt x="1495" y="1"/>
                  </a:moveTo>
                  <a:cubicBezTo>
                    <a:pt x="1438" y="1"/>
                    <a:pt x="1382" y="15"/>
                    <a:pt x="1334" y="45"/>
                  </a:cubicBezTo>
                  <a:lnTo>
                    <a:pt x="203" y="712"/>
                  </a:lnTo>
                  <a:cubicBezTo>
                    <a:pt x="1" y="831"/>
                    <a:pt x="1" y="1129"/>
                    <a:pt x="203" y="1248"/>
                  </a:cubicBezTo>
                  <a:lnTo>
                    <a:pt x="6109" y="4820"/>
                  </a:lnTo>
                  <a:cubicBezTo>
                    <a:pt x="6168" y="4843"/>
                    <a:pt x="6216" y="4867"/>
                    <a:pt x="6275" y="4867"/>
                  </a:cubicBezTo>
                  <a:cubicBezTo>
                    <a:pt x="6335" y="4867"/>
                    <a:pt x="6394" y="4843"/>
                    <a:pt x="6430" y="4820"/>
                  </a:cubicBezTo>
                  <a:lnTo>
                    <a:pt x="7573" y="4141"/>
                  </a:lnTo>
                  <a:cubicBezTo>
                    <a:pt x="7668" y="4081"/>
                    <a:pt x="7728" y="3986"/>
                    <a:pt x="7728" y="3879"/>
                  </a:cubicBezTo>
                  <a:cubicBezTo>
                    <a:pt x="7728" y="3760"/>
                    <a:pt x="7668" y="3665"/>
                    <a:pt x="7573" y="3605"/>
                  </a:cubicBezTo>
                  <a:lnTo>
                    <a:pt x="1656" y="45"/>
                  </a:lnTo>
                  <a:cubicBezTo>
                    <a:pt x="1608" y="15"/>
                    <a:pt x="1552" y="1"/>
                    <a:pt x="149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9" name="Google Shape;3856;p88">
              <a:extLst>
                <a:ext uri="{FF2B5EF4-FFF2-40B4-BE49-F238E27FC236}">
                  <a16:creationId xmlns:a16="http://schemas.microsoft.com/office/drawing/2014/main" id="{5320E18D-44DB-5ACD-AFBF-3A5090D05145}"/>
                </a:ext>
              </a:extLst>
            </p:cNvPr>
            <p:cNvSpPr/>
            <p:nvPr/>
          </p:nvSpPr>
          <p:spPr>
            <a:xfrm>
              <a:off x="4974625" y="1790300"/>
              <a:ext cx="28900" cy="51800"/>
            </a:xfrm>
            <a:custGeom>
              <a:avLst/>
              <a:gdLst/>
              <a:ahLst/>
              <a:cxnLst/>
              <a:rect l="l" t="t" r="r" b="b"/>
              <a:pathLst>
                <a:path w="1156" h="2072" extrusionOk="0">
                  <a:moveTo>
                    <a:pt x="1155" y="0"/>
                  </a:moveTo>
                  <a:lnTo>
                    <a:pt x="12" y="667"/>
                  </a:lnTo>
                  <a:lnTo>
                    <a:pt x="0" y="2072"/>
                  </a:lnTo>
                  <a:lnTo>
                    <a:pt x="1155" y="1393"/>
                  </a:lnTo>
                  <a:lnTo>
                    <a:pt x="1155" y="0"/>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0" name="Google Shape;3857;p88">
              <a:extLst>
                <a:ext uri="{FF2B5EF4-FFF2-40B4-BE49-F238E27FC236}">
                  <a16:creationId xmlns:a16="http://schemas.microsoft.com/office/drawing/2014/main" id="{8C1450D9-B40A-CDD7-046E-9D2BA00F6A62}"/>
                </a:ext>
              </a:extLst>
            </p:cNvPr>
            <p:cNvSpPr/>
            <p:nvPr/>
          </p:nvSpPr>
          <p:spPr>
            <a:xfrm>
              <a:off x="4966575" y="1782325"/>
              <a:ext cx="44675" cy="67525"/>
            </a:xfrm>
            <a:custGeom>
              <a:avLst/>
              <a:gdLst/>
              <a:ahLst/>
              <a:cxnLst/>
              <a:rect l="l" t="t" r="r" b="b"/>
              <a:pathLst>
                <a:path w="1787" h="2701" extrusionOk="0">
                  <a:moveTo>
                    <a:pt x="1156" y="879"/>
                  </a:moveTo>
                  <a:lnTo>
                    <a:pt x="1156" y="1545"/>
                  </a:lnTo>
                  <a:lnTo>
                    <a:pt x="644" y="1843"/>
                  </a:lnTo>
                  <a:lnTo>
                    <a:pt x="644" y="1176"/>
                  </a:lnTo>
                  <a:lnTo>
                    <a:pt x="1156" y="879"/>
                  </a:lnTo>
                  <a:close/>
                  <a:moveTo>
                    <a:pt x="1465" y="1"/>
                  </a:moveTo>
                  <a:cubicBezTo>
                    <a:pt x="1412" y="1"/>
                    <a:pt x="1358" y="15"/>
                    <a:pt x="1311" y="45"/>
                  </a:cubicBezTo>
                  <a:lnTo>
                    <a:pt x="168" y="712"/>
                  </a:lnTo>
                  <a:cubicBezTo>
                    <a:pt x="72" y="771"/>
                    <a:pt x="25" y="879"/>
                    <a:pt x="25" y="986"/>
                  </a:cubicBezTo>
                  <a:lnTo>
                    <a:pt x="1" y="2379"/>
                  </a:lnTo>
                  <a:cubicBezTo>
                    <a:pt x="1" y="2498"/>
                    <a:pt x="60" y="2605"/>
                    <a:pt x="156" y="2665"/>
                  </a:cubicBezTo>
                  <a:cubicBezTo>
                    <a:pt x="203" y="2688"/>
                    <a:pt x="263" y="2700"/>
                    <a:pt x="322" y="2700"/>
                  </a:cubicBezTo>
                  <a:cubicBezTo>
                    <a:pt x="370" y="2700"/>
                    <a:pt x="430" y="2688"/>
                    <a:pt x="477" y="2665"/>
                  </a:cubicBezTo>
                  <a:lnTo>
                    <a:pt x="1632" y="1986"/>
                  </a:lnTo>
                  <a:cubicBezTo>
                    <a:pt x="1727" y="1926"/>
                    <a:pt x="1787" y="1819"/>
                    <a:pt x="1787" y="1712"/>
                  </a:cubicBezTo>
                  <a:lnTo>
                    <a:pt x="1787" y="319"/>
                  </a:lnTo>
                  <a:cubicBezTo>
                    <a:pt x="1787" y="212"/>
                    <a:pt x="1727" y="105"/>
                    <a:pt x="1620" y="45"/>
                  </a:cubicBezTo>
                  <a:cubicBezTo>
                    <a:pt x="1573" y="15"/>
                    <a:pt x="1519" y="1"/>
                    <a:pt x="146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1" name="Google Shape;3858;p88">
              <a:extLst>
                <a:ext uri="{FF2B5EF4-FFF2-40B4-BE49-F238E27FC236}">
                  <a16:creationId xmlns:a16="http://schemas.microsoft.com/office/drawing/2014/main" id="{0A4AC9CE-D5D1-7E5A-C45B-C110CBF8604E}"/>
                </a:ext>
              </a:extLst>
            </p:cNvPr>
            <p:cNvSpPr/>
            <p:nvPr/>
          </p:nvSpPr>
          <p:spPr>
            <a:xfrm>
              <a:off x="6501900" y="2492750"/>
              <a:ext cx="33050" cy="36350"/>
            </a:xfrm>
            <a:custGeom>
              <a:avLst/>
              <a:gdLst/>
              <a:ahLst/>
              <a:cxnLst/>
              <a:rect l="l" t="t" r="r" b="b"/>
              <a:pathLst>
                <a:path w="1322" h="1454" extrusionOk="0">
                  <a:moveTo>
                    <a:pt x="1322" y="1"/>
                  </a:moveTo>
                  <a:lnTo>
                    <a:pt x="0" y="775"/>
                  </a:lnTo>
                  <a:lnTo>
                    <a:pt x="36" y="1453"/>
                  </a:lnTo>
                  <a:lnTo>
                    <a:pt x="1108" y="810"/>
                  </a:lnTo>
                  <a:cubicBezTo>
                    <a:pt x="1239" y="739"/>
                    <a:pt x="1322" y="596"/>
                    <a:pt x="1322" y="441"/>
                  </a:cubicBezTo>
                  <a:lnTo>
                    <a:pt x="1322"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2" name="Google Shape;3859;p88">
              <a:extLst>
                <a:ext uri="{FF2B5EF4-FFF2-40B4-BE49-F238E27FC236}">
                  <a16:creationId xmlns:a16="http://schemas.microsoft.com/office/drawing/2014/main" id="{B9E3CE7D-94B0-A0C1-7B62-8AB7D6F05DDD}"/>
                </a:ext>
              </a:extLst>
            </p:cNvPr>
            <p:cNvSpPr/>
            <p:nvPr/>
          </p:nvSpPr>
          <p:spPr>
            <a:xfrm>
              <a:off x="6493850" y="2485100"/>
              <a:ext cx="48850" cy="51725"/>
            </a:xfrm>
            <a:custGeom>
              <a:avLst/>
              <a:gdLst/>
              <a:ahLst/>
              <a:cxnLst/>
              <a:rect l="l" t="t" r="r" b="b"/>
              <a:pathLst>
                <a:path w="1954" h="2069" extrusionOk="0">
                  <a:moveTo>
                    <a:pt x="1644" y="0"/>
                  </a:moveTo>
                  <a:cubicBezTo>
                    <a:pt x="1590" y="0"/>
                    <a:pt x="1537" y="15"/>
                    <a:pt x="1489" y="45"/>
                  </a:cubicBezTo>
                  <a:lnTo>
                    <a:pt x="156" y="807"/>
                  </a:lnTo>
                  <a:cubicBezTo>
                    <a:pt x="60" y="866"/>
                    <a:pt x="1" y="973"/>
                    <a:pt x="1" y="1093"/>
                  </a:cubicBezTo>
                  <a:lnTo>
                    <a:pt x="37" y="1771"/>
                  </a:lnTo>
                  <a:cubicBezTo>
                    <a:pt x="49" y="1938"/>
                    <a:pt x="191" y="2069"/>
                    <a:pt x="358" y="2069"/>
                  </a:cubicBezTo>
                  <a:cubicBezTo>
                    <a:pt x="406" y="2069"/>
                    <a:pt x="465" y="2057"/>
                    <a:pt x="513" y="2033"/>
                  </a:cubicBezTo>
                  <a:lnTo>
                    <a:pt x="1596" y="1390"/>
                  </a:lnTo>
                  <a:cubicBezTo>
                    <a:pt x="1823" y="1259"/>
                    <a:pt x="1954" y="1009"/>
                    <a:pt x="1954" y="747"/>
                  </a:cubicBezTo>
                  <a:lnTo>
                    <a:pt x="1954" y="319"/>
                  </a:lnTo>
                  <a:cubicBezTo>
                    <a:pt x="1954" y="200"/>
                    <a:pt x="1894" y="92"/>
                    <a:pt x="1799" y="45"/>
                  </a:cubicBezTo>
                  <a:cubicBezTo>
                    <a:pt x="1751" y="15"/>
                    <a:pt x="1698" y="0"/>
                    <a:pt x="164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3" name="Google Shape;3860;p88">
              <a:extLst>
                <a:ext uri="{FF2B5EF4-FFF2-40B4-BE49-F238E27FC236}">
                  <a16:creationId xmlns:a16="http://schemas.microsoft.com/office/drawing/2014/main" id="{B0A6D820-96B3-AF75-5B0E-7D3986EBCDDD}"/>
                </a:ext>
              </a:extLst>
            </p:cNvPr>
            <p:cNvSpPr/>
            <p:nvPr/>
          </p:nvSpPr>
          <p:spPr>
            <a:xfrm>
              <a:off x="6447125" y="2458225"/>
              <a:ext cx="87825" cy="53600"/>
            </a:xfrm>
            <a:custGeom>
              <a:avLst/>
              <a:gdLst/>
              <a:ahLst/>
              <a:cxnLst/>
              <a:rect l="l" t="t" r="r" b="b"/>
              <a:pathLst>
                <a:path w="3513" h="2144" extrusionOk="0">
                  <a:moveTo>
                    <a:pt x="1031" y="0"/>
                  </a:moveTo>
                  <a:cubicBezTo>
                    <a:pt x="917" y="0"/>
                    <a:pt x="805" y="27"/>
                    <a:pt x="703" y="84"/>
                  </a:cubicBezTo>
                  <a:lnTo>
                    <a:pt x="239" y="358"/>
                  </a:lnTo>
                  <a:cubicBezTo>
                    <a:pt x="1" y="489"/>
                    <a:pt x="1" y="810"/>
                    <a:pt x="227" y="953"/>
                  </a:cubicBezTo>
                  <a:lnTo>
                    <a:pt x="2191" y="2144"/>
                  </a:lnTo>
                  <a:lnTo>
                    <a:pt x="3513" y="1382"/>
                  </a:lnTo>
                  <a:lnTo>
                    <a:pt x="1394" y="96"/>
                  </a:lnTo>
                  <a:cubicBezTo>
                    <a:pt x="1281" y="33"/>
                    <a:pt x="1156" y="0"/>
                    <a:pt x="103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4" name="Google Shape;3861;p88">
              <a:extLst>
                <a:ext uri="{FF2B5EF4-FFF2-40B4-BE49-F238E27FC236}">
                  <a16:creationId xmlns:a16="http://schemas.microsoft.com/office/drawing/2014/main" id="{809AC9FA-3F9B-E1C4-2E8A-1E28E578F97E}"/>
                </a:ext>
              </a:extLst>
            </p:cNvPr>
            <p:cNvSpPr/>
            <p:nvPr/>
          </p:nvSpPr>
          <p:spPr>
            <a:xfrm>
              <a:off x="6437600" y="2450550"/>
              <a:ext cx="106600" cy="69325"/>
            </a:xfrm>
            <a:custGeom>
              <a:avLst/>
              <a:gdLst/>
              <a:ahLst/>
              <a:cxnLst/>
              <a:rect l="l" t="t" r="r" b="b"/>
              <a:pathLst>
                <a:path w="4264" h="2773" extrusionOk="0">
                  <a:moveTo>
                    <a:pt x="1417" y="629"/>
                  </a:moveTo>
                  <a:cubicBezTo>
                    <a:pt x="1489" y="629"/>
                    <a:pt x="1548" y="641"/>
                    <a:pt x="1608" y="677"/>
                  </a:cubicBezTo>
                  <a:lnTo>
                    <a:pt x="3275" y="1689"/>
                  </a:lnTo>
                  <a:lnTo>
                    <a:pt x="2572" y="2094"/>
                  </a:lnTo>
                  <a:lnTo>
                    <a:pt x="763" y="939"/>
                  </a:lnTo>
                  <a:lnTo>
                    <a:pt x="1239" y="677"/>
                  </a:lnTo>
                  <a:cubicBezTo>
                    <a:pt x="1298" y="641"/>
                    <a:pt x="1358" y="629"/>
                    <a:pt x="1417" y="629"/>
                  </a:cubicBezTo>
                  <a:close/>
                  <a:moveTo>
                    <a:pt x="1422" y="1"/>
                  </a:moveTo>
                  <a:cubicBezTo>
                    <a:pt x="1254" y="1"/>
                    <a:pt x="1085" y="43"/>
                    <a:pt x="929" y="129"/>
                  </a:cubicBezTo>
                  <a:lnTo>
                    <a:pt x="453" y="391"/>
                  </a:lnTo>
                  <a:cubicBezTo>
                    <a:pt x="13" y="641"/>
                    <a:pt x="1" y="1272"/>
                    <a:pt x="441" y="1534"/>
                  </a:cubicBezTo>
                  <a:lnTo>
                    <a:pt x="2406" y="2725"/>
                  </a:lnTo>
                  <a:cubicBezTo>
                    <a:pt x="2453" y="2760"/>
                    <a:pt x="2513" y="2772"/>
                    <a:pt x="2572" y="2772"/>
                  </a:cubicBezTo>
                  <a:cubicBezTo>
                    <a:pt x="2620" y="2772"/>
                    <a:pt x="2680" y="2748"/>
                    <a:pt x="2727" y="2725"/>
                  </a:cubicBezTo>
                  <a:lnTo>
                    <a:pt x="4049" y="1963"/>
                  </a:lnTo>
                  <a:cubicBezTo>
                    <a:pt x="4263" y="1844"/>
                    <a:pt x="4263" y="1546"/>
                    <a:pt x="4049" y="1427"/>
                  </a:cubicBezTo>
                  <a:lnTo>
                    <a:pt x="1941" y="141"/>
                  </a:lnTo>
                  <a:cubicBezTo>
                    <a:pt x="1781" y="49"/>
                    <a:pt x="1602" y="1"/>
                    <a:pt x="142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5" name="Google Shape;3862;p88">
              <a:extLst>
                <a:ext uri="{FF2B5EF4-FFF2-40B4-BE49-F238E27FC236}">
                  <a16:creationId xmlns:a16="http://schemas.microsoft.com/office/drawing/2014/main" id="{BA7AD174-3124-94B6-979B-57F8F98248BE}"/>
                </a:ext>
              </a:extLst>
            </p:cNvPr>
            <p:cNvSpPr/>
            <p:nvPr/>
          </p:nvSpPr>
          <p:spPr>
            <a:xfrm>
              <a:off x="6445950" y="2474900"/>
              <a:ext cx="56875" cy="54200"/>
            </a:xfrm>
            <a:custGeom>
              <a:avLst/>
              <a:gdLst/>
              <a:ahLst/>
              <a:cxnLst/>
              <a:rect l="l" t="t" r="r" b="b"/>
              <a:pathLst>
                <a:path w="2275" h="2168" extrusionOk="0">
                  <a:moveTo>
                    <a:pt x="48" y="0"/>
                  </a:moveTo>
                  <a:lnTo>
                    <a:pt x="0" y="369"/>
                  </a:lnTo>
                  <a:cubicBezTo>
                    <a:pt x="0" y="536"/>
                    <a:pt x="83" y="691"/>
                    <a:pt x="214" y="786"/>
                  </a:cubicBezTo>
                  <a:lnTo>
                    <a:pt x="2274" y="2167"/>
                  </a:lnTo>
                  <a:lnTo>
                    <a:pt x="2238" y="1489"/>
                  </a:lnTo>
                  <a:lnTo>
                    <a:pt x="4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6" name="Google Shape;3863;p88">
              <a:extLst>
                <a:ext uri="{FF2B5EF4-FFF2-40B4-BE49-F238E27FC236}">
                  <a16:creationId xmlns:a16="http://schemas.microsoft.com/office/drawing/2014/main" id="{B7AB3D04-D2D7-70C1-4766-8A6C03652684}"/>
                </a:ext>
              </a:extLst>
            </p:cNvPr>
            <p:cNvSpPr/>
            <p:nvPr/>
          </p:nvSpPr>
          <p:spPr>
            <a:xfrm>
              <a:off x="6437900" y="2466875"/>
              <a:ext cx="72650" cy="69950"/>
            </a:xfrm>
            <a:custGeom>
              <a:avLst/>
              <a:gdLst/>
              <a:ahLst/>
              <a:cxnLst/>
              <a:rect l="l" t="t" r="r" b="b"/>
              <a:pathLst>
                <a:path w="2906" h="2798" extrusionOk="0">
                  <a:moveTo>
                    <a:pt x="365" y="0"/>
                  </a:moveTo>
                  <a:cubicBezTo>
                    <a:pt x="322" y="0"/>
                    <a:pt x="278" y="9"/>
                    <a:pt x="239" y="24"/>
                  </a:cubicBezTo>
                  <a:cubicBezTo>
                    <a:pt x="132" y="71"/>
                    <a:pt x="60" y="167"/>
                    <a:pt x="48" y="274"/>
                  </a:cubicBezTo>
                  <a:lnTo>
                    <a:pt x="1" y="679"/>
                  </a:lnTo>
                  <a:cubicBezTo>
                    <a:pt x="1" y="952"/>
                    <a:pt x="132" y="1214"/>
                    <a:pt x="358" y="1369"/>
                  </a:cubicBezTo>
                  <a:lnTo>
                    <a:pt x="2418" y="2750"/>
                  </a:lnTo>
                  <a:cubicBezTo>
                    <a:pt x="2465" y="2774"/>
                    <a:pt x="2525" y="2798"/>
                    <a:pt x="2596" y="2798"/>
                  </a:cubicBezTo>
                  <a:cubicBezTo>
                    <a:pt x="2644" y="2798"/>
                    <a:pt x="2691" y="2786"/>
                    <a:pt x="2739" y="2762"/>
                  </a:cubicBezTo>
                  <a:cubicBezTo>
                    <a:pt x="2846" y="2703"/>
                    <a:pt x="2906" y="2595"/>
                    <a:pt x="2906" y="2476"/>
                  </a:cubicBezTo>
                  <a:lnTo>
                    <a:pt x="2870" y="1786"/>
                  </a:lnTo>
                  <a:cubicBezTo>
                    <a:pt x="2870" y="1691"/>
                    <a:pt x="2822" y="1595"/>
                    <a:pt x="2739" y="1548"/>
                  </a:cubicBezTo>
                  <a:lnTo>
                    <a:pt x="536" y="59"/>
                  </a:lnTo>
                  <a:cubicBezTo>
                    <a:pt x="487" y="18"/>
                    <a:pt x="426" y="0"/>
                    <a:pt x="36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7" name="Google Shape;3864;p88">
              <a:extLst>
                <a:ext uri="{FF2B5EF4-FFF2-40B4-BE49-F238E27FC236}">
                  <a16:creationId xmlns:a16="http://schemas.microsoft.com/office/drawing/2014/main" id="{3D3A90EB-04D1-4223-1082-5B959D74A157}"/>
                </a:ext>
              </a:extLst>
            </p:cNvPr>
            <p:cNvSpPr/>
            <p:nvPr/>
          </p:nvSpPr>
          <p:spPr>
            <a:xfrm>
              <a:off x="6478675" y="2481025"/>
              <a:ext cx="66100" cy="46575"/>
            </a:xfrm>
            <a:custGeom>
              <a:avLst/>
              <a:gdLst/>
              <a:ahLst/>
              <a:cxnLst/>
              <a:rect l="l" t="t" r="r" b="b"/>
              <a:pathLst>
                <a:path w="2644" h="1863" extrusionOk="0">
                  <a:moveTo>
                    <a:pt x="1371" y="623"/>
                  </a:moveTo>
                  <a:cubicBezTo>
                    <a:pt x="1581" y="623"/>
                    <a:pt x="1787" y="695"/>
                    <a:pt x="1941" y="839"/>
                  </a:cubicBezTo>
                  <a:cubicBezTo>
                    <a:pt x="1977" y="863"/>
                    <a:pt x="1989" y="898"/>
                    <a:pt x="1989" y="934"/>
                  </a:cubicBezTo>
                  <a:cubicBezTo>
                    <a:pt x="1977" y="1053"/>
                    <a:pt x="1703" y="1232"/>
                    <a:pt x="1322" y="1232"/>
                  </a:cubicBezTo>
                  <a:cubicBezTo>
                    <a:pt x="929" y="1232"/>
                    <a:pt x="656" y="1053"/>
                    <a:pt x="644" y="934"/>
                  </a:cubicBezTo>
                  <a:lnTo>
                    <a:pt x="632" y="922"/>
                  </a:lnTo>
                  <a:cubicBezTo>
                    <a:pt x="644" y="886"/>
                    <a:pt x="656" y="851"/>
                    <a:pt x="679" y="827"/>
                  </a:cubicBezTo>
                  <a:cubicBezTo>
                    <a:pt x="775" y="732"/>
                    <a:pt x="1001" y="636"/>
                    <a:pt x="1322" y="625"/>
                  </a:cubicBezTo>
                  <a:cubicBezTo>
                    <a:pt x="1338" y="624"/>
                    <a:pt x="1355" y="623"/>
                    <a:pt x="1371" y="623"/>
                  </a:cubicBezTo>
                  <a:close/>
                  <a:moveTo>
                    <a:pt x="1320" y="1"/>
                  </a:moveTo>
                  <a:cubicBezTo>
                    <a:pt x="931" y="1"/>
                    <a:pt x="541" y="138"/>
                    <a:pt x="227" y="410"/>
                  </a:cubicBezTo>
                  <a:cubicBezTo>
                    <a:pt x="84" y="553"/>
                    <a:pt x="1" y="767"/>
                    <a:pt x="13" y="982"/>
                  </a:cubicBezTo>
                  <a:cubicBezTo>
                    <a:pt x="48" y="1482"/>
                    <a:pt x="608" y="1863"/>
                    <a:pt x="1310" y="1863"/>
                  </a:cubicBezTo>
                  <a:lnTo>
                    <a:pt x="1322" y="1863"/>
                  </a:lnTo>
                  <a:cubicBezTo>
                    <a:pt x="2025" y="1863"/>
                    <a:pt x="2584" y="1494"/>
                    <a:pt x="2620" y="994"/>
                  </a:cubicBezTo>
                  <a:cubicBezTo>
                    <a:pt x="2644" y="779"/>
                    <a:pt x="2561" y="577"/>
                    <a:pt x="2418" y="422"/>
                  </a:cubicBezTo>
                  <a:cubicBezTo>
                    <a:pt x="2106" y="141"/>
                    <a:pt x="1714" y="1"/>
                    <a:pt x="132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8" name="Google Shape;3865;p88">
              <a:extLst>
                <a:ext uri="{FF2B5EF4-FFF2-40B4-BE49-F238E27FC236}">
                  <a16:creationId xmlns:a16="http://schemas.microsoft.com/office/drawing/2014/main" id="{C0551E6A-CFD8-C30D-C02A-6D1A49478D55}"/>
                </a:ext>
              </a:extLst>
            </p:cNvPr>
            <p:cNvSpPr/>
            <p:nvPr/>
          </p:nvSpPr>
          <p:spPr>
            <a:xfrm>
              <a:off x="6467375" y="2195700"/>
              <a:ext cx="91100" cy="322375"/>
            </a:xfrm>
            <a:custGeom>
              <a:avLst/>
              <a:gdLst/>
              <a:ahLst/>
              <a:cxnLst/>
              <a:rect l="l" t="t" r="r" b="b"/>
              <a:pathLst>
                <a:path w="3644" h="12895" extrusionOk="0">
                  <a:moveTo>
                    <a:pt x="0" y="0"/>
                  </a:moveTo>
                  <a:lnTo>
                    <a:pt x="774" y="12299"/>
                  </a:lnTo>
                  <a:cubicBezTo>
                    <a:pt x="798" y="12633"/>
                    <a:pt x="1239" y="12895"/>
                    <a:pt x="1774" y="12895"/>
                  </a:cubicBezTo>
                  <a:cubicBezTo>
                    <a:pt x="2298" y="12895"/>
                    <a:pt x="2727" y="12645"/>
                    <a:pt x="2751" y="12311"/>
                  </a:cubicBezTo>
                  <a:lnTo>
                    <a:pt x="3465" y="2012"/>
                  </a:lnTo>
                  <a:lnTo>
                    <a:pt x="3644" y="12"/>
                  </a:lnTo>
                  <a:lnTo>
                    <a:pt x="0"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9" name="Google Shape;3866;p88">
              <a:extLst>
                <a:ext uri="{FF2B5EF4-FFF2-40B4-BE49-F238E27FC236}">
                  <a16:creationId xmlns:a16="http://schemas.microsoft.com/office/drawing/2014/main" id="{36F7B8E0-85B5-4693-144D-D53F60B2CB82}"/>
                </a:ext>
              </a:extLst>
            </p:cNvPr>
            <p:cNvSpPr/>
            <p:nvPr/>
          </p:nvSpPr>
          <p:spPr>
            <a:xfrm>
              <a:off x="6459025" y="2187900"/>
              <a:ext cx="107500" cy="338225"/>
            </a:xfrm>
            <a:custGeom>
              <a:avLst/>
              <a:gdLst/>
              <a:ahLst/>
              <a:cxnLst/>
              <a:rect l="l" t="t" r="r" b="b"/>
              <a:pathLst>
                <a:path w="4300" h="13529" extrusionOk="0">
                  <a:moveTo>
                    <a:pt x="349" y="0"/>
                  </a:moveTo>
                  <a:cubicBezTo>
                    <a:pt x="337" y="0"/>
                    <a:pt x="324" y="1"/>
                    <a:pt x="310" y="3"/>
                  </a:cubicBezTo>
                  <a:cubicBezTo>
                    <a:pt x="132" y="3"/>
                    <a:pt x="1" y="158"/>
                    <a:pt x="13" y="336"/>
                  </a:cubicBezTo>
                  <a:lnTo>
                    <a:pt x="799" y="12635"/>
                  </a:lnTo>
                  <a:cubicBezTo>
                    <a:pt x="834" y="13147"/>
                    <a:pt x="1394" y="13528"/>
                    <a:pt x="2096" y="13528"/>
                  </a:cubicBezTo>
                  <a:lnTo>
                    <a:pt x="2108" y="13528"/>
                  </a:lnTo>
                  <a:cubicBezTo>
                    <a:pt x="2811" y="13528"/>
                    <a:pt x="3358" y="13147"/>
                    <a:pt x="3406" y="12647"/>
                  </a:cubicBezTo>
                  <a:lnTo>
                    <a:pt x="4120" y="2348"/>
                  </a:lnTo>
                  <a:lnTo>
                    <a:pt x="4287" y="348"/>
                  </a:lnTo>
                  <a:cubicBezTo>
                    <a:pt x="4299" y="169"/>
                    <a:pt x="4168" y="27"/>
                    <a:pt x="4001" y="3"/>
                  </a:cubicBezTo>
                  <a:cubicBezTo>
                    <a:pt x="3994" y="2"/>
                    <a:pt x="3986" y="2"/>
                    <a:pt x="3979" y="2"/>
                  </a:cubicBezTo>
                  <a:cubicBezTo>
                    <a:pt x="3810" y="2"/>
                    <a:pt x="3668" y="129"/>
                    <a:pt x="3656" y="300"/>
                  </a:cubicBezTo>
                  <a:lnTo>
                    <a:pt x="2775" y="12600"/>
                  </a:lnTo>
                  <a:cubicBezTo>
                    <a:pt x="2763" y="12719"/>
                    <a:pt x="2501" y="12897"/>
                    <a:pt x="2120" y="12897"/>
                  </a:cubicBezTo>
                  <a:lnTo>
                    <a:pt x="2108" y="12897"/>
                  </a:lnTo>
                  <a:cubicBezTo>
                    <a:pt x="1715" y="12897"/>
                    <a:pt x="1442" y="12707"/>
                    <a:pt x="1430" y="12600"/>
                  </a:cubicBezTo>
                  <a:lnTo>
                    <a:pt x="644" y="300"/>
                  </a:lnTo>
                  <a:cubicBezTo>
                    <a:pt x="644" y="135"/>
                    <a:pt x="511" y="0"/>
                    <a:pt x="34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0" name="Google Shape;3867;p88">
              <a:extLst>
                <a:ext uri="{FF2B5EF4-FFF2-40B4-BE49-F238E27FC236}">
                  <a16:creationId xmlns:a16="http://schemas.microsoft.com/office/drawing/2014/main" id="{6AE4A63D-7AE4-7D66-7DD3-673FC5D56683}"/>
                </a:ext>
              </a:extLst>
            </p:cNvPr>
            <p:cNvSpPr/>
            <p:nvPr/>
          </p:nvSpPr>
          <p:spPr>
            <a:xfrm>
              <a:off x="6457250" y="2125150"/>
              <a:ext cx="111350" cy="123250"/>
            </a:xfrm>
            <a:custGeom>
              <a:avLst/>
              <a:gdLst/>
              <a:ahLst/>
              <a:cxnLst/>
              <a:rect l="l" t="t" r="r" b="b"/>
              <a:pathLst>
                <a:path w="4454" h="4930" extrusionOk="0">
                  <a:moveTo>
                    <a:pt x="2227" y="620"/>
                  </a:moveTo>
                  <a:cubicBezTo>
                    <a:pt x="2620" y="632"/>
                    <a:pt x="3001" y="798"/>
                    <a:pt x="3263" y="1108"/>
                  </a:cubicBezTo>
                  <a:cubicBezTo>
                    <a:pt x="3632" y="1525"/>
                    <a:pt x="3810" y="2084"/>
                    <a:pt x="3751" y="2644"/>
                  </a:cubicBezTo>
                  <a:cubicBezTo>
                    <a:pt x="3668" y="3572"/>
                    <a:pt x="3001" y="4299"/>
                    <a:pt x="2215" y="4299"/>
                  </a:cubicBezTo>
                  <a:lnTo>
                    <a:pt x="2203" y="4299"/>
                  </a:lnTo>
                  <a:cubicBezTo>
                    <a:pt x="1429" y="4287"/>
                    <a:pt x="751" y="3561"/>
                    <a:pt x="679" y="2632"/>
                  </a:cubicBezTo>
                  <a:cubicBezTo>
                    <a:pt x="631" y="2072"/>
                    <a:pt x="822" y="1513"/>
                    <a:pt x="1191" y="1096"/>
                  </a:cubicBezTo>
                  <a:cubicBezTo>
                    <a:pt x="1453" y="798"/>
                    <a:pt x="1822" y="632"/>
                    <a:pt x="2227" y="632"/>
                  </a:cubicBezTo>
                  <a:lnTo>
                    <a:pt x="2227" y="620"/>
                  </a:lnTo>
                  <a:close/>
                  <a:moveTo>
                    <a:pt x="2239" y="1"/>
                  </a:moveTo>
                  <a:cubicBezTo>
                    <a:pt x="1667" y="1"/>
                    <a:pt x="1120" y="251"/>
                    <a:pt x="739" y="667"/>
                  </a:cubicBezTo>
                  <a:cubicBezTo>
                    <a:pt x="239" y="1215"/>
                    <a:pt x="0" y="1941"/>
                    <a:pt x="60" y="2679"/>
                  </a:cubicBezTo>
                  <a:cubicBezTo>
                    <a:pt x="155" y="3930"/>
                    <a:pt x="1096" y="4930"/>
                    <a:pt x="2215" y="4930"/>
                  </a:cubicBezTo>
                  <a:lnTo>
                    <a:pt x="2227" y="4930"/>
                  </a:lnTo>
                  <a:cubicBezTo>
                    <a:pt x="3334" y="4930"/>
                    <a:pt x="4275" y="3953"/>
                    <a:pt x="4382" y="2703"/>
                  </a:cubicBezTo>
                  <a:cubicBezTo>
                    <a:pt x="4453" y="1965"/>
                    <a:pt x="4227" y="1239"/>
                    <a:pt x="3739" y="679"/>
                  </a:cubicBezTo>
                  <a:cubicBezTo>
                    <a:pt x="3358" y="251"/>
                    <a:pt x="2810" y="1"/>
                    <a:pt x="223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1" name="Google Shape;3868;p88">
              <a:extLst>
                <a:ext uri="{FF2B5EF4-FFF2-40B4-BE49-F238E27FC236}">
                  <a16:creationId xmlns:a16="http://schemas.microsoft.com/office/drawing/2014/main" id="{87318B48-0B80-285C-089E-9C82F5946916}"/>
                </a:ext>
              </a:extLst>
            </p:cNvPr>
            <p:cNvSpPr/>
            <p:nvPr/>
          </p:nvSpPr>
          <p:spPr>
            <a:xfrm>
              <a:off x="6464400" y="2132900"/>
              <a:ext cx="97350" cy="107475"/>
            </a:xfrm>
            <a:custGeom>
              <a:avLst/>
              <a:gdLst/>
              <a:ahLst/>
              <a:cxnLst/>
              <a:rect l="l" t="t" r="r" b="b"/>
              <a:pathLst>
                <a:path w="3894" h="4299" extrusionOk="0">
                  <a:moveTo>
                    <a:pt x="1953" y="0"/>
                  </a:moveTo>
                  <a:cubicBezTo>
                    <a:pt x="822" y="0"/>
                    <a:pt x="0" y="1095"/>
                    <a:pt x="95" y="2334"/>
                  </a:cubicBezTo>
                  <a:cubicBezTo>
                    <a:pt x="179" y="3453"/>
                    <a:pt x="988" y="4286"/>
                    <a:pt x="1929" y="4298"/>
                  </a:cubicBezTo>
                  <a:cubicBezTo>
                    <a:pt x="2858" y="4298"/>
                    <a:pt x="3691" y="3477"/>
                    <a:pt x="3786" y="2358"/>
                  </a:cubicBezTo>
                  <a:cubicBezTo>
                    <a:pt x="3894" y="1119"/>
                    <a:pt x="3072" y="12"/>
                    <a:pt x="195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2" name="Google Shape;3869;p88">
              <a:extLst>
                <a:ext uri="{FF2B5EF4-FFF2-40B4-BE49-F238E27FC236}">
                  <a16:creationId xmlns:a16="http://schemas.microsoft.com/office/drawing/2014/main" id="{E965892D-79F0-28D9-04A3-0CDC3ED3D3FD}"/>
                </a:ext>
              </a:extLst>
            </p:cNvPr>
            <p:cNvSpPr/>
            <p:nvPr/>
          </p:nvSpPr>
          <p:spPr>
            <a:xfrm>
              <a:off x="6367050" y="1914525"/>
              <a:ext cx="191725" cy="361450"/>
            </a:xfrm>
            <a:custGeom>
              <a:avLst/>
              <a:gdLst/>
              <a:ahLst/>
              <a:cxnLst/>
              <a:rect l="l" t="t" r="r" b="b"/>
              <a:pathLst>
                <a:path w="7669" h="14458" extrusionOk="0">
                  <a:moveTo>
                    <a:pt x="3915" y="1"/>
                  </a:moveTo>
                  <a:cubicBezTo>
                    <a:pt x="3761" y="1"/>
                    <a:pt x="3609" y="44"/>
                    <a:pt x="3477" y="127"/>
                  </a:cubicBezTo>
                  <a:lnTo>
                    <a:pt x="2465" y="746"/>
                  </a:lnTo>
                  <a:cubicBezTo>
                    <a:pt x="2096" y="925"/>
                    <a:pt x="1739" y="1151"/>
                    <a:pt x="1406" y="1401"/>
                  </a:cubicBezTo>
                  <a:cubicBezTo>
                    <a:pt x="1096" y="1603"/>
                    <a:pt x="834" y="1865"/>
                    <a:pt x="620" y="2175"/>
                  </a:cubicBezTo>
                  <a:cubicBezTo>
                    <a:pt x="418" y="2437"/>
                    <a:pt x="263" y="2734"/>
                    <a:pt x="168" y="3056"/>
                  </a:cubicBezTo>
                  <a:lnTo>
                    <a:pt x="168" y="3223"/>
                  </a:lnTo>
                  <a:cubicBezTo>
                    <a:pt x="132" y="3425"/>
                    <a:pt x="96" y="3627"/>
                    <a:pt x="96" y="3830"/>
                  </a:cubicBezTo>
                  <a:lnTo>
                    <a:pt x="1" y="13105"/>
                  </a:lnTo>
                  <a:lnTo>
                    <a:pt x="2239" y="14295"/>
                  </a:lnTo>
                  <a:cubicBezTo>
                    <a:pt x="2445" y="14404"/>
                    <a:pt x="2671" y="14458"/>
                    <a:pt x="2895" y="14458"/>
                  </a:cubicBezTo>
                  <a:cubicBezTo>
                    <a:pt x="3138" y="14458"/>
                    <a:pt x="3380" y="14395"/>
                    <a:pt x="3597" y="14272"/>
                  </a:cubicBezTo>
                  <a:lnTo>
                    <a:pt x="7597" y="11878"/>
                  </a:lnTo>
                  <a:lnTo>
                    <a:pt x="7668" y="2377"/>
                  </a:lnTo>
                  <a:cubicBezTo>
                    <a:pt x="7668" y="2080"/>
                    <a:pt x="7514" y="1818"/>
                    <a:pt x="7264" y="1663"/>
                  </a:cubicBezTo>
                  <a:lnTo>
                    <a:pt x="4370" y="139"/>
                  </a:lnTo>
                  <a:cubicBezTo>
                    <a:pt x="4323" y="115"/>
                    <a:pt x="4287" y="91"/>
                    <a:pt x="4239" y="67"/>
                  </a:cubicBezTo>
                  <a:cubicBezTo>
                    <a:pt x="4135" y="23"/>
                    <a:pt x="4025" y="1"/>
                    <a:pt x="391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3" name="Google Shape;3870;p88">
              <a:extLst>
                <a:ext uri="{FF2B5EF4-FFF2-40B4-BE49-F238E27FC236}">
                  <a16:creationId xmlns:a16="http://schemas.microsoft.com/office/drawing/2014/main" id="{13801EFD-D1B3-24B1-0994-5EA8B9B00D55}"/>
                </a:ext>
              </a:extLst>
            </p:cNvPr>
            <p:cNvSpPr/>
            <p:nvPr/>
          </p:nvSpPr>
          <p:spPr>
            <a:xfrm>
              <a:off x="6406050" y="2557050"/>
              <a:ext cx="33075" cy="36350"/>
            </a:xfrm>
            <a:custGeom>
              <a:avLst/>
              <a:gdLst/>
              <a:ahLst/>
              <a:cxnLst/>
              <a:rect l="l" t="t" r="r" b="b"/>
              <a:pathLst>
                <a:path w="1323" h="1454" extrusionOk="0">
                  <a:moveTo>
                    <a:pt x="1322" y="0"/>
                  </a:moveTo>
                  <a:lnTo>
                    <a:pt x="1" y="774"/>
                  </a:lnTo>
                  <a:lnTo>
                    <a:pt x="24" y="1453"/>
                  </a:lnTo>
                  <a:lnTo>
                    <a:pt x="1108" y="810"/>
                  </a:lnTo>
                  <a:cubicBezTo>
                    <a:pt x="1239" y="727"/>
                    <a:pt x="1322" y="596"/>
                    <a:pt x="1322" y="441"/>
                  </a:cubicBezTo>
                  <a:lnTo>
                    <a:pt x="1322"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4" name="Google Shape;3871;p88">
              <a:extLst>
                <a:ext uri="{FF2B5EF4-FFF2-40B4-BE49-F238E27FC236}">
                  <a16:creationId xmlns:a16="http://schemas.microsoft.com/office/drawing/2014/main" id="{8CD93FCC-DC3B-9983-B50B-D6F09F6FA344}"/>
                </a:ext>
              </a:extLst>
            </p:cNvPr>
            <p:cNvSpPr/>
            <p:nvPr/>
          </p:nvSpPr>
          <p:spPr>
            <a:xfrm>
              <a:off x="6398025" y="2549375"/>
              <a:ext cx="48825" cy="51750"/>
            </a:xfrm>
            <a:custGeom>
              <a:avLst/>
              <a:gdLst/>
              <a:ahLst/>
              <a:cxnLst/>
              <a:rect l="l" t="t" r="r" b="b"/>
              <a:pathLst>
                <a:path w="1953" h="2070" extrusionOk="0">
                  <a:moveTo>
                    <a:pt x="1642" y="1"/>
                  </a:moveTo>
                  <a:cubicBezTo>
                    <a:pt x="1587" y="1"/>
                    <a:pt x="1530" y="16"/>
                    <a:pt x="1476" y="46"/>
                  </a:cubicBezTo>
                  <a:lnTo>
                    <a:pt x="155" y="808"/>
                  </a:lnTo>
                  <a:cubicBezTo>
                    <a:pt x="60" y="867"/>
                    <a:pt x="0" y="974"/>
                    <a:pt x="0" y="1093"/>
                  </a:cubicBezTo>
                  <a:lnTo>
                    <a:pt x="36" y="1772"/>
                  </a:lnTo>
                  <a:cubicBezTo>
                    <a:pt x="48" y="1939"/>
                    <a:pt x="179" y="2070"/>
                    <a:pt x="345" y="2070"/>
                  </a:cubicBezTo>
                  <a:cubicBezTo>
                    <a:pt x="405" y="2070"/>
                    <a:pt x="464" y="2058"/>
                    <a:pt x="512" y="2034"/>
                  </a:cubicBezTo>
                  <a:lnTo>
                    <a:pt x="1584" y="1391"/>
                  </a:lnTo>
                  <a:cubicBezTo>
                    <a:pt x="1810" y="1260"/>
                    <a:pt x="1953" y="1010"/>
                    <a:pt x="1953" y="748"/>
                  </a:cubicBezTo>
                  <a:lnTo>
                    <a:pt x="1953" y="319"/>
                  </a:lnTo>
                  <a:cubicBezTo>
                    <a:pt x="1953" y="200"/>
                    <a:pt x="1893" y="93"/>
                    <a:pt x="1798" y="46"/>
                  </a:cubicBezTo>
                  <a:cubicBezTo>
                    <a:pt x="1750" y="16"/>
                    <a:pt x="1697" y="1"/>
                    <a:pt x="164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5" name="Google Shape;3872;p88">
              <a:extLst>
                <a:ext uri="{FF2B5EF4-FFF2-40B4-BE49-F238E27FC236}">
                  <a16:creationId xmlns:a16="http://schemas.microsoft.com/office/drawing/2014/main" id="{5290A83F-F566-9560-5ADE-51F3170475F5}"/>
                </a:ext>
              </a:extLst>
            </p:cNvPr>
            <p:cNvSpPr/>
            <p:nvPr/>
          </p:nvSpPr>
          <p:spPr>
            <a:xfrm>
              <a:off x="6351275" y="2522700"/>
              <a:ext cx="87850" cy="53425"/>
            </a:xfrm>
            <a:custGeom>
              <a:avLst/>
              <a:gdLst/>
              <a:ahLst/>
              <a:cxnLst/>
              <a:rect l="l" t="t" r="r" b="b"/>
              <a:pathLst>
                <a:path w="3514" h="2137" extrusionOk="0">
                  <a:moveTo>
                    <a:pt x="1040" y="1"/>
                  </a:moveTo>
                  <a:cubicBezTo>
                    <a:pt x="924" y="1"/>
                    <a:pt x="808" y="31"/>
                    <a:pt x="703" y="89"/>
                  </a:cubicBezTo>
                  <a:lnTo>
                    <a:pt x="227" y="351"/>
                  </a:lnTo>
                  <a:cubicBezTo>
                    <a:pt x="1" y="482"/>
                    <a:pt x="1" y="803"/>
                    <a:pt x="215" y="946"/>
                  </a:cubicBezTo>
                  <a:lnTo>
                    <a:pt x="2192" y="2136"/>
                  </a:lnTo>
                  <a:lnTo>
                    <a:pt x="3513" y="1374"/>
                  </a:lnTo>
                  <a:lnTo>
                    <a:pt x="1394" y="101"/>
                  </a:lnTo>
                  <a:cubicBezTo>
                    <a:pt x="1284" y="33"/>
                    <a:pt x="1162" y="1"/>
                    <a:pt x="104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6" name="Google Shape;3873;p88">
              <a:extLst>
                <a:ext uri="{FF2B5EF4-FFF2-40B4-BE49-F238E27FC236}">
                  <a16:creationId xmlns:a16="http://schemas.microsoft.com/office/drawing/2014/main" id="{F246FC16-59B6-02A0-A613-30A131D64036}"/>
                </a:ext>
              </a:extLst>
            </p:cNvPr>
            <p:cNvSpPr/>
            <p:nvPr/>
          </p:nvSpPr>
          <p:spPr>
            <a:xfrm>
              <a:off x="6341750" y="2514750"/>
              <a:ext cx="106600" cy="69400"/>
            </a:xfrm>
            <a:custGeom>
              <a:avLst/>
              <a:gdLst/>
              <a:ahLst/>
              <a:cxnLst/>
              <a:rect l="l" t="t" r="r" b="b"/>
              <a:pathLst>
                <a:path w="4264" h="2776" extrusionOk="0">
                  <a:moveTo>
                    <a:pt x="1418" y="633"/>
                  </a:moveTo>
                  <a:cubicBezTo>
                    <a:pt x="1489" y="633"/>
                    <a:pt x="1549" y="645"/>
                    <a:pt x="1608" y="680"/>
                  </a:cubicBezTo>
                  <a:lnTo>
                    <a:pt x="3275" y="1692"/>
                  </a:lnTo>
                  <a:lnTo>
                    <a:pt x="2573" y="2097"/>
                  </a:lnTo>
                  <a:lnTo>
                    <a:pt x="763" y="942"/>
                  </a:lnTo>
                  <a:lnTo>
                    <a:pt x="1239" y="680"/>
                  </a:lnTo>
                  <a:cubicBezTo>
                    <a:pt x="1299" y="645"/>
                    <a:pt x="1358" y="633"/>
                    <a:pt x="1418" y="633"/>
                  </a:cubicBezTo>
                  <a:close/>
                  <a:moveTo>
                    <a:pt x="1427" y="0"/>
                  </a:moveTo>
                  <a:cubicBezTo>
                    <a:pt x="1254" y="0"/>
                    <a:pt x="1082" y="45"/>
                    <a:pt x="930" y="133"/>
                  </a:cubicBezTo>
                  <a:lnTo>
                    <a:pt x="453" y="395"/>
                  </a:lnTo>
                  <a:cubicBezTo>
                    <a:pt x="13" y="645"/>
                    <a:pt x="1" y="1276"/>
                    <a:pt x="441" y="1538"/>
                  </a:cubicBezTo>
                  <a:lnTo>
                    <a:pt x="2406" y="2728"/>
                  </a:lnTo>
                  <a:cubicBezTo>
                    <a:pt x="2454" y="2764"/>
                    <a:pt x="2513" y="2776"/>
                    <a:pt x="2573" y="2776"/>
                  </a:cubicBezTo>
                  <a:cubicBezTo>
                    <a:pt x="2620" y="2776"/>
                    <a:pt x="2680" y="2764"/>
                    <a:pt x="2739" y="2728"/>
                  </a:cubicBezTo>
                  <a:lnTo>
                    <a:pt x="4061" y="1966"/>
                  </a:lnTo>
                  <a:cubicBezTo>
                    <a:pt x="4263" y="1847"/>
                    <a:pt x="4263" y="1550"/>
                    <a:pt x="4061" y="1431"/>
                  </a:cubicBezTo>
                  <a:lnTo>
                    <a:pt x="1942" y="145"/>
                  </a:lnTo>
                  <a:cubicBezTo>
                    <a:pt x="1784" y="48"/>
                    <a:pt x="1605" y="0"/>
                    <a:pt x="142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7" name="Google Shape;3874;p88">
              <a:extLst>
                <a:ext uri="{FF2B5EF4-FFF2-40B4-BE49-F238E27FC236}">
                  <a16:creationId xmlns:a16="http://schemas.microsoft.com/office/drawing/2014/main" id="{DC42FC94-6D30-872C-34C9-E6664A60B3D2}"/>
                </a:ext>
              </a:extLst>
            </p:cNvPr>
            <p:cNvSpPr/>
            <p:nvPr/>
          </p:nvSpPr>
          <p:spPr>
            <a:xfrm>
              <a:off x="6350100" y="2539200"/>
              <a:ext cx="56575" cy="54200"/>
            </a:xfrm>
            <a:custGeom>
              <a:avLst/>
              <a:gdLst/>
              <a:ahLst/>
              <a:cxnLst/>
              <a:rect l="l" t="t" r="r" b="b"/>
              <a:pathLst>
                <a:path w="2263" h="2168" extrusionOk="0">
                  <a:moveTo>
                    <a:pt x="48" y="0"/>
                  </a:moveTo>
                  <a:lnTo>
                    <a:pt x="0" y="369"/>
                  </a:lnTo>
                  <a:cubicBezTo>
                    <a:pt x="0" y="536"/>
                    <a:pt x="84" y="691"/>
                    <a:pt x="215" y="786"/>
                  </a:cubicBezTo>
                  <a:lnTo>
                    <a:pt x="2262" y="2167"/>
                  </a:lnTo>
                  <a:lnTo>
                    <a:pt x="2262" y="2167"/>
                  </a:lnTo>
                  <a:lnTo>
                    <a:pt x="2239" y="1488"/>
                  </a:lnTo>
                  <a:lnTo>
                    <a:pt x="4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8" name="Google Shape;3875;p88">
              <a:extLst>
                <a:ext uri="{FF2B5EF4-FFF2-40B4-BE49-F238E27FC236}">
                  <a16:creationId xmlns:a16="http://schemas.microsoft.com/office/drawing/2014/main" id="{0E62C6D8-EB47-E5A9-1CF5-0ACDC3F08FE0}"/>
                </a:ext>
              </a:extLst>
            </p:cNvPr>
            <p:cNvSpPr/>
            <p:nvPr/>
          </p:nvSpPr>
          <p:spPr>
            <a:xfrm>
              <a:off x="6342050" y="2531275"/>
              <a:ext cx="72650" cy="69850"/>
            </a:xfrm>
            <a:custGeom>
              <a:avLst/>
              <a:gdLst/>
              <a:ahLst/>
              <a:cxnLst/>
              <a:rect l="l" t="t" r="r" b="b"/>
              <a:pathLst>
                <a:path w="2906" h="2794" extrusionOk="0">
                  <a:moveTo>
                    <a:pt x="367" y="1"/>
                  </a:moveTo>
                  <a:cubicBezTo>
                    <a:pt x="215" y="1"/>
                    <a:pt x="74" y="108"/>
                    <a:pt x="48" y="269"/>
                  </a:cubicBezTo>
                  <a:lnTo>
                    <a:pt x="1" y="686"/>
                  </a:lnTo>
                  <a:cubicBezTo>
                    <a:pt x="1" y="960"/>
                    <a:pt x="132" y="1210"/>
                    <a:pt x="358" y="1365"/>
                  </a:cubicBezTo>
                  <a:lnTo>
                    <a:pt x="2418" y="2746"/>
                  </a:lnTo>
                  <a:cubicBezTo>
                    <a:pt x="2465" y="2782"/>
                    <a:pt x="2525" y="2794"/>
                    <a:pt x="2584" y="2794"/>
                  </a:cubicBezTo>
                  <a:cubicBezTo>
                    <a:pt x="2644" y="2794"/>
                    <a:pt x="2692" y="2782"/>
                    <a:pt x="2739" y="2758"/>
                  </a:cubicBezTo>
                  <a:cubicBezTo>
                    <a:pt x="2846" y="2698"/>
                    <a:pt x="2906" y="2591"/>
                    <a:pt x="2906" y="2472"/>
                  </a:cubicBezTo>
                  <a:lnTo>
                    <a:pt x="2870" y="1793"/>
                  </a:lnTo>
                  <a:cubicBezTo>
                    <a:pt x="2870" y="1686"/>
                    <a:pt x="2823" y="1591"/>
                    <a:pt x="2739" y="1543"/>
                  </a:cubicBezTo>
                  <a:lnTo>
                    <a:pt x="548" y="55"/>
                  </a:lnTo>
                  <a:cubicBezTo>
                    <a:pt x="491" y="18"/>
                    <a:pt x="428" y="1"/>
                    <a:pt x="36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9" name="Google Shape;3876;p88">
              <a:extLst>
                <a:ext uri="{FF2B5EF4-FFF2-40B4-BE49-F238E27FC236}">
                  <a16:creationId xmlns:a16="http://schemas.microsoft.com/office/drawing/2014/main" id="{8C7A60E1-84F0-1F4E-CD20-24F11CC44445}"/>
                </a:ext>
              </a:extLst>
            </p:cNvPr>
            <p:cNvSpPr/>
            <p:nvPr/>
          </p:nvSpPr>
          <p:spPr>
            <a:xfrm>
              <a:off x="6368550" y="2192125"/>
              <a:ext cx="97350" cy="385200"/>
            </a:xfrm>
            <a:custGeom>
              <a:avLst/>
              <a:gdLst/>
              <a:ahLst/>
              <a:cxnLst/>
              <a:rect l="l" t="t" r="r" b="b"/>
              <a:pathLst>
                <a:path w="3894" h="15408" extrusionOk="0">
                  <a:moveTo>
                    <a:pt x="1935" y="0"/>
                  </a:moveTo>
                  <a:cubicBezTo>
                    <a:pt x="813" y="0"/>
                    <a:pt x="1" y="1102"/>
                    <a:pt x="96" y="2334"/>
                  </a:cubicBezTo>
                  <a:cubicBezTo>
                    <a:pt x="96" y="2394"/>
                    <a:pt x="108" y="2453"/>
                    <a:pt x="119" y="2513"/>
                  </a:cubicBezTo>
                  <a:lnTo>
                    <a:pt x="905" y="14812"/>
                  </a:lnTo>
                  <a:cubicBezTo>
                    <a:pt x="929" y="15145"/>
                    <a:pt x="1370" y="15407"/>
                    <a:pt x="1893" y="15407"/>
                  </a:cubicBezTo>
                  <a:cubicBezTo>
                    <a:pt x="2417" y="15407"/>
                    <a:pt x="2846" y="15157"/>
                    <a:pt x="2882" y="14824"/>
                  </a:cubicBezTo>
                  <a:lnTo>
                    <a:pt x="3584" y="4525"/>
                  </a:lnTo>
                  <a:lnTo>
                    <a:pt x="3751" y="2536"/>
                  </a:lnTo>
                  <a:cubicBezTo>
                    <a:pt x="3763" y="2477"/>
                    <a:pt x="3775" y="2417"/>
                    <a:pt x="3787" y="2358"/>
                  </a:cubicBezTo>
                  <a:cubicBezTo>
                    <a:pt x="3894" y="1120"/>
                    <a:pt x="3072" y="0"/>
                    <a:pt x="1953" y="0"/>
                  </a:cubicBezTo>
                  <a:cubicBezTo>
                    <a:pt x="1947" y="0"/>
                    <a:pt x="1941" y="0"/>
                    <a:pt x="193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0" name="Google Shape;3877;p88">
              <a:extLst>
                <a:ext uri="{FF2B5EF4-FFF2-40B4-BE49-F238E27FC236}">
                  <a16:creationId xmlns:a16="http://schemas.microsoft.com/office/drawing/2014/main" id="{17068F93-9F0A-6164-0E6F-15EB3C3EA5EA}"/>
                </a:ext>
              </a:extLst>
            </p:cNvPr>
            <p:cNvSpPr/>
            <p:nvPr/>
          </p:nvSpPr>
          <p:spPr>
            <a:xfrm>
              <a:off x="6359925" y="2182900"/>
              <a:ext cx="114325" cy="403650"/>
            </a:xfrm>
            <a:custGeom>
              <a:avLst/>
              <a:gdLst/>
              <a:ahLst/>
              <a:cxnLst/>
              <a:rect l="l" t="t" r="r" b="b"/>
              <a:pathLst>
                <a:path w="4573" h="16146" extrusionOk="0">
                  <a:moveTo>
                    <a:pt x="2248" y="738"/>
                  </a:moveTo>
                  <a:cubicBezTo>
                    <a:pt x="2261" y="738"/>
                    <a:pt x="2273" y="738"/>
                    <a:pt x="2286" y="739"/>
                  </a:cubicBezTo>
                  <a:cubicBezTo>
                    <a:pt x="2667" y="739"/>
                    <a:pt x="3036" y="905"/>
                    <a:pt x="3286" y="1191"/>
                  </a:cubicBezTo>
                  <a:cubicBezTo>
                    <a:pt x="3643" y="1608"/>
                    <a:pt x="3810" y="2155"/>
                    <a:pt x="3762" y="2691"/>
                  </a:cubicBezTo>
                  <a:cubicBezTo>
                    <a:pt x="3751" y="2715"/>
                    <a:pt x="3751" y="2751"/>
                    <a:pt x="3739" y="2775"/>
                  </a:cubicBezTo>
                  <a:lnTo>
                    <a:pt x="2846" y="15157"/>
                  </a:lnTo>
                  <a:cubicBezTo>
                    <a:pt x="2834" y="15228"/>
                    <a:pt x="2631" y="15407"/>
                    <a:pt x="2238" y="15407"/>
                  </a:cubicBezTo>
                  <a:cubicBezTo>
                    <a:pt x="1857" y="15407"/>
                    <a:pt x="1607" y="15228"/>
                    <a:pt x="1607" y="15157"/>
                  </a:cubicBezTo>
                  <a:lnTo>
                    <a:pt x="857" y="3251"/>
                  </a:lnTo>
                  <a:lnTo>
                    <a:pt x="881" y="3239"/>
                  </a:lnTo>
                  <a:lnTo>
                    <a:pt x="798" y="2667"/>
                  </a:lnTo>
                  <a:cubicBezTo>
                    <a:pt x="750" y="2132"/>
                    <a:pt x="929" y="1584"/>
                    <a:pt x="1286" y="1179"/>
                  </a:cubicBezTo>
                  <a:cubicBezTo>
                    <a:pt x="1528" y="903"/>
                    <a:pt x="1880" y="738"/>
                    <a:pt x="2248" y="738"/>
                  </a:cubicBezTo>
                  <a:close/>
                  <a:moveTo>
                    <a:pt x="2298" y="0"/>
                  </a:moveTo>
                  <a:cubicBezTo>
                    <a:pt x="1715" y="0"/>
                    <a:pt x="1155" y="250"/>
                    <a:pt x="750" y="679"/>
                  </a:cubicBezTo>
                  <a:cubicBezTo>
                    <a:pt x="250" y="1239"/>
                    <a:pt x="0" y="1977"/>
                    <a:pt x="72" y="2727"/>
                  </a:cubicBezTo>
                  <a:cubicBezTo>
                    <a:pt x="72" y="2786"/>
                    <a:pt x="72" y="2834"/>
                    <a:pt x="83" y="2894"/>
                  </a:cubicBezTo>
                  <a:lnTo>
                    <a:pt x="869" y="15205"/>
                  </a:lnTo>
                  <a:cubicBezTo>
                    <a:pt x="905" y="15740"/>
                    <a:pt x="1488" y="16145"/>
                    <a:pt x="2227" y="16145"/>
                  </a:cubicBezTo>
                  <a:lnTo>
                    <a:pt x="2238" y="16145"/>
                  </a:lnTo>
                  <a:cubicBezTo>
                    <a:pt x="2965" y="16145"/>
                    <a:pt x="3548" y="15752"/>
                    <a:pt x="3584" y="15217"/>
                  </a:cubicBezTo>
                  <a:lnTo>
                    <a:pt x="4298" y="4930"/>
                  </a:lnTo>
                  <a:lnTo>
                    <a:pt x="4477" y="2917"/>
                  </a:lnTo>
                  <a:cubicBezTo>
                    <a:pt x="4489" y="2870"/>
                    <a:pt x="4489" y="2810"/>
                    <a:pt x="4501" y="2763"/>
                  </a:cubicBezTo>
                  <a:cubicBezTo>
                    <a:pt x="4572" y="2013"/>
                    <a:pt x="4334" y="1262"/>
                    <a:pt x="3834" y="691"/>
                  </a:cubicBezTo>
                  <a:cubicBezTo>
                    <a:pt x="3441" y="250"/>
                    <a:pt x="2881" y="0"/>
                    <a:pt x="229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1" name="Google Shape;3878;p88">
              <a:extLst>
                <a:ext uri="{FF2B5EF4-FFF2-40B4-BE49-F238E27FC236}">
                  <a16:creationId xmlns:a16="http://schemas.microsoft.com/office/drawing/2014/main" id="{02950929-D553-D0E3-09BB-9F686E939B9E}"/>
                </a:ext>
              </a:extLst>
            </p:cNvPr>
            <p:cNvSpPr/>
            <p:nvPr/>
          </p:nvSpPr>
          <p:spPr>
            <a:xfrm>
              <a:off x="6362900" y="1914225"/>
              <a:ext cx="149450" cy="362025"/>
            </a:xfrm>
            <a:custGeom>
              <a:avLst/>
              <a:gdLst/>
              <a:ahLst/>
              <a:cxnLst/>
              <a:rect l="l" t="t" r="r" b="b"/>
              <a:pathLst>
                <a:path w="5978" h="14481" extrusionOk="0">
                  <a:moveTo>
                    <a:pt x="4085" y="1"/>
                  </a:moveTo>
                  <a:cubicBezTo>
                    <a:pt x="3935" y="1"/>
                    <a:pt x="3787" y="44"/>
                    <a:pt x="3655" y="127"/>
                  </a:cubicBezTo>
                  <a:lnTo>
                    <a:pt x="2631" y="746"/>
                  </a:lnTo>
                  <a:cubicBezTo>
                    <a:pt x="2262" y="937"/>
                    <a:pt x="1905" y="1151"/>
                    <a:pt x="1572" y="1413"/>
                  </a:cubicBezTo>
                  <a:cubicBezTo>
                    <a:pt x="1262" y="1615"/>
                    <a:pt x="1000" y="1877"/>
                    <a:pt x="786" y="2187"/>
                  </a:cubicBezTo>
                  <a:cubicBezTo>
                    <a:pt x="584" y="2449"/>
                    <a:pt x="429" y="2746"/>
                    <a:pt x="334" y="3068"/>
                  </a:cubicBezTo>
                  <a:lnTo>
                    <a:pt x="334" y="3235"/>
                  </a:lnTo>
                  <a:cubicBezTo>
                    <a:pt x="298" y="3437"/>
                    <a:pt x="262" y="3639"/>
                    <a:pt x="262" y="3842"/>
                  </a:cubicBezTo>
                  <a:lnTo>
                    <a:pt x="0" y="13212"/>
                  </a:lnTo>
                  <a:lnTo>
                    <a:pt x="2405" y="14319"/>
                  </a:lnTo>
                  <a:cubicBezTo>
                    <a:pt x="2609" y="14427"/>
                    <a:pt x="2831" y="14480"/>
                    <a:pt x="3053" y="14480"/>
                  </a:cubicBezTo>
                  <a:cubicBezTo>
                    <a:pt x="3299" y="14480"/>
                    <a:pt x="3544" y="14415"/>
                    <a:pt x="3763" y="14284"/>
                  </a:cubicBezTo>
                  <a:lnTo>
                    <a:pt x="4953" y="13569"/>
                  </a:lnTo>
                  <a:cubicBezTo>
                    <a:pt x="5048" y="13474"/>
                    <a:pt x="5132" y="13379"/>
                    <a:pt x="5227" y="13271"/>
                  </a:cubicBezTo>
                  <a:cubicBezTo>
                    <a:pt x="5691" y="12617"/>
                    <a:pt x="5941" y="11831"/>
                    <a:pt x="5953" y="11033"/>
                  </a:cubicBezTo>
                  <a:cubicBezTo>
                    <a:pt x="5977" y="10331"/>
                    <a:pt x="5656" y="2961"/>
                    <a:pt x="5418" y="615"/>
                  </a:cubicBezTo>
                  <a:lnTo>
                    <a:pt x="4536" y="151"/>
                  </a:lnTo>
                  <a:cubicBezTo>
                    <a:pt x="4501" y="115"/>
                    <a:pt x="4453" y="91"/>
                    <a:pt x="4405" y="67"/>
                  </a:cubicBezTo>
                  <a:cubicBezTo>
                    <a:pt x="4301" y="23"/>
                    <a:pt x="4193" y="1"/>
                    <a:pt x="408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2" name="Google Shape;3879;p88">
              <a:extLst>
                <a:ext uri="{FF2B5EF4-FFF2-40B4-BE49-F238E27FC236}">
                  <a16:creationId xmlns:a16="http://schemas.microsoft.com/office/drawing/2014/main" id="{C5714400-2059-F966-9AFB-3D5FA3AEF722}"/>
                </a:ext>
              </a:extLst>
            </p:cNvPr>
            <p:cNvSpPr/>
            <p:nvPr/>
          </p:nvSpPr>
          <p:spPr>
            <a:xfrm>
              <a:off x="6302475" y="1948650"/>
              <a:ext cx="223850" cy="138975"/>
            </a:xfrm>
            <a:custGeom>
              <a:avLst/>
              <a:gdLst/>
              <a:ahLst/>
              <a:cxnLst/>
              <a:rect l="l" t="t" r="r" b="b"/>
              <a:pathLst>
                <a:path w="8954" h="5559" extrusionOk="0">
                  <a:moveTo>
                    <a:pt x="1203" y="0"/>
                  </a:moveTo>
                  <a:lnTo>
                    <a:pt x="179" y="405"/>
                  </a:lnTo>
                  <a:lnTo>
                    <a:pt x="0" y="988"/>
                  </a:lnTo>
                  <a:lnTo>
                    <a:pt x="917" y="1560"/>
                  </a:lnTo>
                  <a:lnTo>
                    <a:pt x="1060" y="988"/>
                  </a:lnTo>
                  <a:lnTo>
                    <a:pt x="2358" y="2048"/>
                  </a:lnTo>
                  <a:lnTo>
                    <a:pt x="2596" y="2250"/>
                  </a:lnTo>
                  <a:lnTo>
                    <a:pt x="2596" y="2239"/>
                  </a:lnTo>
                  <a:lnTo>
                    <a:pt x="6287" y="5215"/>
                  </a:lnTo>
                  <a:cubicBezTo>
                    <a:pt x="6489" y="5334"/>
                    <a:pt x="6715" y="5417"/>
                    <a:pt x="6953" y="5477"/>
                  </a:cubicBezTo>
                  <a:cubicBezTo>
                    <a:pt x="7175" y="5532"/>
                    <a:pt x="7392" y="5559"/>
                    <a:pt x="7596" y="5559"/>
                  </a:cubicBezTo>
                  <a:cubicBezTo>
                    <a:pt x="8224" y="5559"/>
                    <a:pt x="8724" y="5310"/>
                    <a:pt x="8823" y="4906"/>
                  </a:cubicBezTo>
                  <a:cubicBezTo>
                    <a:pt x="8954" y="4405"/>
                    <a:pt x="8418" y="3846"/>
                    <a:pt x="7620" y="3608"/>
                  </a:cubicBezTo>
                  <a:lnTo>
                    <a:pt x="7596" y="3608"/>
                  </a:lnTo>
                  <a:lnTo>
                    <a:pt x="7584" y="3596"/>
                  </a:lnTo>
                  <a:cubicBezTo>
                    <a:pt x="7537" y="3572"/>
                    <a:pt x="7489" y="3560"/>
                    <a:pt x="7442" y="3548"/>
                  </a:cubicBezTo>
                  <a:cubicBezTo>
                    <a:pt x="7417" y="3541"/>
                    <a:pt x="7409" y="3538"/>
                    <a:pt x="7412" y="3538"/>
                  </a:cubicBezTo>
                  <a:cubicBezTo>
                    <a:pt x="7419" y="3538"/>
                    <a:pt x="7490" y="3555"/>
                    <a:pt x="7549" y="3572"/>
                  </a:cubicBezTo>
                  <a:cubicBezTo>
                    <a:pt x="6616" y="3112"/>
                    <a:pt x="3282" y="1000"/>
                    <a:pt x="3216" y="1000"/>
                  </a:cubicBezTo>
                  <a:cubicBezTo>
                    <a:pt x="3215" y="1000"/>
                    <a:pt x="3215" y="1000"/>
                    <a:pt x="3215" y="1000"/>
                  </a:cubicBezTo>
                  <a:lnTo>
                    <a:pt x="2393" y="179"/>
                  </a:lnTo>
                  <a:lnTo>
                    <a:pt x="120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3" name="Google Shape;3880;p88">
              <a:extLst>
                <a:ext uri="{FF2B5EF4-FFF2-40B4-BE49-F238E27FC236}">
                  <a16:creationId xmlns:a16="http://schemas.microsoft.com/office/drawing/2014/main" id="{F1CB0477-7111-B865-447A-5C5D3475A0B7}"/>
                </a:ext>
              </a:extLst>
            </p:cNvPr>
            <p:cNvSpPr/>
            <p:nvPr/>
          </p:nvSpPr>
          <p:spPr>
            <a:xfrm>
              <a:off x="6491175" y="2037950"/>
              <a:ext cx="2125" cy="900"/>
            </a:xfrm>
            <a:custGeom>
              <a:avLst/>
              <a:gdLst/>
              <a:ahLst/>
              <a:cxnLst/>
              <a:rect l="l" t="t" r="r" b="b"/>
              <a:pathLst>
                <a:path w="85" h="36" extrusionOk="0">
                  <a:moveTo>
                    <a:pt x="1" y="0"/>
                  </a:moveTo>
                  <a:lnTo>
                    <a:pt x="36" y="24"/>
                  </a:lnTo>
                  <a:lnTo>
                    <a:pt x="72" y="36"/>
                  </a:lnTo>
                  <a:cubicBezTo>
                    <a:pt x="84" y="36"/>
                    <a:pt x="48" y="24"/>
                    <a:pt x="1" y="0"/>
                  </a:cubicBez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4" name="Google Shape;3881;p88">
              <a:extLst>
                <a:ext uri="{FF2B5EF4-FFF2-40B4-BE49-F238E27FC236}">
                  <a16:creationId xmlns:a16="http://schemas.microsoft.com/office/drawing/2014/main" id="{E3721F4D-7C89-3FD2-63F9-501DAFBD1780}"/>
                </a:ext>
              </a:extLst>
            </p:cNvPr>
            <p:cNvSpPr/>
            <p:nvPr/>
          </p:nvSpPr>
          <p:spPr>
            <a:xfrm>
              <a:off x="6293825" y="1941000"/>
              <a:ext cx="241425" cy="154400"/>
            </a:xfrm>
            <a:custGeom>
              <a:avLst/>
              <a:gdLst/>
              <a:ahLst/>
              <a:cxnLst/>
              <a:rect l="l" t="t" r="r" b="b"/>
              <a:pathLst>
                <a:path w="9657" h="6176" extrusionOk="0">
                  <a:moveTo>
                    <a:pt x="1584" y="640"/>
                  </a:moveTo>
                  <a:lnTo>
                    <a:pt x="2585" y="782"/>
                  </a:lnTo>
                  <a:lnTo>
                    <a:pt x="3347" y="1533"/>
                  </a:lnTo>
                  <a:cubicBezTo>
                    <a:pt x="3370" y="1568"/>
                    <a:pt x="3418" y="1592"/>
                    <a:pt x="3466" y="1604"/>
                  </a:cubicBezTo>
                  <a:cubicBezTo>
                    <a:pt x="3597" y="1675"/>
                    <a:pt x="4037" y="1949"/>
                    <a:pt x="4501" y="2223"/>
                  </a:cubicBezTo>
                  <a:cubicBezTo>
                    <a:pt x="5490" y="2842"/>
                    <a:pt x="6811" y="3640"/>
                    <a:pt x="7514" y="4033"/>
                  </a:cubicBezTo>
                  <a:cubicBezTo>
                    <a:pt x="7561" y="4080"/>
                    <a:pt x="7621" y="4128"/>
                    <a:pt x="7692" y="4152"/>
                  </a:cubicBezTo>
                  <a:lnTo>
                    <a:pt x="7811" y="4176"/>
                  </a:lnTo>
                  <a:cubicBezTo>
                    <a:pt x="7835" y="4188"/>
                    <a:pt x="7871" y="4199"/>
                    <a:pt x="7907" y="4211"/>
                  </a:cubicBezTo>
                  <a:cubicBezTo>
                    <a:pt x="8562" y="4426"/>
                    <a:pt x="8943" y="4854"/>
                    <a:pt x="8871" y="5128"/>
                  </a:cubicBezTo>
                  <a:cubicBezTo>
                    <a:pt x="8835" y="5283"/>
                    <a:pt x="8681" y="5402"/>
                    <a:pt x="8442" y="5473"/>
                  </a:cubicBezTo>
                  <a:cubicBezTo>
                    <a:pt x="8270" y="5521"/>
                    <a:pt x="8094" y="5545"/>
                    <a:pt x="7919" y="5545"/>
                  </a:cubicBezTo>
                  <a:cubicBezTo>
                    <a:pt x="7743" y="5545"/>
                    <a:pt x="7567" y="5521"/>
                    <a:pt x="7395" y="5473"/>
                  </a:cubicBezTo>
                  <a:cubicBezTo>
                    <a:pt x="7180" y="5426"/>
                    <a:pt x="6990" y="5354"/>
                    <a:pt x="6799" y="5247"/>
                  </a:cubicBezTo>
                  <a:lnTo>
                    <a:pt x="6787" y="5247"/>
                  </a:lnTo>
                  <a:lnTo>
                    <a:pt x="3156" y="2295"/>
                  </a:lnTo>
                  <a:cubicBezTo>
                    <a:pt x="3132" y="2283"/>
                    <a:pt x="3108" y="2271"/>
                    <a:pt x="3085" y="2259"/>
                  </a:cubicBezTo>
                  <a:lnTo>
                    <a:pt x="1608" y="1044"/>
                  </a:lnTo>
                  <a:cubicBezTo>
                    <a:pt x="1550" y="998"/>
                    <a:pt x="1481" y="976"/>
                    <a:pt x="1414" y="976"/>
                  </a:cubicBezTo>
                  <a:cubicBezTo>
                    <a:pt x="1275" y="976"/>
                    <a:pt x="1140" y="1067"/>
                    <a:pt x="1108" y="1211"/>
                  </a:cubicBezTo>
                  <a:lnTo>
                    <a:pt x="1072" y="1366"/>
                  </a:lnTo>
                  <a:lnTo>
                    <a:pt x="727" y="1152"/>
                  </a:lnTo>
                  <a:lnTo>
                    <a:pt x="787" y="949"/>
                  </a:lnTo>
                  <a:lnTo>
                    <a:pt x="1584" y="640"/>
                  </a:lnTo>
                  <a:close/>
                  <a:moveTo>
                    <a:pt x="1528" y="1"/>
                  </a:moveTo>
                  <a:cubicBezTo>
                    <a:pt x="1497" y="1"/>
                    <a:pt x="1469" y="6"/>
                    <a:pt x="1442" y="20"/>
                  </a:cubicBezTo>
                  <a:lnTo>
                    <a:pt x="418" y="413"/>
                  </a:lnTo>
                  <a:cubicBezTo>
                    <a:pt x="334" y="449"/>
                    <a:pt x="263" y="520"/>
                    <a:pt x="227" y="616"/>
                  </a:cubicBezTo>
                  <a:lnTo>
                    <a:pt x="49" y="1199"/>
                  </a:lnTo>
                  <a:cubicBezTo>
                    <a:pt x="1" y="1342"/>
                    <a:pt x="60" y="1485"/>
                    <a:pt x="180" y="1568"/>
                  </a:cubicBezTo>
                  <a:lnTo>
                    <a:pt x="1108" y="2140"/>
                  </a:lnTo>
                  <a:cubicBezTo>
                    <a:pt x="1159" y="2169"/>
                    <a:pt x="1218" y="2184"/>
                    <a:pt x="1278" y="2184"/>
                  </a:cubicBezTo>
                  <a:cubicBezTo>
                    <a:pt x="1317" y="2184"/>
                    <a:pt x="1356" y="2178"/>
                    <a:pt x="1394" y="2164"/>
                  </a:cubicBezTo>
                  <a:cubicBezTo>
                    <a:pt x="1489" y="2116"/>
                    <a:pt x="1549" y="2044"/>
                    <a:pt x="1573" y="1937"/>
                  </a:cubicBezTo>
                  <a:lnTo>
                    <a:pt x="1596" y="1866"/>
                  </a:lnTo>
                  <a:lnTo>
                    <a:pt x="2751" y="2806"/>
                  </a:lnTo>
                  <a:cubicBezTo>
                    <a:pt x="2775" y="2818"/>
                    <a:pt x="2787" y="2830"/>
                    <a:pt x="2823" y="2842"/>
                  </a:cubicBezTo>
                  <a:lnTo>
                    <a:pt x="6442" y="5771"/>
                  </a:lnTo>
                  <a:cubicBezTo>
                    <a:pt x="6466" y="5795"/>
                    <a:pt x="6502" y="5819"/>
                    <a:pt x="6537" y="5831"/>
                  </a:cubicBezTo>
                  <a:cubicBezTo>
                    <a:pt x="6764" y="5950"/>
                    <a:pt x="7002" y="6033"/>
                    <a:pt x="7240" y="6093"/>
                  </a:cubicBezTo>
                  <a:cubicBezTo>
                    <a:pt x="7478" y="6152"/>
                    <a:pt x="7704" y="6176"/>
                    <a:pt x="7942" y="6176"/>
                  </a:cubicBezTo>
                  <a:cubicBezTo>
                    <a:pt x="8181" y="6176"/>
                    <a:pt x="8407" y="6140"/>
                    <a:pt x="8633" y="6081"/>
                  </a:cubicBezTo>
                  <a:cubicBezTo>
                    <a:pt x="9097" y="5938"/>
                    <a:pt x="9407" y="5652"/>
                    <a:pt x="9490" y="5283"/>
                  </a:cubicBezTo>
                  <a:cubicBezTo>
                    <a:pt x="9657" y="4616"/>
                    <a:pt x="9050" y="3902"/>
                    <a:pt x="8061" y="3592"/>
                  </a:cubicBezTo>
                  <a:lnTo>
                    <a:pt x="8038" y="3592"/>
                  </a:lnTo>
                  <a:cubicBezTo>
                    <a:pt x="7454" y="3307"/>
                    <a:pt x="5871" y="2330"/>
                    <a:pt x="4835" y="1687"/>
                  </a:cubicBezTo>
                  <a:cubicBezTo>
                    <a:pt x="4251" y="1330"/>
                    <a:pt x="3942" y="1152"/>
                    <a:pt x="3763" y="1056"/>
                  </a:cubicBezTo>
                  <a:lnTo>
                    <a:pt x="2966" y="270"/>
                  </a:lnTo>
                  <a:cubicBezTo>
                    <a:pt x="2918" y="223"/>
                    <a:pt x="2858" y="187"/>
                    <a:pt x="2787" y="175"/>
                  </a:cubicBezTo>
                  <a:lnTo>
                    <a:pt x="1596" y="9"/>
                  </a:lnTo>
                  <a:cubicBezTo>
                    <a:pt x="1572" y="4"/>
                    <a:pt x="1549" y="1"/>
                    <a:pt x="152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5" name="Google Shape;3882;p88">
              <a:extLst>
                <a:ext uri="{FF2B5EF4-FFF2-40B4-BE49-F238E27FC236}">
                  <a16:creationId xmlns:a16="http://schemas.microsoft.com/office/drawing/2014/main" id="{DA295E91-2535-43EA-DDBB-2223B596A9CE}"/>
                </a:ext>
              </a:extLst>
            </p:cNvPr>
            <p:cNvSpPr/>
            <p:nvPr/>
          </p:nvSpPr>
          <p:spPr>
            <a:xfrm>
              <a:off x="6482550" y="2030175"/>
              <a:ext cx="18175" cy="16425"/>
            </a:xfrm>
            <a:custGeom>
              <a:avLst/>
              <a:gdLst/>
              <a:ahLst/>
              <a:cxnLst/>
              <a:rect l="l" t="t" r="r" b="b"/>
              <a:pathLst>
                <a:path w="727" h="657" extrusionOk="0">
                  <a:moveTo>
                    <a:pt x="342" y="0"/>
                  </a:moveTo>
                  <a:cubicBezTo>
                    <a:pt x="219" y="0"/>
                    <a:pt x="108" y="79"/>
                    <a:pt x="60" y="204"/>
                  </a:cubicBezTo>
                  <a:cubicBezTo>
                    <a:pt x="0" y="347"/>
                    <a:pt x="72" y="525"/>
                    <a:pt x="215" y="597"/>
                  </a:cubicBezTo>
                  <a:cubicBezTo>
                    <a:pt x="227" y="609"/>
                    <a:pt x="286" y="632"/>
                    <a:pt x="310" y="632"/>
                  </a:cubicBezTo>
                  <a:lnTo>
                    <a:pt x="322" y="632"/>
                  </a:lnTo>
                  <a:cubicBezTo>
                    <a:pt x="346" y="644"/>
                    <a:pt x="381" y="644"/>
                    <a:pt x="417" y="644"/>
                  </a:cubicBezTo>
                  <a:lnTo>
                    <a:pt x="417" y="656"/>
                  </a:lnTo>
                  <a:cubicBezTo>
                    <a:pt x="572" y="644"/>
                    <a:pt x="703" y="525"/>
                    <a:pt x="727" y="371"/>
                  </a:cubicBezTo>
                  <a:cubicBezTo>
                    <a:pt x="715" y="204"/>
                    <a:pt x="596" y="49"/>
                    <a:pt x="429" y="13"/>
                  </a:cubicBezTo>
                  <a:cubicBezTo>
                    <a:pt x="400" y="4"/>
                    <a:pt x="370" y="0"/>
                    <a:pt x="342"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6" name="Google Shape;3883;p88">
              <a:extLst>
                <a:ext uri="{FF2B5EF4-FFF2-40B4-BE49-F238E27FC236}">
                  <a16:creationId xmlns:a16="http://schemas.microsoft.com/office/drawing/2014/main" id="{0D88F1A8-8B01-9867-D1F7-906EB7D72DBA}"/>
                </a:ext>
              </a:extLst>
            </p:cNvPr>
            <p:cNvSpPr/>
            <p:nvPr/>
          </p:nvSpPr>
          <p:spPr>
            <a:xfrm>
              <a:off x="6462600" y="1872150"/>
              <a:ext cx="91125" cy="216125"/>
            </a:xfrm>
            <a:custGeom>
              <a:avLst/>
              <a:gdLst/>
              <a:ahLst/>
              <a:cxnLst/>
              <a:rect l="l" t="t" r="r" b="b"/>
              <a:pathLst>
                <a:path w="3645" h="8645" extrusionOk="0">
                  <a:moveTo>
                    <a:pt x="2084" y="0"/>
                  </a:moveTo>
                  <a:cubicBezTo>
                    <a:pt x="1227" y="0"/>
                    <a:pt x="525" y="1179"/>
                    <a:pt x="525" y="2632"/>
                  </a:cubicBezTo>
                  <a:cubicBezTo>
                    <a:pt x="525" y="2834"/>
                    <a:pt x="537" y="3048"/>
                    <a:pt x="572" y="3251"/>
                  </a:cubicBezTo>
                  <a:cubicBezTo>
                    <a:pt x="382" y="4096"/>
                    <a:pt x="263" y="4965"/>
                    <a:pt x="156" y="5834"/>
                  </a:cubicBezTo>
                  <a:cubicBezTo>
                    <a:pt x="132" y="5977"/>
                    <a:pt x="120" y="6144"/>
                    <a:pt x="96" y="6299"/>
                  </a:cubicBezTo>
                  <a:lnTo>
                    <a:pt x="25" y="6894"/>
                  </a:lnTo>
                  <a:cubicBezTo>
                    <a:pt x="13" y="7049"/>
                    <a:pt x="1" y="7204"/>
                    <a:pt x="1" y="7358"/>
                  </a:cubicBezTo>
                  <a:cubicBezTo>
                    <a:pt x="1" y="7704"/>
                    <a:pt x="120" y="8049"/>
                    <a:pt x="346" y="8323"/>
                  </a:cubicBezTo>
                  <a:cubicBezTo>
                    <a:pt x="596" y="8597"/>
                    <a:pt x="953" y="8644"/>
                    <a:pt x="1322" y="8644"/>
                  </a:cubicBezTo>
                  <a:cubicBezTo>
                    <a:pt x="1596" y="8644"/>
                    <a:pt x="1894" y="8632"/>
                    <a:pt x="2108" y="8454"/>
                  </a:cubicBezTo>
                  <a:cubicBezTo>
                    <a:pt x="2203" y="8370"/>
                    <a:pt x="2275" y="8263"/>
                    <a:pt x="2334" y="8144"/>
                  </a:cubicBezTo>
                  <a:cubicBezTo>
                    <a:pt x="2573" y="7656"/>
                    <a:pt x="2739" y="7144"/>
                    <a:pt x="2834" y="6620"/>
                  </a:cubicBezTo>
                  <a:cubicBezTo>
                    <a:pt x="3025" y="5811"/>
                    <a:pt x="3204" y="5001"/>
                    <a:pt x="3394" y="4191"/>
                  </a:cubicBezTo>
                  <a:cubicBezTo>
                    <a:pt x="3430" y="4036"/>
                    <a:pt x="3465" y="3894"/>
                    <a:pt x="3489" y="3739"/>
                  </a:cubicBezTo>
                  <a:cubicBezTo>
                    <a:pt x="3596" y="3382"/>
                    <a:pt x="3644" y="3001"/>
                    <a:pt x="3644" y="2632"/>
                  </a:cubicBezTo>
                  <a:cubicBezTo>
                    <a:pt x="3644" y="1179"/>
                    <a:pt x="2954" y="0"/>
                    <a:pt x="2084" y="0"/>
                  </a:cubicBezTo>
                  <a:close/>
                </a:path>
              </a:pathLst>
            </a:custGeom>
            <a:solidFill>
              <a:srgbClr val="BC2A7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7" name="Google Shape;3884;p88">
              <a:extLst>
                <a:ext uri="{FF2B5EF4-FFF2-40B4-BE49-F238E27FC236}">
                  <a16:creationId xmlns:a16="http://schemas.microsoft.com/office/drawing/2014/main" id="{5A2573F5-1EBE-901E-DF9B-4D7465F866AC}"/>
                </a:ext>
              </a:extLst>
            </p:cNvPr>
            <p:cNvSpPr/>
            <p:nvPr/>
          </p:nvSpPr>
          <p:spPr>
            <a:xfrm>
              <a:off x="6454575" y="1864400"/>
              <a:ext cx="107175" cy="232000"/>
            </a:xfrm>
            <a:custGeom>
              <a:avLst/>
              <a:gdLst/>
              <a:ahLst/>
              <a:cxnLst/>
              <a:rect l="l" t="t" r="r" b="b"/>
              <a:pathLst>
                <a:path w="4287" h="9280" extrusionOk="0">
                  <a:moveTo>
                    <a:pt x="2405" y="632"/>
                  </a:moveTo>
                  <a:cubicBezTo>
                    <a:pt x="3084" y="632"/>
                    <a:pt x="3656" y="1691"/>
                    <a:pt x="3667" y="2942"/>
                  </a:cubicBezTo>
                  <a:cubicBezTo>
                    <a:pt x="3656" y="3299"/>
                    <a:pt x="3608" y="3656"/>
                    <a:pt x="3513" y="3989"/>
                  </a:cubicBezTo>
                  <a:cubicBezTo>
                    <a:pt x="3489" y="4144"/>
                    <a:pt x="3453" y="4275"/>
                    <a:pt x="3417" y="4430"/>
                  </a:cubicBezTo>
                  <a:cubicBezTo>
                    <a:pt x="3251" y="5144"/>
                    <a:pt x="3084" y="5847"/>
                    <a:pt x="2917" y="6561"/>
                  </a:cubicBezTo>
                  <a:lnTo>
                    <a:pt x="2858" y="6859"/>
                  </a:lnTo>
                  <a:cubicBezTo>
                    <a:pt x="2763" y="7359"/>
                    <a:pt x="2608" y="7847"/>
                    <a:pt x="2393" y="8299"/>
                  </a:cubicBezTo>
                  <a:cubicBezTo>
                    <a:pt x="2346" y="8383"/>
                    <a:pt x="2298" y="8454"/>
                    <a:pt x="2227" y="8526"/>
                  </a:cubicBezTo>
                  <a:cubicBezTo>
                    <a:pt x="2096" y="8633"/>
                    <a:pt x="1858" y="8645"/>
                    <a:pt x="1643" y="8645"/>
                  </a:cubicBezTo>
                  <a:cubicBezTo>
                    <a:pt x="1322" y="8645"/>
                    <a:pt x="1072" y="8597"/>
                    <a:pt x="905" y="8418"/>
                  </a:cubicBezTo>
                  <a:cubicBezTo>
                    <a:pt x="727" y="8204"/>
                    <a:pt x="631" y="7930"/>
                    <a:pt x="631" y="7656"/>
                  </a:cubicBezTo>
                  <a:cubicBezTo>
                    <a:pt x="643" y="7525"/>
                    <a:pt x="643" y="7383"/>
                    <a:pt x="667" y="7240"/>
                  </a:cubicBezTo>
                  <a:lnTo>
                    <a:pt x="786" y="6180"/>
                  </a:lnTo>
                  <a:cubicBezTo>
                    <a:pt x="905" y="5168"/>
                    <a:pt x="1048" y="4358"/>
                    <a:pt x="1203" y="3620"/>
                  </a:cubicBezTo>
                  <a:cubicBezTo>
                    <a:pt x="1215" y="3584"/>
                    <a:pt x="1215" y="3549"/>
                    <a:pt x="1203" y="3513"/>
                  </a:cubicBezTo>
                  <a:cubicBezTo>
                    <a:pt x="1179" y="3323"/>
                    <a:pt x="1155" y="3132"/>
                    <a:pt x="1155" y="2942"/>
                  </a:cubicBezTo>
                  <a:cubicBezTo>
                    <a:pt x="1155" y="1691"/>
                    <a:pt x="1727" y="632"/>
                    <a:pt x="2405" y="632"/>
                  </a:cubicBezTo>
                  <a:close/>
                  <a:moveTo>
                    <a:pt x="2405" y="1"/>
                  </a:moveTo>
                  <a:cubicBezTo>
                    <a:pt x="1358" y="1"/>
                    <a:pt x="524" y="1287"/>
                    <a:pt x="524" y="2942"/>
                  </a:cubicBezTo>
                  <a:cubicBezTo>
                    <a:pt x="524" y="3144"/>
                    <a:pt x="548" y="3346"/>
                    <a:pt x="572" y="3549"/>
                  </a:cubicBezTo>
                  <a:cubicBezTo>
                    <a:pt x="417" y="4287"/>
                    <a:pt x="286" y="5097"/>
                    <a:pt x="155" y="6109"/>
                  </a:cubicBezTo>
                  <a:lnTo>
                    <a:pt x="36" y="7168"/>
                  </a:lnTo>
                  <a:cubicBezTo>
                    <a:pt x="12" y="7335"/>
                    <a:pt x="0" y="7502"/>
                    <a:pt x="0" y="7668"/>
                  </a:cubicBezTo>
                  <a:cubicBezTo>
                    <a:pt x="0" y="8097"/>
                    <a:pt x="155" y="8514"/>
                    <a:pt x="429" y="8835"/>
                  </a:cubicBezTo>
                  <a:cubicBezTo>
                    <a:pt x="774" y="9216"/>
                    <a:pt x="1227" y="9276"/>
                    <a:pt x="1631" y="9276"/>
                  </a:cubicBezTo>
                  <a:lnTo>
                    <a:pt x="1691" y="9276"/>
                  </a:lnTo>
                  <a:cubicBezTo>
                    <a:pt x="1725" y="9278"/>
                    <a:pt x="1758" y="9279"/>
                    <a:pt x="1792" y="9279"/>
                  </a:cubicBezTo>
                  <a:cubicBezTo>
                    <a:pt x="2091" y="9279"/>
                    <a:pt x="2385" y="9185"/>
                    <a:pt x="2632" y="9014"/>
                  </a:cubicBezTo>
                  <a:cubicBezTo>
                    <a:pt x="2751" y="8895"/>
                    <a:pt x="2858" y="8764"/>
                    <a:pt x="2941" y="8609"/>
                  </a:cubicBezTo>
                  <a:cubicBezTo>
                    <a:pt x="3191" y="8097"/>
                    <a:pt x="3358" y="7561"/>
                    <a:pt x="3465" y="7002"/>
                  </a:cubicBezTo>
                  <a:lnTo>
                    <a:pt x="3525" y="6704"/>
                  </a:lnTo>
                  <a:cubicBezTo>
                    <a:pt x="3691" y="5990"/>
                    <a:pt x="3846" y="5287"/>
                    <a:pt x="4025" y="4573"/>
                  </a:cubicBezTo>
                  <a:cubicBezTo>
                    <a:pt x="4060" y="4418"/>
                    <a:pt x="4096" y="4263"/>
                    <a:pt x="4120" y="4132"/>
                  </a:cubicBezTo>
                  <a:cubicBezTo>
                    <a:pt x="4227" y="3739"/>
                    <a:pt x="4287" y="3346"/>
                    <a:pt x="4287" y="2942"/>
                  </a:cubicBezTo>
                  <a:cubicBezTo>
                    <a:pt x="4287" y="1287"/>
                    <a:pt x="3453" y="1"/>
                    <a:pt x="2405"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8" name="Google Shape;3885;p88">
              <a:extLst>
                <a:ext uri="{FF2B5EF4-FFF2-40B4-BE49-F238E27FC236}">
                  <a16:creationId xmlns:a16="http://schemas.microsoft.com/office/drawing/2014/main" id="{738CCFB1-E0CA-E616-E462-1CD1EA71BE18}"/>
                </a:ext>
              </a:extLst>
            </p:cNvPr>
            <p:cNvSpPr/>
            <p:nvPr/>
          </p:nvSpPr>
          <p:spPr>
            <a:xfrm>
              <a:off x="6367050" y="1863200"/>
              <a:ext cx="193500" cy="339375"/>
            </a:xfrm>
            <a:custGeom>
              <a:avLst/>
              <a:gdLst/>
              <a:ahLst/>
              <a:cxnLst/>
              <a:rect l="l" t="t" r="r" b="b"/>
              <a:pathLst>
                <a:path w="7740" h="13575" extrusionOk="0">
                  <a:moveTo>
                    <a:pt x="4283" y="0"/>
                  </a:moveTo>
                  <a:cubicBezTo>
                    <a:pt x="4138" y="0"/>
                    <a:pt x="3992" y="8"/>
                    <a:pt x="3847" y="25"/>
                  </a:cubicBezTo>
                  <a:cubicBezTo>
                    <a:pt x="3108" y="61"/>
                    <a:pt x="2382" y="275"/>
                    <a:pt x="1727" y="620"/>
                  </a:cubicBezTo>
                  <a:cubicBezTo>
                    <a:pt x="965" y="1037"/>
                    <a:pt x="108" y="1811"/>
                    <a:pt x="96" y="2728"/>
                  </a:cubicBezTo>
                  <a:lnTo>
                    <a:pt x="1" y="12014"/>
                  </a:lnTo>
                  <a:lnTo>
                    <a:pt x="2930" y="13574"/>
                  </a:lnTo>
                  <a:lnTo>
                    <a:pt x="7597" y="10776"/>
                  </a:lnTo>
                  <a:lnTo>
                    <a:pt x="7621" y="7073"/>
                  </a:lnTo>
                  <a:cubicBezTo>
                    <a:pt x="7621" y="6157"/>
                    <a:pt x="7740" y="5264"/>
                    <a:pt x="7657" y="4347"/>
                  </a:cubicBezTo>
                  <a:cubicBezTo>
                    <a:pt x="7573" y="3454"/>
                    <a:pt x="7359" y="2585"/>
                    <a:pt x="7026" y="1751"/>
                  </a:cubicBezTo>
                  <a:cubicBezTo>
                    <a:pt x="6906" y="1477"/>
                    <a:pt x="6764" y="1216"/>
                    <a:pt x="6573" y="989"/>
                  </a:cubicBezTo>
                  <a:cubicBezTo>
                    <a:pt x="6275" y="596"/>
                    <a:pt x="5859" y="311"/>
                    <a:pt x="5394" y="168"/>
                  </a:cubicBezTo>
                  <a:cubicBezTo>
                    <a:pt x="5033" y="56"/>
                    <a:pt x="4660" y="0"/>
                    <a:pt x="4283"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9" name="Google Shape;3886;p88">
              <a:extLst>
                <a:ext uri="{FF2B5EF4-FFF2-40B4-BE49-F238E27FC236}">
                  <a16:creationId xmlns:a16="http://schemas.microsoft.com/office/drawing/2014/main" id="{5519FEA4-118F-E6E6-AAAE-05B4F367721E}"/>
                </a:ext>
              </a:extLst>
            </p:cNvPr>
            <p:cNvSpPr/>
            <p:nvPr/>
          </p:nvSpPr>
          <p:spPr>
            <a:xfrm>
              <a:off x="6359025" y="1855450"/>
              <a:ext cx="208075" cy="354850"/>
            </a:xfrm>
            <a:custGeom>
              <a:avLst/>
              <a:gdLst/>
              <a:ahLst/>
              <a:cxnLst/>
              <a:rect l="l" t="t" r="r" b="b"/>
              <a:pathLst>
                <a:path w="8323" h="14194" extrusionOk="0">
                  <a:moveTo>
                    <a:pt x="4591" y="625"/>
                  </a:moveTo>
                  <a:cubicBezTo>
                    <a:pt x="4940" y="625"/>
                    <a:pt x="5283" y="672"/>
                    <a:pt x="5620" y="775"/>
                  </a:cubicBezTo>
                  <a:cubicBezTo>
                    <a:pt x="6025" y="906"/>
                    <a:pt x="6382" y="1156"/>
                    <a:pt x="6656" y="1490"/>
                  </a:cubicBezTo>
                  <a:cubicBezTo>
                    <a:pt x="6811" y="1704"/>
                    <a:pt x="6954" y="1930"/>
                    <a:pt x="7049" y="2180"/>
                  </a:cubicBezTo>
                  <a:cubicBezTo>
                    <a:pt x="7370" y="2978"/>
                    <a:pt x="7585" y="3823"/>
                    <a:pt x="7668" y="4693"/>
                  </a:cubicBezTo>
                  <a:cubicBezTo>
                    <a:pt x="7704" y="5276"/>
                    <a:pt x="7704" y="5847"/>
                    <a:pt x="7668" y="6431"/>
                  </a:cubicBezTo>
                  <a:cubicBezTo>
                    <a:pt x="7644" y="6740"/>
                    <a:pt x="7632" y="7062"/>
                    <a:pt x="7632" y="7383"/>
                  </a:cubicBezTo>
                  <a:lnTo>
                    <a:pt x="7608" y="10908"/>
                  </a:lnTo>
                  <a:lnTo>
                    <a:pt x="3239" y="13515"/>
                  </a:lnTo>
                  <a:lnTo>
                    <a:pt x="631" y="12134"/>
                  </a:lnTo>
                  <a:lnTo>
                    <a:pt x="739" y="3050"/>
                  </a:lnTo>
                  <a:cubicBezTo>
                    <a:pt x="739" y="2276"/>
                    <a:pt x="1501" y="1597"/>
                    <a:pt x="2203" y="1204"/>
                  </a:cubicBezTo>
                  <a:cubicBezTo>
                    <a:pt x="2822" y="883"/>
                    <a:pt x="3501" y="692"/>
                    <a:pt x="4191" y="644"/>
                  </a:cubicBezTo>
                  <a:cubicBezTo>
                    <a:pt x="4326" y="631"/>
                    <a:pt x="4459" y="625"/>
                    <a:pt x="4591" y="625"/>
                  </a:cubicBezTo>
                  <a:close/>
                  <a:moveTo>
                    <a:pt x="4603" y="1"/>
                  </a:moveTo>
                  <a:cubicBezTo>
                    <a:pt x="4450" y="1"/>
                    <a:pt x="4297" y="9"/>
                    <a:pt x="4144" y="25"/>
                  </a:cubicBezTo>
                  <a:cubicBezTo>
                    <a:pt x="3358" y="73"/>
                    <a:pt x="2584" y="287"/>
                    <a:pt x="1893" y="656"/>
                  </a:cubicBezTo>
                  <a:cubicBezTo>
                    <a:pt x="1477" y="883"/>
                    <a:pt x="119" y="1728"/>
                    <a:pt x="108" y="3038"/>
                  </a:cubicBezTo>
                  <a:lnTo>
                    <a:pt x="0" y="12324"/>
                  </a:lnTo>
                  <a:cubicBezTo>
                    <a:pt x="0" y="12444"/>
                    <a:pt x="60" y="12551"/>
                    <a:pt x="167" y="12598"/>
                  </a:cubicBezTo>
                  <a:lnTo>
                    <a:pt x="3096" y="14158"/>
                  </a:lnTo>
                  <a:cubicBezTo>
                    <a:pt x="3144" y="14182"/>
                    <a:pt x="3191" y="14194"/>
                    <a:pt x="3251" y="14194"/>
                  </a:cubicBezTo>
                  <a:cubicBezTo>
                    <a:pt x="3298" y="14194"/>
                    <a:pt x="3358" y="14182"/>
                    <a:pt x="3406" y="14146"/>
                  </a:cubicBezTo>
                  <a:lnTo>
                    <a:pt x="8073" y="11360"/>
                  </a:lnTo>
                  <a:cubicBezTo>
                    <a:pt x="8168" y="11312"/>
                    <a:pt x="8228" y="11205"/>
                    <a:pt x="8228" y="11098"/>
                  </a:cubicBezTo>
                  <a:lnTo>
                    <a:pt x="8251" y="7383"/>
                  </a:lnTo>
                  <a:cubicBezTo>
                    <a:pt x="8251" y="7086"/>
                    <a:pt x="8263" y="6776"/>
                    <a:pt x="8287" y="6467"/>
                  </a:cubicBezTo>
                  <a:cubicBezTo>
                    <a:pt x="8323" y="5859"/>
                    <a:pt x="8323" y="5252"/>
                    <a:pt x="8287" y="4645"/>
                  </a:cubicBezTo>
                  <a:cubicBezTo>
                    <a:pt x="8192" y="3716"/>
                    <a:pt x="7978" y="2811"/>
                    <a:pt x="7620" y="1942"/>
                  </a:cubicBezTo>
                  <a:cubicBezTo>
                    <a:pt x="7501" y="1645"/>
                    <a:pt x="7335" y="1359"/>
                    <a:pt x="7132" y="1097"/>
                  </a:cubicBezTo>
                  <a:cubicBezTo>
                    <a:pt x="6799" y="668"/>
                    <a:pt x="6335" y="347"/>
                    <a:pt x="5811" y="180"/>
                  </a:cubicBezTo>
                  <a:cubicBezTo>
                    <a:pt x="5413" y="59"/>
                    <a:pt x="5009" y="1"/>
                    <a:pt x="4603"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0" name="Google Shape;3887;p88">
              <a:extLst>
                <a:ext uri="{FF2B5EF4-FFF2-40B4-BE49-F238E27FC236}">
                  <a16:creationId xmlns:a16="http://schemas.microsoft.com/office/drawing/2014/main" id="{1C90B903-7044-CDF8-6CC0-47651A7E9408}"/>
                </a:ext>
              </a:extLst>
            </p:cNvPr>
            <p:cNvSpPr/>
            <p:nvPr/>
          </p:nvSpPr>
          <p:spPr>
            <a:xfrm>
              <a:off x="6098575" y="1975125"/>
              <a:ext cx="229225" cy="127100"/>
            </a:xfrm>
            <a:custGeom>
              <a:avLst/>
              <a:gdLst/>
              <a:ahLst/>
              <a:cxnLst/>
              <a:rect l="l" t="t" r="r" b="b"/>
              <a:pathLst>
                <a:path w="9169" h="5084" extrusionOk="0">
                  <a:moveTo>
                    <a:pt x="1132" y="1"/>
                  </a:moveTo>
                  <a:lnTo>
                    <a:pt x="143" y="477"/>
                  </a:lnTo>
                  <a:lnTo>
                    <a:pt x="0" y="1072"/>
                  </a:lnTo>
                  <a:lnTo>
                    <a:pt x="965" y="1572"/>
                  </a:lnTo>
                  <a:lnTo>
                    <a:pt x="1060" y="1001"/>
                  </a:lnTo>
                  <a:lnTo>
                    <a:pt x="2429" y="1953"/>
                  </a:lnTo>
                  <a:lnTo>
                    <a:pt x="2691" y="2144"/>
                  </a:lnTo>
                  <a:lnTo>
                    <a:pt x="2691" y="2132"/>
                  </a:lnTo>
                  <a:lnTo>
                    <a:pt x="6585" y="4835"/>
                  </a:lnTo>
                  <a:cubicBezTo>
                    <a:pt x="6799" y="4930"/>
                    <a:pt x="7025" y="5001"/>
                    <a:pt x="7263" y="5049"/>
                  </a:cubicBezTo>
                  <a:cubicBezTo>
                    <a:pt x="7414" y="5073"/>
                    <a:pt x="7562" y="5084"/>
                    <a:pt x="7704" y="5084"/>
                  </a:cubicBezTo>
                  <a:cubicBezTo>
                    <a:pt x="8427" y="5084"/>
                    <a:pt x="9005" y="4792"/>
                    <a:pt x="9085" y="4335"/>
                  </a:cubicBezTo>
                  <a:cubicBezTo>
                    <a:pt x="9168" y="3823"/>
                    <a:pt x="8597" y="3299"/>
                    <a:pt x="7775" y="3108"/>
                  </a:cubicBezTo>
                  <a:lnTo>
                    <a:pt x="7763" y="3108"/>
                  </a:lnTo>
                  <a:lnTo>
                    <a:pt x="7739" y="3096"/>
                  </a:lnTo>
                  <a:cubicBezTo>
                    <a:pt x="7692" y="3085"/>
                    <a:pt x="7644" y="3073"/>
                    <a:pt x="7597" y="3073"/>
                  </a:cubicBezTo>
                  <a:cubicBezTo>
                    <a:pt x="7576" y="3069"/>
                    <a:pt x="7570" y="3068"/>
                    <a:pt x="7575" y="3068"/>
                  </a:cubicBezTo>
                  <a:cubicBezTo>
                    <a:pt x="7586" y="3068"/>
                    <a:pt x="7657" y="3076"/>
                    <a:pt x="7716" y="3085"/>
                  </a:cubicBezTo>
                  <a:cubicBezTo>
                    <a:pt x="6748" y="2695"/>
                    <a:pt x="3269" y="834"/>
                    <a:pt x="3204" y="834"/>
                  </a:cubicBezTo>
                  <a:cubicBezTo>
                    <a:pt x="3204" y="834"/>
                    <a:pt x="3203" y="834"/>
                    <a:pt x="3203" y="834"/>
                  </a:cubicBezTo>
                  <a:lnTo>
                    <a:pt x="2322" y="96"/>
                  </a:lnTo>
                  <a:lnTo>
                    <a:pt x="113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1" name="Google Shape;3888;p88">
              <a:extLst>
                <a:ext uri="{FF2B5EF4-FFF2-40B4-BE49-F238E27FC236}">
                  <a16:creationId xmlns:a16="http://schemas.microsoft.com/office/drawing/2014/main" id="{F7551A1A-6955-2287-7325-34A5D5B3DBC0}"/>
                </a:ext>
              </a:extLst>
            </p:cNvPr>
            <p:cNvSpPr/>
            <p:nvPr/>
          </p:nvSpPr>
          <p:spPr>
            <a:xfrm>
              <a:off x="6291450" y="2052225"/>
              <a:ext cx="2100" cy="625"/>
            </a:xfrm>
            <a:custGeom>
              <a:avLst/>
              <a:gdLst/>
              <a:ahLst/>
              <a:cxnLst/>
              <a:rect l="l" t="t" r="r" b="b"/>
              <a:pathLst>
                <a:path w="84" h="25" extrusionOk="0">
                  <a:moveTo>
                    <a:pt x="1" y="1"/>
                  </a:moveTo>
                  <a:lnTo>
                    <a:pt x="24" y="24"/>
                  </a:lnTo>
                  <a:lnTo>
                    <a:pt x="60" y="24"/>
                  </a:lnTo>
                  <a:cubicBezTo>
                    <a:pt x="84" y="24"/>
                    <a:pt x="48" y="12"/>
                    <a:pt x="1" y="1"/>
                  </a:cubicBez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2" name="Google Shape;3889;p88">
              <a:extLst>
                <a:ext uri="{FF2B5EF4-FFF2-40B4-BE49-F238E27FC236}">
                  <a16:creationId xmlns:a16="http://schemas.microsoft.com/office/drawing/2014/main" id="{D08BC826-A7A0-3F52-E0E2-B9B72F43D257}"/>
                </a:ext>
              </a:extLst>
            </p:cNvPr>
            <p:cNvSpPr/>
            <p:nvPr/>
          </p:nvSpPr>
          <p:spPr>
            <a:xfrm>
              <a:off x="6089950" y="1967400"/>
              <a:ext cx="246475" cy="142600"/>
            </a:xfrm>
            <a:custGeom>
              <a:avLst/>
              <a:gdLst/>
              <a:ahLst/>
              <a:cxnLst/>
              <a:rect l="l" t="t" r="r" b="b"/>
              <a:pathLst>
                <a:path w="9859" h="5704" extrusionOk="0">
                  <a:moveTo>
                    <a:pt x="1524" y="631"/>
                  </a:moveTo>
                  <a:lnTo>
                    <a:pt x="2536" y="715"/>
                  </a:lnTo>
                  <a:lnTo>
                    <a:pt x="3334" y="1393"/>
                  </a:lnTo>
                  <a:cubicBezTo>
                    <a:pt x="3370" y="1417"/>
                    <a:pt x="3417" y="1441"/>
                    <a:pt x="3453" y="1453"/>
                  </a:cubicBezTo>
                  <a:cubicBezTo>
                    <a:pt x="3584" y="1512"/>
                    <a:pt x="4060" y="1762"/>
                    <a:pt x="4560" y="2012"/>
                  </a:cubicBezTo>
                  <a:cubicBezTo>
                    <a:pt x="5596" y="2536"/>
                    <a:pt x="6953" y="3251"/>
                    <a:pt x="7680" y="3584"/>
                  </a:cubicBezTo>
                  <a:cubicBezTo>
                    <a:pt x="7739" y="3632"/>
                    <a:pt x="7799" y="3667"/>
                    <a:pt x="7870" y="3691"/>
                  </a:cubicBezTo>
                  <a:lnTo>
                    <a:pt x="7882" y="3691"/>
                  </a:lnTo>
                  <a:lnTo>
                    <a:pt x="7965" y="3703"/>
                  </a:lnTo>
                  <a:cubicBezTo>
                    <a:pt x="8001" y="3727"/>
                    <a:pt x="8049" y="3727"/>
                    <a:pt x="8084" y="3727"/>
                  </a:cubicBezTo>
                  <a:cubicBezTo>
                    <a:pt x="8763" y="3905"/>
                    <a:pt x="9168" y="4310"/>
                    <a:pt x="9120" y="4584"/>
                  </a:cubicBezTo>
                  <a:cubicBezTo>
                    <a:pt x="9081" y="4839"/>
                    <a:pt x="8637" y="5070"/>
                    <a:pt x="8056" y="5070"/>
                  </a:cubicBezTo>
                  <a:cubicBezTo>
                    <a:pt x="7932" y="5070"/>
                    <a:pt x="7802" y="5060"/>
                    <a:pt x="7668" y="5037"/>
                  </a:cubicBezTo>
                  <a:cubicBezTo>
                    <a:pt x="7453" y="5001"/>
                    <a:pt x="7251" y="4929"/>
                    <a:pt x="7061" y="4846"/>
                  </a:cubicBezTo>
                  <a:lnTo>
                    <a:pt x="7049" y="4846"/>
                  </a:lnTo>
                  <a:lnTo>
                    <a:pt x="3203" y="2179"/>
                  </a:lnTo>
                  <a:cubicBezTo>
                    <a:pt x="3191" y="2167"/>
                    <a:pt x="3167" y="2155"/>
                    <a:pt x="3143" y="2143"/>
                  </a:cubicBezTo>
                  <a:lnTo>
                    <a:pt x="1584" y="1048"/>
                  </a:lnTo>
                  <a:cubicBezTo>
                    <a:pt x="1527" y="1009"/>
                    <a:pt x="1464" y="991"/>
                    <a:pt x="1402" y="991"/>
                  </a:cubicBezTo>
                  <a:cubicBezTo>
                    <a:pt x="1256" y="991"/>
                    <a:pt x="1117" y="1091"/>
                    <a:pt x="1084" y="1250"/>
                  </a:cubicBezTo>
                  <a:lnTo>
                    <a:pt x="1060" y="1405"/>
                  </a:lnTo>
                  <a:lnTo>
                    <a:pt x="703" y="1215"/>
                  </a:lnTo>
                  <a:lnTo>
                    <a:pt x="750" y="1000"/>
                  </a:lnTo>
                  <a:lnTo>
                    <a:pt x="1524" y="631"/>
                  </a:lnTo>
                  <a:close/>
                  <a:moveTo>
                    <a:pt x="1488" y="0"/>
                  </a:moveTo>
                  <a:cubicBezTo>
                    <a:pt x="1429" y="0"/>
                    <a:pt x="1381" y="0"/>
                    <a:pt x="1334" y="24"/>
                  </a:cubicBezTo>
                  <a:lnTo>
                    <a:pt x="357" y="500"/>
                  </a:lnTo>
                  <a:cubicBezTo>
                    <a:pt x="262" y="548"/>
                    <a:pt x="203" y="619"/>
                    <a:pt x="179" y="715"/>
                  </a:cubicBezTo>
                  <a:lnTo>
                    <a:pt x="36" y="1310"/>
                  </a:lnTo>
                  <a:cubicBezTo>
                    <a:pt x="0" y="1453"/>
                    <a:pt x="72" y="1596"/>
                    <a:pt x="191" y="1667"/>
                  </a:cubicBezTo>
                  <a:lnTo>
                    <a:pt x="1155" y="2155"/>
                  </a:lnTo>
                  <a:cubicBezTo>
                    <a:pt x="1204" y="2183"/>
                    <a:pt x="1255" y="2195"/>
                    <a:pt x="1304" y="2195"/>
                  </a:cubicBezTo>
                  <a:cubicBezTo>
                    <a:pt x="1449" y="2195"/>
                    <a:pt x="1581" y="2089"/>
                    <a:pt x="1607" y="1929"/>
                  </a:cubicBezTo>
                  <a:lnTo>
                    <a:pt x="1631" y="1846"/>
                  </a:lnTo>
                  <a:lnTo>
                    <a:pt x="2846" y="2703"/>
                  </a:lnTo>
                  <a:cubicBezTo>
                    <a:pt x="2870" y="2715"/>
                    <a:pt x="2893" y="2727"/>
                    <a:pt x="2905" y="2739"/>
                  </a:cubicBezTo>
                  <a:lnTo>
                    <a:pt x="6739" y="5394"/>
                  </a:lnTo>
                  <a:cubicBezTo>
                    <a:pt x="6775" y="5418"/>
                    <a:pt x="6811" y="5441"/>
                    <a:pt x="6846" y="5441"/>
                  </a:cubicBezTo>
                  <a:cubicBezTo>
                    <a:pt x="7072" y="5549"/>
                    <a:pt x="7311" y="5620"/>
                    <a:pt x="7561" y="5656"/>
                  </a:cubicBezTo>
                  <a:cubicBezTo>
                    <a:pt x="7727" y="5691"/>
                    <a:pt x="7894" y="5703"/>
                    <a:pt x="8073" y="5703"/>
                  </a:cubicBezTo>
                  <a:cubicBezTo>
                    <a:pt x="8942" y="5703"/>
                    <a:pt x="9644" y="5299"/>
                    <a:pt x="9739" y="4679"/>
                  </a:cubicBezTo>
                  <a:cubicBezTo>
                    <a:pt x="9859" y="4013"/>
                    <a:pt x="9204" y="3346"/>
                    <a:pt x="8192" y="3108"/>
                  </a:cubicBezTo>
                  <a:lnTo>
                    <a:pt x="8180" y="3108"/>
                  </a:lnTo>
                  <a:cubicBezTo>
                    <a:pt x="7584" y="2858"/>
                    <a:pt x="5941" y="2012"/>
                    <a:pt x="4846" y="1453"/>
                  </a:cubicBezTo>
                  <a:cubicBezTo>
                    <a:pt x="4227" y="1131"/>
                    <a:pt x="3905" y="965"/>
                    <a:pt x="3727" y="893"/>
                  </a:cubicBezTo>
                  <a:lnTo>
                    <a:pt x="2858" y="155"/>
                  </a:lnTo>
                  <a:cubicBezTo>
                    <a:pt x="2810" y="119"/>
                    <a:pt x="2739" y="84"/>
                    <a:pt x="2679" y="84"/>
                  </a:cubicBezTo>
                  <a:lnTo>
                    <a:pt x="148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3" name="Google Shape;3890;p88">
              <a:extLst>
                <a:ext uri="{FF2B5EF4-FFF2-40B4-BE49-F238E27FC236}">
                  <a16:creationId xmlns:a16="http://schemas.microsoft.com/office/drawing/2014/main" id="{933DBD84-0816-420F-68C3-86062A1F181B}"/>
                </a:ext>
              </a:extLst>
            </p:cNvPr>
            <p:cNvSpPr/>
            <p:nvPr/>
          </p:nvSpPr>
          <p:spPr>
            <a:xfrm>
              <a:off x="6283125" y="2044400"/>
              <a:ext cx="18175" cy="16475"/>
            </a:xfrm>
            <a:custGeom>
              <a:avLst/>
              <a:gdLst/>
              <a:ahLst/>
              <a:cxnLst/>
              <a:rect l="l" t="t" r="r" b="b"/>
              <a:pathLst>
                <a:path w="727" h="659" extrusionOk="0">
                  <a:moveTo>
                    <a:pt x="346" y="0"/>
                  </a:moveTo>
                  <a:cubicBezTo>
                    <a:pt x="208" y="0"/>
                    <a:pt x="80" y="91"/>
                    <a:pt x="48" y="230"/>
                  </a:cubicBezTo>
                  <a:cubicBezTo>
                    <a:pt x="0" y="397"/>
                    <a:pt x="84" y="564"/>
                    <a:pt x="238" y="623"/>
                  </a:cubicBezTo>
                  <a:cubicBezTo>
                    <a:pt x="262" y="635"/>
                    <a:pt x="286" y="635"/>
                    <a:pt x="310" y="647"/>
                  </a:cubicBezTo>
                  <a:lnTo>
                    <a:pt x="381" y="385"/>
                  </a:lnTo>
                  <a:lnTo>
                    <a:pt x="322" y="647"/>
                  </a:lnTo>
                  <a:cubicBezTo>
                    <a:pt x="346" y="647"/>
                    <a:pt x="369" y="659"/>
                    <a:pt x="393" y="659"/>
                  </a:cubicBezTo>
                  <a:lnTo>
                    <a:pt x="429" y="647"/>
                  </a:lnTo>
                  <a:cubicBezTo>
                    <a:pt x="584" y="635"/>
                    <a:pt x="703" y="504"/>
                    <a:pt x="715" y="349"/>
                  </a:cubicBezTo>
                  <a:cubicBezTo>
                    <a:pt x="727" y="194"/>
                    <a:pt x="536" y="40"/>
                    <a:pt x="393" y="4"/>
                  </a:cubicBezTo>
                  <a:cubicBezTo>
                    <a:pt x="377" y="2"/>
                    <a:pt x="361" y="0"/>
                    <a:pt x="346"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4" name="Google Shape;3891;p88">
              <a:extLst>
                <a:ext uri="{FF2B5EF4-FFF2-40B4-BE49-F238E27FC236}">
                  <a16:creationId xmlns:a16="http://schemas.microsoft.com/office/drawing/2014/main" id="{C39721D2-510B-55C5-2EB0-06D9E7AB8D30}"/>
                </a:ext>
              </a:extLst>
            </p:cNvPr>
            <p:cNvSpPr/>
            <p:nvPr/>
          </p:nvSpPr>
          <p:spPr>
            <a:xfrm>
              <a:off x="6262275" y="1930400"/>
              <a:ext cx="178325" cy="173350"/>
            </a:xfrm>
            <a:custGeom>
              <a:avLst/>
              <a:gdLst/>
              <a:ahLst/>
              <a:cxnLst/>
              <a:rect l="l" t="t" r="r" b="b"/>
              <a:pathLst>
                <a:path w="7133" h="6934" extrusionOk="0">
                  <a:moveTo>
                    <a:pt x="5786" y="0"/>
                  </a:moveTo>
                  <a:cubicBezTo>
                    <a:pt x="5105" y="0"/>
                    <a:pt x="4254" y="499"/>
                    <a:pt x="3608" y="1337"/>
                  </a:cubicBezTo>
                  <a:cubicBezTo>
                    <a:pt x="3477" y="1504"/>
                    <a:pt x="3370" y="1683"/>
                    <a:pt x="3263" y="1861"/>
                  </a:cubicBezTo>
                  <a:cubicBezTo>
                    <a:pt x="2608" y="2421"/>
                    <a:pt x="1977" y="3040"/>
                    <a:pt x="1358" y="3659"/>
                  </a:cubicBezTo>
                  <a:cubicBezTo>
                    <a:pt x="1251" y="3766"/>
                    <a:pt x="1144" y="3885"/>
                    <a:pt x="1037" y="3992"/>
                  </a:cubicBezTo>
                  <a:lnTo>
                    <a:pt x="620" y="4433"/>
                  </a:lnTo>
                  <a:cubicBezTo>
                    <a:pt x="513" y="4540"/>
                    <a:pt x="418" y="4647"/>
                    <a:pt x="322" y="4778"/>
                  </a:cubicBezTo>
                  <a:cubicBezTo>
                    <a:pt x="108" y="5052"/>
                    <a:pt x="1" y="5397"/>
                    <a:pt x="13" y="5755"/>
                  </a:cubicBezTo>
                  <a:cubicBezTo>
                    <a:pt x="37" y="6124"/>
                    <a:pt x="299" y="6386"/>
                    <a:pt x="584" y="6600"/>
                  </a:cubicBezTo>
                  <a:cubicBezTo>
                    <a:pt x="791" y="6772"/>
                    <a:pt x="1032" y="6934"/>
                    <a:pt x="1295" y="6934"/>
                  </a:cubicBezTo>
                  <a:cubicBezTo>
                    <a:pt x="1304" y="6934"/>
                    <a:pt x="1313" y="6934"/>
                    <a:pt x="1322" y="6933"/>
                  </a:cubicBezTo>
                  <a:cubicBezTo>
                    <a:pt x="1453" y="6921"/>
                    <a:pt x="1584" y="6886"/>
                    <a:pt x="1703" y="6826"/>
                  </a:cubicBezTo>
                  <a:cubicBezTo>
                    <a:pt x="2180" y="6576"/>
                    <a:pt x="2620" y="6278"/>
                    <a:pt x="3025" y="5909"/>
                  </a:cubicBezTo>
                  <a:cubicBezTo>
                    <a:pt x="3656" y="5385"/>
                    <a:pt x="4299" y="4850"/>
                    <a:pt x="4942" y="4326"/>
                  </a:cubicBezTo>
                  <a:cubicBezTo>
                    <a:pt x="5061" y="4231"/>
                    <a:pt x="5180" y="4135"/>
                    <a:pt x="5299" y="4028"/>
                  </a:cubicBezTo>
                  <a:cubicBezTo>
                    <a:pt x="5597" y="3802"/>
                    <a:pt x="5859" y="3540"/>
                    <a:pt x="6085" y="3242"/>
                  </a:cubicBezTo>
                  <a:cubicBezTo>
                    <a:pt x="6966" y="2087"/>
                    <a:pt x="7133" y="730"/>
                    <a:pt x="6442" y="206"/>
                  </a:cubicBezTo>
                  <a:cubicBezTo>
                    <a:pt x="6258" y="67"/>
                    <a:pt x="6033" y="0"/>
                    <a:pt x="5786"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5" name="Google Shape;3892;p88">
              <a:extLst>
                <a:ext uri="{FF2B5EF4-FFF2-40B4-BE49-F238E27FC236}">
                  <a16:creationId xmlns:a16="http://schemas.microsoft.com/office/drawing/2014/main" id="{D8568A6C-2829-CE7A-9A1C-9B109B8608FE}"/>
                </a:ext>
              </a:extLst>
            </p:cNvPr>
            <p:cNvSpPr/>
            <p:nvPr/>
          </p:nvSpPr>
          <p:spPr>
            <a:xfrm>
              <a:off x="6253950" y="1922275"/>
              <a:ext cx="195000" cy="189200"/>
            </a:xfrm>
            <a:custGeom>
              <a:avLst/>
              <a:gdLst/>
              <a:ahLst/>
              <a:cxnLst/>
              <a:rect l="l" t="t" r="r" b="b"/>
              <a:pathLst>
                <a:path w="7800" h="7568" extrusionOk="0">
                  <a:moveTo>
                    <a:pt x="6120" y="638"/>
                  </a:moveTo>
                  <a:cubicBezTo>
                    <a:pt x="6287" y="638"/>
                    <a:pt x="6442" y="686"/>
                    <a:pt x="6573" y="781"/>
                  </a:cubicBezTo>
                  <a:cubicBezTo>
                    <a:pt x="7109" y="1198"/>
                    <a:pt x="6918" y="2389"/>
                    <a:pt x="6156" y="3377"/>
                  </a:cubicBezTo>
                  <a:cubicBezTo>
                    <a:pt x="5942" y="3663"/>
                    <a:pt x="5692" y="3913"/>
                    <a:pt x="5406" y="4127"/>
                  </a:cubicBezTo>
                  <a:cubicBezTo>
                    <a:pt x="5299" y="4222"/>
                    <a:pt x="5192" y="4306"/>
                    <a:pt x="5061" y="4413"/>
                  </a:cubicBezTo>
                  <a:cubicBezTo>
                    <a:pt x="4477" y="4877"/>
                    <a:pt x="3906" y="5353"/>
                    <a:pt x="3334" y="5830"/>
                  </a:cubicBezTo>
                  <a:lnTo>
                    <a:pt x="3144" y="5996"/>
                  </a:lnTo>
                  <a:cubicBezTo>
                    <a:pt x="2763" y="6330"/>
                    <a:pt x="2346" y="6627"/>
                    <a:pt x="1894" y="6853"/>
                  </a:cubicBezTo>
                  <a:cubicBezTo>
                    <a:pt x="1810" y="6901"/>
                    <a:pt x="1715" y="6925"/>
                    <a:pt x="1632" y="6937"/>
                  </a:cubicBezTo>
                  <a:cubicBezTo>
                    <a:pt x="1625" y="6937"/>
                    <a:pt x="1618" y="6938"/>
                    <a:pt x="1612" y="6938"/>
                  </a:cubicBezTo>
                  <a:cubicBezTo>
                    <a:pt x="1449" y="6938"/>
                    <a:pt x="1256" y="6801"/>
                    <a:pt x="1096" y="6675"/>
                  </a:cubicBezTo>
                  <a:cubicBezTo>
                    <a:pt x="846" y="6472"/>
                    <a:pt x="667" y="6294"/>
                    <a:pt x="643" y="6056"/>
                  </a:cubicBezTo>
                  <a:cubicBezTo>
                    <a:pt x="632" y="5770"/>
                    <a:pt x="727" y="5508"/>
                    <a:pt x="893" y="5282"/>
                  </a:cubicBezTo>
                  <a:cubicBezTo>
                    <a:pt x="977" y="5175"/>
                    <a:pt x="1072" y="5068"/>
                    <a:pt x="1179" y="4972"/>
                  </a:cubicBezTo>
                  <a:lnTo>
                    <a:pt x="1917" y="4198"/>
                  </a:lnTo>
                  <a:cubicBezTo>
                    <a:pt x="2632" y="3484"/>
                    <a:pt x="3227" y="2913"/>
                    <a:pt x="3799" y="2424"/>
                  </a:cubicBezTo>
                  <a:cubicBezTo>
                    <a:pt x="3834" y="2401"/>
                    <a:pt x="3858" y="2377"/>
                    <a:pt x="3870" y="2341"/>
                  </a:cubicBezTo>
                  <a:cubicBezTo>
                    <a:pt x="3965" y="2174"/>
                    <a:pt x="4072" y="2008"/>
                    <a:pt x="4191" y="1853"/>
                  </a:cubicBezTo>
                  <a:cubicBezTo>
                    <a:pt x="4537" y="1377"/>
                    <a:pt x="5001" y="996"/>
                    <a:pt x="5549" y="758"/>
                  </a:cubicBezTo>
                  <a:cubicBezTo>
                    <a:pt x="5727" y="686"/>
                    <a:pt x="5918" y="638"/>
                    <a:pt x="6120" y="638"/>
                  </a:cubicBezTo>
                  <a:close/>
                  <a:moveTo>
                    <a:pt x="6127" y="0"/>
                  </a:moveTo>
                  <a:cubicBezTo>
                    <a:pt x="5872" y="0"/>
                    <a:pt x="5596" y="58"/>
                    <a:pt x="5311" y="174"/>
                  </a:cubicBezTo>
                  <a:cubicBezTo>
                    <a:pt x="4668" y="448"/>
                    <a:pt x="4108" y="900"/>
                    <a:pt x="3691" y="1472"/>
                  </a:cubicBezTo>
                  <a:cubicBezTo>
                    <a:pt x="3560" y="1627"/>
                    <a:pt x="3453" y="1793"/>
                    <a:pt x="3358" y="1972"/>
                  </a:cubicBezTo>
                  <a:cubicBezTo>
                    <a:pt x="2775" y="2472"/>
                    <a:pt x="2179" y="3044"/>
                    <a:pt x="1465" y="3758"/>
                  </a:cubicBezTo>
                  <a:lnTo>
                    <a:pt x="727" y="4532"/>
                  </a:lnTo>
                  <a:cubicBezTo>
                    <a:pt x="608" y="4651"/>
                    <a:pt x="501" y="4782"/>
                    <a:pt x="393" y="4913"/>
                  </a:cubicBezTo>
                  <a:cubicBezTo>
                    <a:pt x="131" y="5246"/>
                    <a:pt x="0" y="5675"/>
                    <a:pt x="24" y="6103"/>
                  </a:cubicBezTo>
                  <a:cubicBezTo>
                    <a:pt x="60" y="6603"/>
                    <a:pt x="393" y="6925"/>
                    <a:pt x="715" y="7175"/>
                  </a:cubicBezTo>
                  <a:cubicBezTo>
                    <a:pt x="965" y="7377"/>
                    <a:pt x="1263" y="7568"/>
                    <a:pt x="1620" y="7568"/>
                  </a:cubicBezTo>
                  <a:lnTo>
                    <a:pt x="1667" y="7568"/>
                  </a:lnTo>
                  <a:cubicBezTo>
                    <a:pt x="1834" y="7556"/>
                    <a:pt x="2001" y="7508"/>
                    <a:pt x="2156" y="7437"/>
                  </a:cubicBezTo>
                  <a:cubicBezTo>
                    <a:pt x="2656" y="7187"/>
                    <a:pt x="3132" y="6865"/>
                    <a:pt x="3549" y="6484"/>
                  </a:cubicBezTo>
                  <a:lnTo>
                    <a:pt x="3739" y="6318"/>
                  </a:lnTo>
                  <a:cubicBezTo>
                    <a:pt x="4322" y="5841"/>
                    <a:pt x="4894" y="5365"/>
                    <a:pt x="5489" y="4877"/>
                  </a:cubicBezTo>
                  <a:cubicBezTo>
                    <a:pt x="5608" y="4782"/>
                    <a:pt x="5715" y="4687"/>
                    <a:pt x="5811" y="4603"/>
                  </a:cubicBezTo>
                  <a:cubicBezTo>
                    <a:pt x="6132" y="4353"/>
                    <a:pt x="6418" y="4067"/>
                    <a:pt x="6668" y="3746"/>
                  </a:cubicBezTo>
                  <a:cubicBezTo>
                    <a:pt x="7668" y="2436"/>
                    <a:pt x="7799" y="912"/>
                    <a:pt x="6966" y="269"/>
                  </a:cubicBezTo>
                  <a:cubicBezTo>
                    <a:pt x="6734" y="91"/>
                    <a:pt x="6447" y="0"/>
                    <a:pt x="612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6" name="Google Shape;3893;p88">
              <a:extLst>
                <a:ext uri="{FF2B5EF4-FFF2-40B4-BE49-F238E27FC236}">
                  <a16:creationId xmlns:a16="http://schemas.microsoft.com/office/drawing/2014/main" id="{7B8A893A-936D-3695-01C6-EFD936722340}"/>
                </a:ext>
              </a:extLst>
            </p:cNvPr>
            <p:cNvSpPr/>
            <p:nvPr/>
          </p:nvSpPr>
          <p:spPr>
            <a:xfrm>
              <a:off x="6406950" y="1801275"/>
              <a:ext cx="76825" cy="101375"/>
            </a:xfrm>
            <a:custGeom>
              <a:avLst/>
              <a:gdLst/>
              <a:ahLst/>
              <a:cxnLst/>
              <a:rect l="l" t="t" r="r" b="b"/>
              <a:pathLst>
                <a:path w="3073" h="4055" extrusionOk="0">
                  <a:moveTo>
                    <a:pt x="1760" y="0"/>
                  </a:moveTo>
                  <a:cubicBezTo>
                    <a:pt x="923" y="0"/>
                    <a:pt x="0" y="1323"/>
                    <a:pt x="0" y="1323"/>
                  </a:cubicBezTo>
                  <a:lnTo>
                    <a:pt x="0" y="2990"/>
                  </a:lnTo>
                  <a:cubicBezTo>
                    <a:pt x="0" y="3169"/>
                    <a:pt x="0" y="3550"/>
                    <a:pt x="107" y="3681"/>
                  </a:cubicBezTo>
                  <a:cubicBezTo>
                    <a:pt x="238" y="3871"/>
                    <a:pt x="608" y="3966"/>
                    <a:pt x="822" y="4014"/>
                  </a:cubicBezTo>
                  <a:cubicBezTo>
                    <a:pt x="952" y="4041"/>
                    <a:pt x="1084" y="4055"/>
                    <a:pt x="1216" y="4055"/>
                  </a:cubicBezTo>
                  <a:cubicBezTo>
                    <a:pt x="1605" y="4055"/>
                    <a:pt x="1993" y="3939"/>
                    <a:pt x="2322" y="3716"/>
                  </a:cubicBezTo>
                  <a:cubicBezTo>
                    <a:pt x="2703" y="3466"/>
                    <a:pt x="2953" y="3073"/>
                    <a:pt x="3024" y="2633"/>
                  </a:cubicBezTo>
                  <a:cubicBezTo>
                    <a:pt x="3072" y="2252"/>
                    <a:pt x="2977" y="1847"/>
                    <a:pt x="2977" y="1466"/>
                  </a:cubicBezTo>
                  <a:cubicBezTo>
                    <a:pt x="2977" y="895"/>
                    <a:pt x="2834" y="264"/>
                    <a:pt x="1953" y="25"/>
                  </a:cubicBezTo>
                  <a:cubicBezTo>
                    <a:pt x="1890" y="8"/>
                    <a:pt x="1825" y="0"/>
                    <a:pt x="176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7" name="Google Shape;3894;p88">
              <a:extLst>
                <a:ext uri="{FF2B5EF4-FFF2-40B4-BE49-F238E27FC236}">
                  <a16:creationId xmlns:a16="http://schemas.microsoft.com/office/drawing/2014/main" id="{57D4DBAC-1FA8-82E0-BA4A-98A0B53BCE98}"/>
                </a:ext>
              </a:extLst>
            </p:cNvPr>
            <p:cNvSpPr/>
            <p:nvPr/>
          </p:nvSpPr>
          <p:spPr>
            <a:xfrm>
              <a:off x="6399200" y="1793500"/>
              <a:ext cx="91700" cy="116775"/>
            </a:xfrm>
            <a:custGeom>
              <a:avLst/>
              <a:gdLst/>
              <a:ahLst/>
              <a:cxnLst/>
              <a:rect l="l" t="t" r="r" b="b"/>
              <a:pathLst>
                <a:path w="3668" h="4671" extrusionOk="0">
                  <a:moveTo>
                    <a:pt x="2065" y="631"/>
                  </a:moveTo>
                  <a:cubicBezTo>
                    <a:pt x="2104" y="631"/>
                    <a:pt x="2143" y="636"/>
                    <a:pt x="2180" y="646"/>
                  </a:cubicBezTo>
                  <a:cubicBezTo>
                    <a:pt x="2834" y="813"/>
                    <a:pt x="2977" y="1217"/>
                    <a:pt x="2977" y="1777"/>
                  </a:cubicBezTo>
                  <a:cubicBezTo>
                    <a:pt x="2977" y="1944"/>
                    <a:pt x="2989" y="2110"/>
                    <a:pt x="3001" y="2277"/>
                  </a:cubicBezTo>
                  <a:cubicBezTo>
                    <a:pt x="3037" y="2480"/>
                    <a:pt x="3037" y="2694"/>
                    <a:pt x="3025" y="2908"/>
                  </a:cubicBezTo>
                  <a:cubicBezTo>
                    <a:pt x="2965" y="3253"/>
                    <a:pt x="2751" y="3575"/>
                    <a:pt x="2453" y="3765"/>
                  </a:cubicBezTo>
                  <a:cubicBezTo>
                    <a:pt x="2177" y="3953"/>
                    <a:pt x="1853" y="4047"/>
                    <a:pt x="1522" y="4047"/>
                  </a:cubicBezTo>
                  <a:cubicBezTo>
                    <a:pt x="1412" y="4047"/>
                    <a:pt x="1301" y="4036"/>
                    <a:pt x="1191" y="4015"/>
                  </a:cubicBezTo>
                  <a:cubicBezTo>
                    <a:pt x="1013" y="3992"/>
                    <a:pt x="834" y="3920"/>
                    <a:pt x="667" y="3813"/>
                  </a:cubicBezTo>
                  <a:cubicBezTo>
                    <a:pt x="632" y="3646"/>
                    <a:pt x="620" y="3492"/>
                    <a:pt x="632" y="3325"/>
                  </a:cubicBezTo>
                  <a:lnTo>
                    <a:pt x="632" y="1741"/>
                  </a:lnTo>
                  <a:cubicBezTo>
                    <a:pt x="939" y="1313"/>
                    <a:pt x="1592" y="631"/>
                    <a:pt x="2065" y="631"/>
                  </a:cubicBezTo>
                  <a:close/>
                  <a:moveTo>
                    <a:pt x="2066" y="1"/>
                  </a:moveTo>
                  <a:cubicBezTo>
                    <a:pt x="1091" y="1"/>
                    <a:pt x="169" y="1303"/>
                    <a:pt x="60" y="1456"/>
                  </a:cubicBezTo>
                  <a:cubicBezTo>
                    <a:pt x="13" y="1515"/>
                    <a:pt x="1" y="1575"/>
                    <a:pt x="1" y="1634"/>
                  </a:cubicBezTo>
                  <a:lnTo>
                    <a:pt x="1" y="3301"/>
                  </a:lnTo>
                  <a:lnTo>
                    <a:pt x="310" y="3301"/>
                  </a:lnTo>
                  <a:lnTo>
                    <a:pt x="1" y="3325"/>
                  </a:lnTo>
                  <a:cubicBezTo>
                    <a:pt x="1" y="3658"/>
                    <a:pt x="1" y="3980"/>
                    <a:pt x="156" y="4182"/>
                  </a:cubicBezTo>
                  <a:cubicBezTo>
                    <a:pt x="310" y="4385"/>
                    <a:pt x="620" y="4539"/>
                    <a:pt x="1060" y="4635"/>
                  </a:cubicBezTo>
                  <a:cubicBezTo>
                    <a:pt x="1215" y="4658"/>
                    <a:pt x="1370" y="4670"/>
                    <a:pt x="1525" y="4670"/>
                  </a:cubicBezTo>
                  <a:cubicBezTo>
                    <a:pt x="1977" y="4670"/>
                    <a:pt x="2430" y="4539"/>
                    <a:pt x="2811" y="4289"/>
                  </a:cubicBezTo>
                  <a:cubicBezTo>
                    <a:pt x="3263" y="3992"/>
                    <a:pt x="3573" y="3515"/>
                    <a:pt x="3644" y="2980"/>
                  </a:cubicBezTo>
                  <a:cubicBezTo>
                    <a:pt x="3668" y="2718"/>
                    <a:pt x="3668" y="2468"/>
                    <a:pt x="3632" y="2218"/>
                  </a:cubicBezTo>
                  <a:cubicBezTo>
                    <a:pt x="3620" y="2075"/>
                    <a:pt x="3608" y="1932"/>
                    <a:pt x="3608" y="1777"/>
                  </a:cubicBezTo>
                  <a:cubicBezTo>
                    <a:pt x="3608" y="1432"/>
                    <a:pt x="3608" y="372"/>
                    <a:pt x="2346" y="39"/>
                  </a:cubicBezTo>
                  <a:cubicBezTo>
                    <a:pt x="2253" y="13"/>
                    <a:pt x="2159" y="1"/>
                    <a:pt x="206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8" name="Google Shape;3895;p88">
              <a:extLst>
                <a:ext uri="{FF2B5EF4-FFF2-40B4-BE49-F238E27FC236}">
                  <a16:creationId xmlns:a16="http://schemas.microsoft.com/office/drawing/2014/main" id="{095E2351-52FB-F2FB-0803-71BE832EDB4B}"/>
                </a:ext>
              </a:extLst>
            </p:cNvPr>
            <p:cNvSpPr/>
            <p:nvPr/>
          </p:nvSpPr>
          <p:spPr>
            <a:xfrm>
              <a:off x="6357825" y="1707550"/>
              <a:ext cx="142900" cy="161600"/>
            </a:xfrm>
            <a:custGeom>
              <a:avLst/>
              <a:gdLst/>
              <a:ahLst/>
              <a:cxnLst/>
              <a:rect l="l" t="t" r="r" b="b"/>
              <a:pathLst>
                <a:path w="5716" h="6464" extrusionOk="0">
                  <a:moveTo>
                    <a:pt x="2858" y="0"/>
                  </a:moveTo>
                  <a:cubicBezTo>
                    <a:pt x="1287" y="0"/>
                    <a:pt x="1" y="1441"/>
                    <a:pt x="1" y="3227"/>
                  </a:cubicBezTo>
                  <a:cubicBezTo>
                    <a:pt x="1" y="4932"/>
                    <a:pt x="489" y="6464"/>
                    <a:pt x="2555" y="6464"/>
                  </a:cubicBezTo>
                  <a:cubicBezTo>
                    <a:pt x="2652" y="6464"/>
                    <a:pt x="2753" y="6460"/>
                    <a:pt x="2858" y="6453"/>
                  </a:cubicBezTo>
                  <a:cubicBezTo>
                    <a:pt x="4442" y="6346"/>
                    <a:pt x="5716" y="5013"/>
                    <a:pt x="5716" y="3227"/>
                  </a:cubicBezTo>
                  <a:cubicBezTo>
                    <a:pt x="5716" y="1441"/>
                    <a:pt x="4442" y="0"/>
                    <a:pt x="2858"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9" name="Google Shape;3896;p88">
              <a:extLst>
                <a:ext uri="{FF2B5EF4-FFF2-40B4-BE49-F238E27FC236}">
                  <a16:creationId xmlns:a16="http://schemas.microsoft.com/office/drawing/2014/main" id="{2BE61B49-1A22-E2AC-B802-03E5EC57F528}"/>
                </a:ext>
              </a:extLst>
            </p:cNvPr>
            <p:cNvSpPr/>
            <p:nvPr/>
          </p:nvSpPr>
          <p:spPr>
            <a:xfrm>
              <a:off x="6335200" y="1699125"/>
              <a:ext cx="199175" cy="176025"/>
            </a:xfrm>
            <a:custGeom>
              <a:avLst/>
              <a:gdLst/>
              <a:ahLst/>
              <a:cxnLst/>
              <a:rect l="l" t="t" r="r" b="b"/>
              <a:pathLst>
                <a:path w="7967" h="7041" extrusionOk="0">
                  <a:moveTo>
                    <a:pt x="3708" y="1"/>
                  </a:moveTo>
                  <a:cubicBezTo>
                    <a:pt x="3441" y="1"/>
                    <a:pt x="3181" y="42"/>
                    <a:pt x="2930" y="123"/>
                  </a:cubicBezTo>
                  <a:cubicBezTo>
                    <a:pt x="1608" y="551"/>
                    <a:pt x="965" y="1944"/>
                    <a:pt x="953" y="1980"/>
                  </a:cubicBezTo>
                  <a:cubicBezTo>
                    <a:pt x="1" y="3611"/>
                    <a:pt x="1156" y="6374"/>
                    <a:pt x="1322" y="6576"/>
                  </a:cubicBezTo>
                  <a:cubicBezTo>
                    <a:pt x="1584" y="6862"/>
                    <a:pt x="2942" y="7028"/>
                    <a:pt x="3204" y="7040"/>
                  </a:cubicBezTo>
                  <a:lnTo>
                    <a:pt x="3227" y="7040"/>
                  </a:lnTo>
                  <a:cubicBezTo>
                    <a:pt x="3870" y="7040"/>
                    <a:pt x="4561" y="5981"/>
                    <a:pt x="4835" y="5528"/>
                  </a:cubicBezTo>
                  <a:cubicBezTo>
                    <a:pt x="4967" y="5281"/>
                    <a:pt x="4762" y="5056"/>
                    <a:pt x="4548" y="5056"/>
                  </a:cubicBezTo>
                  <a:cubicBezTo>
                    <a:pt x="4453" y="5056"/>
                    <a:pt x="4357" y="5101"/>
                    <a:pt x="4287" y="5207"/>
                  </a:cubicBezTo>
                  <a:cubicBezTo>
                    <a:pt x="3918" y="5826"/>
                    <a:pt x="3406" y="6409"/>
                    <a:pt x="3227" y="6421"/>
                  </a:cubicBezTo>
                  <a:cubicBezTo>
                    <a:pt x="2739" y="6385"/>
                    <a:pt x="2251" y="6290"/>
                    <a:pt x="1787" y="6135"/>
                  </a:cubicBezTo>
                  <a:cubicBezTo>
                    <a:pt x="1561" y="5707"/>
                    <a:pt x="799" y="3492"/>
                    <a:pt x="1501" y="2266"/>
                  </a:cubicBezTo>
                  <a:cubicBezTo>
                    <a:pt x="1501" y="2254"/>
                    <a:pt x="2061" y="1075"/>
                    <a:pt x="3120" y="730"/>
                  </a:cubicBezTo>
                  <a:cubicBezTo>
                    <a:pt x="3304" y="669"/>
                    <a:pt x="3495" y="638"/>
                    <a:pt x="3691" y="638"/>
                  </a:cubicBezTo>
                  <a:cubicBezTo>
                    <a:pt x="4106" y="638"/>
                    <a:pt x="4549" y="773"/>
                    <a:pt x="5025" y="1040"/>
                  </a:cubicBezTo>
                  <a:cubicBezTo>
                    <a:pt x="5109" y="1075"/>
                    <a:pt x="7145" y="2028"/>
                    <a:pt x="5823" y="5278"/>
                  </a:cubicBezTo>
                  <a:lnTo>
                    <a:pt x="5454" y="6076"/>
                  </a:lnTo>
                  <a:cubicBezTo>
                    <a:pt x="5359" y="6313"/>
                    <a:pt x="5558" y="6503"/>
                    <a:pt x="5758" y="6503"/>
                  </a:cubicBezTo>
                  <a:cubicBezTo>
                    <a:pt x="5860" y="6503"/>
                    <a:pt x="5961" y="6454"/>
                    <a:pt x="6025" y="6338"/>
                  </a:cubicBezTo>
                  <a:lnTo>
                    <a:pt x="6406" y="5528"/>
                  </a:lnTo>
                  <a:cubicBezTo>
                    <a:pt x="7966" y="1671"/>
                    <a:pt x="5311" y="468"/>
                    <a:pt x="5311" y="468"/>
                  </a:cubicBezTo>
                  <a:cubicBezTo>
                    <a:pt x="4762" y="154"/>
                    <a:pt x="4223" y="1"/>
                    <a:pt x="370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00" name="Google Shape;3897;p88">
              <a:extLst>
                <a:ext uri="{FF2B5EF4-FFF2-40B4-BE49-F238E27FC236}">
                  <a16:creationId xmlns:a16="http://schemas.microsoft.com/office/drawing/2014/main" id="{DE8937F0-6866-6F44-261E-DA09192CC0DB}"/>
                </a:ext>
              </a:extLst>
            </p:cNvPr>
            <p:cNvSpPr/>
            <p:nvPr/>
          </p:nvSpPr>
          <p:spPr>
            <a:xfrm>
              <a:off x="6466775" y="1949825"/>
              <a:ext cx="63125" cy="119700"/>
            </a:xfrm>
            <a:custGeom>
              <a:avLst/>
              <a:gdLst/>
              <a:ahLst/>
              <a:cxnLst/>
              <a:rect l="l" t="t" r="r" b="b"/>
              <a:pathLst>
                <a:path w="2525" h="4788" extrusionOk="0">
                  <a:moveTo>
                    <a:pt x="1263" y="1"/>
                  </a:moveTo>
                  <a:cubicBezTo>
                    <a:pt x="572" y="1"/>
                    <a:pt x="0" y="1060"/>
                    <a:pt x="0" y="2394"/>
                  </a:cubicBezTo>
                  <a:cubicBezTo>
                    <a:pt x="0" y="3716"/>
                    <a:pt x="572" y="4787"/>
                    <a:pt x="1263" y="4787"/>
                  </a:cubicBezTo>
                  <a:cubicBezTo>
                    <a:pt x="1965" y="4787"/>
                    <a:pt x="2525" y="3716"/>
                    <a:pt x="2525" y="2394"/>
                  </a:cubicBezTo>
                  <a:cubicBezTo>
                    <a:pt x="2525" y="1060"/>
                    <a:pt x="1965" y="1"/>
                    <a:pt x="1263"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 name="Google Shape;855;p21">
            <a:extLst>
              <a:ext uri="{FF2B5EF4-FFF2-40B4-BE49-F238E27FC236}">
                <a16:creationId xmlns:a16="http://schemas.microsoft.com/office/drawing/2014/main" id="{5F9F9334-BB28-B8BF-D847-DFE60C0A800F}"/>
              </a:ext>
            </a:extLst>
          </p:cNvPr>
          <p:cNvSpPr txBox="1">
            <a:spLocks/>
          </p:cNvSpPr>
          <p:nvPr/>
        </p:nvSpPr>
        <p:spPr>
          <a:xfrm>
            <a:off x="698602" y="411475"/>
            <a:ext cx="1430987"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latin typeface="Fira Sans Extra Condensed" panose="020B0503050000020004" pitchFamily="34" charset="0"/>
                <a:ea typeface="Montserrat"/>
                <a:cs typeface="Montserrat"/>
                <a:sym typeface="Montserrat"/>
              </a:rPr>
              <a:t>DATASET</a:t>
            </a:r>
            <a:endParaRPr lang="en-US" dirty="0">
              <a:solidFill>
                <a:srgbClr val="D5837C"/>
              </a:solidFill>
              <a:latin typeface="Fira Sans Extra Condensed" panose="020B0503050000020004" pitchFamily="34" charset="0"/>
            </a:endParaRPr>
          </a:p>
        </p:txBody>
      </p:sp>
      <p:sp>
        <p:nvSpPr>
          <p:cNvPr id="4" name="TextBox 3">
            <a:extLst>
              <a:ext uri="{FF2B5EF4-FFF2-40B4-BE49-F238E27FC236}">
                <a16:creationId xmlns:a16="http://schemas.microsoft.com/office/drawing/2014/main" id="{BFCB99AB-8E1B-9B7F-3677-EDF4018FE3BB}"/>
              </a:ext>
            </a:extLst>
          </p:cNvPr>
          <p:cNvSpPr txBox="1"/>
          <p:nvPr/>
        </p:nvSpPr>
        <p:spPr>
          <a:xfrm>
            <a:off x="698601" y="1012683"/>
            <a:ext cx="7313489" cy="1661993"/>
          </a:xfrm>
          <a:custGeom>
            <a:avLst/>
            <a:gdLst>
              <a:gd name="connsiteX0" fmla="*/ 0 w 7313489"/>
              <a:gd name="connsiteY0" fmla="*/ 0 h 1661993"/>
              <a:gd name="connsiteX1" fmla="*/ 737998 w 7313489"/>
              <a:gd name="connsiteY1" fmla="*/ 0 h 1661993"/>
              <a:gd name="connsiteX2" fmla="*/ 1475995 w 7313489"/>
              <a:gd name="connsiteY2" fmla="*/ 0 h 1661993"/>
              <a:gd name="connsiteX3" fmla="*/ 1921453 w 7313489"/>
              <a:gd name="connsiteY3" fmla="*/ 0 h 1661993"/>
              <a:gd name="connsiteX4" fmla="*/ 2732585 w 7313489"/>
              <a:gd name="connsiteY4" fmla="*/ 0 h 1661993"/>
              <a:gd name="connsiteX5" fmla="*/ 3470583 w 7313489"/>
              <a:gd name="connsiteY5" fmla="*/ 0 h 1661993"/>
              <a:gd name="connsiteX6" fmla="*/ 3989176 w 7313489"/>
              <a:gd name="connsiteY6" fmla="*/ 0 h 1661993"/>
              <a:gd name="connsiteX7" fmla="*/ 4580904 w 7313489"/>
              <a:gd name="connsiteY7" fmla="*/ 0 h 1661993"/>
              <a:gd name="connsiteX8" fmla="*/ 5172631 w 7313489"/>
              <a:gd name="connsiteY8" fmla="*/ 0 h 1661993"/>
              <a:gd name="connsiteX9" fmla="*/ 5837494 w 7313489"/>
              <a:gd name="connsiteY9" fmla="*/ 0 h 1661993"/>
              <a:gd name="connsiteX10" fmla="*/ 6502357 w 7313489"/>
              <a:gd name="connsiteY10" fmla="*/ 0 h 1661993"/>
              <a:gd name="connsiteX11" fmla="*/ 7313489 w 7313489"/>
              <a:gd name="connsiteY11" fmla="*/ 0 h 1661993"/>
              <a:gd name="connsiteX12" fmla="*/ 7313489 w 7313489"/>
              <a:gd name="connsiteY12" fmla="*/ 520758 h 1661993"/>
              <a:gd name="connsiteX13" fmla="*/ 7313489 w 7313489"/>
              <a:gd name="connsiteY13" fmla="*/ 1091375 h 1661993"/>
              <a:gd name="connsiteX14" fmla="*/ 7313489 w 7313489"/>
              <a:gd name="connsiteY14" fmla="*/ 1661993 h 1661993"/>
              <a:gd name="connsiteX15" fmla="*/ 6648626 w 7313489"/>
              <a:gd name="connsiteY15" fmla="*/ 1661993 h 1661993"/>
              <a:gd name="connsiteX16" fmla="*/ 6130034 w 7313489"/>
              <a:gd name="connsiteY16" fmla="*/ 1661993 h 1661993"/>
              <a:gd name="connsiteX17" fmla="*/ 5318901 w 7313489"/>
              <a:gd name="connsiteY17" fmla="*/ 1661993 h 1661993"/>
              <a:gd name="connsiteX18" fmla="*/ 4654038 w 7313489"/>
              <a:gd name="connsiteY18" fmla="*/ 1661993 h 1661993"/>
              <a:gd name="connsiteX19" fmla="*/ 3842906 w 7313489"/>
              <a:gd name="connsiteY19" fmla="*/ 1661993 h 1661993"/>
              <a:gd name="connsiteX20" fmla="*/ 3178043 w 7313489"/>
              <a:gd name="connsiteY20" fmla="*/ 1661993 h 1661993"/>
              <a:gd name="connsiteX21" fmla="*/ 2440046 w 7313489"/>
              <a:gd name="connsiteY21" fmla="*/ 1661993 h 1661993"/>
              <a:gd name="connsiteX22" fmla="*/ 1921453 w 7313489"/>
              <a:gd name="connsiteY22" fmla="*/ 1661993 h 1661993"/>
              <a:gd name="connsiteX23" fmla="*/ 1475995 w 7313489"/>
              <a:gd name="connsiteY23" fmla="*/ 1661993 h 1661993"/>
              <a:gd name="connsiteX24" fmla="*/ 737998 w 7313489"/>
              <a:gd name="connsiteY24" fmla="*/ 1661993 h 1661993"/>
              <a:gd name="connsiteX25" fmla="*/ 0 w 7313489"/>
              <a:gd name="connsiteY25" fmla="*/ 1661993 h 1661993"/>
              <a:gd name="connsiteX26" fmla="*/ 0 w 7313489"/>
              <a:gd name="connsiteY26" fmla="*/ 1141235 h 1661993"/>
              <a:gd name="connsiteX27" fmla="*/ 0 w 7313489"/>
              <a:gd name="connsiteY27" fmla="*/ 570618 h 1661993"/>
              <a:gd name="connsiteX28" fmla="*/ 0 w 7313489"/>
              <a:gd name="connsiteY28" fmla="*/ 0 h 166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313489" h="1661993" extrusionOk="0">
                <a:moveTo>
                  <a:pt x="0" y="0"/>
                </a:moveTo>
                <a:cubicBezTo>
                  <a:pt x="328694" y="13989"/>
                  <a:pt x="554289" y="-31449"/>
                  <a:pt x="737998" y="0"/>
                </a:cubicBezTo>
                <a:cubicBezTo>
                  <a:pt x="921707" y="31449"/>
                  <a:pt x="1236273" y="-16627"/>
                  <a:pt x="1475995" y="0"/>
                </a:cubicBezTo>
                <a:cubicBezTo>
                  <a:pt x="1715717" y="16627"/>
                  <a:pt x="1702990" y="-17925"/>
                  <a:pt x="1921453" y="0"/>
                </a:cubicBezTo>
                <a:cubicBezTo>
                  <a:pt x="2139916" y="17925"/>
                  <a:pt x="2512340" y="-22617"/>
                  <a:pt x="2732585" y="0"/>
                </a:cubicBezTo>
                <a:cubicBezTo>
                  <a:pt x="2952830" y="22617"/>
                  <a:pt x="3246290" y="21394"/>
                  <a:pt x="3470583" y="0"/>
                </a:cubicBezTo>
                <a:cubicBezTo>
                  <a:pt x="3694876" y="-21394"/>
                  <a:pt x="3839164" y="-1411"/>
                  <a:pt x="3989176" y="0"/>
                </a:cubicBezTo>
                <a:cubicBezTo>
                  <a:pt x="4139188" y="1411"/>
                  <a:pt x="4401801" y="-13569"/>
                  <a:pt x="4580904" y="0"/>
                </a:cubicBezTo>
                <a:cubicBezTo>
                  <a:pt x="4760007" y="13569"/>
                  <a:pt x="4981757" y="21246"/>
                  <a:pt x="5172631" y="0"/>
                </a:cubicBezTo>
                <a:cubicBezTo>
                  <a:pt x="5363505" y="-21246"/>
                  <a:pt x="5627144" y="-28602"/>
                  <a:pt x="5837494" y="0"/>
                </a:cubicBezTo>
                <a:cubicBezTo>
                  <a:pt x="6047844" y="28602"/>
                  <a:pt x="6179417" y="-14417"/>
                  <a:pt x="6502357" y="0"/>
                </a:cubicBezTo>
                <a:cubicBezTo>
                  <a:pt x="6825297" y="14417"/>
                  <a:pt x="7061100" y="29333"/>
                  <a:pt x="7313489" y="0"/>
                </a:cubicBezTo>
                <a:cubicBezTo>
                  <a:pt x="7312535" y="151691"/>
                  <a:pt x="7309815" y="391903"/>
                  <a:pt x="7313489" y="520758"/>
                </a:cubicBezTo>
                <a:cubicBezTo>
                  <a:pt x="7317163" y="649613"/>
                  <a:pt x="7286257" y="893562"/>
                  <a:pt x="7313489" y="1091375"/>
                </a:cubicBezTo>
                <a:cubicBezTo>
                  <a:pt x="7340721" y="1289188"/>
                  <a:pt x="7305964" y="1466657"/>
                  <a:pt x="7313489" y="1661993"/>
                </a:cubicBezTo>
                <a:cubicBezTo>
                  <a:pt x="7125156" y="1645953"/>
                  <a:pt x="6919134" y="1681062"/>
                  <a:pt x="6648626" y="1661993"/>
                </a:cubicBezTo>
                <a:cubicBezTo>
                  <a:pt x="6378118" y="1642924"/>
                  <a:pt x="6314848" y="1647445"/>
                  <a:pt x="6130034" y="1661993"/>
                </a:cubicBezTo>
                <a:cubicBezTo>
                  <a:pt x="5945220" y="1676541"/>
                  <a:pt x="5629044" y="1662299"/>
                  <a:pt x="5318901" y="1661993"/>
                </a:cubicBezTo>
                <a:cubicBezTo>
                  <a:pt x="5008758" y="1661687"/>
                  <a:pt x="4933056" y="1644435"/>
                  <a:pt x="4654038" y="1661993"/>
                </a:cubicBezTo>
                <a:cubicBezTo>
                  <a:pt x="4375020" y="1679551"/>
                  <a:pt x="4228271" y="1650283"/>
                  <a:pt x="3842906" y="1661993"/>
                </a:cubicBezTo>
                <a:cubicBezTo>
                  <a:pt x="3457541" y="1673703"/>
                  <a:pt x="3464578" y="1671480"/>
                  <a:pt x="3178043" y="1661993"/>
                </a:cubicBezTo>
                <a:cubicBezTo>
                  <a:pt x="2891508" y="1652506"/>
                  <a:pt x="2691601" y="1657961"/>
                  <a:pt x="2440046" y="1661993"/>
                </a:cubicBezTo>
                <a:cubicBezTo>
                  <a:pt x="2188491" y="1666025"/>
                  <a:pt x="2099419" y="1662544"/>
                  <a:pt x="1921453" y="1661993"/>
                </a:cubicBezTo>
                <a:cubicBezTo>
                  <a:pt x="1743487" y="1661442"/>
                  <a:pt x="1614615" y="1665154"/>
                  <a:pt x="1475995" y="1661993"/>
                </a:cubicBezTo>
                <a:cubicBezTo>
                  <a:pt x="1337375" y="1658832"/>
                  <a:pt x="920812" y="1643189"/>
                  <a:pt x="737998" y="1661993"/>
                </a:cubicBezTo>
                <a:cubicBezTo>
                  <a:pt x="555184" y="1680797"/>
                  <a:pt x="211382" y="1667159"/>
                  <a:pt x="0" y="1661993"/>
                </a:cubicBezTo>
                <a:cubicBezTo>
                  <a:pt x="-15570" y="1499102"/>
                  <a:pt x="-6884" y="1398316"/>
                  <a:pt x="0" y="1141235"/>
                </a:cubicBezTo>
                <a:cubicBezTo>
                  <a:pt x="6884" y="884154"/>
                  <a:pt x="4769" y="832014"/>
                  <a:pt x="0" y="570618"/>
                </a:cubicBezTo>
                <a:cubicBezTo>
                  <a:pt x="-4769" y="309222"/>
                  <a:pt x="-1098" y="216254"/>
                  <a:pt x="0" y="0"/>
                </a:cubicBezTo>
                <a:close/>
              </a:path>
            </a:pathLst>
          </a:custGeom>
          <a:noFill/>
          <a:ln w="19050" cap="flat" cmpd="sng" algn="ctr">
            <a:solidFill>
              <a:srgbClr val="F0F5EB"/>
            </a:solidFill>
            <a:prstDash val="solid"/>
            <a:round/>
            <a:headEnd type="none" w="med" len="med"/>
            <a:tailEnd type="none" w="med" len="med"/>
            <a:extLst>
              <a:ext uri="{C807C97D-BFC1-408E-A445-0C87EB9F89A2}">
                <ask:lineSketchStyleProps xmlns:ask="http://schemas.microsoft.com/office/drawing/2018/sketchyshapes" sd="1100333653">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wrap="square">
            <a:spAutoFit/>
          </a:bodyPr>
          <a:lstStyle/>
          <a:p>
            <a:endParaRPr lang="en-US" sz="2000" b="1" i="0" dirty="0">
              <a:solidFill>
                <a:srgbClr val="D5837C"/>
              </a:solidFill>
              <a:effectLst/>
              <a:latin typeface="Fira Sans Extra Condensed" panose="020B0503050000020004" pitchFamily="34" charset="0"/>
            </a:endParaRPr>
          </a:p>
          <a:p>
            <a:r>
              <a:rPr lang="en-US" sz="2000" b="1" i="0" dirty="0">
                <a:solidFill>
                  <a:srgbClr val="D5837C"/>
                </a:solidFill>
                <a:effectLst/>
                <a:latin typeface="Fira Sans Extra Condensed" panose="020B0503050000020004" pitchFamily="34" charset="0"/>
              </a:rPr>
              <a:t>Size:		</a:t>
            </a:r>
            <a:r>
              <a:rPr lang="en-US" sz="1600" i="0" dirty="0">
                <a:solidFill>
                  <a:schemeClr val="tx1"/>
                </a:solidFill>
                <a:effectLst/>
                <a:latin typeface="Montserrat" panose="00000500000000000000" pitchFamily="50" charset="0"/>
              </a:rPr>
              <a:t>10.000 images </a:t>
            </a:r>
            <a:endParaRPr lang="en-US" sz="1800" i="0" dirty="0">
              <a:solidFill>
                <a:schemeClr val="tx1"/>
              </a:solidFill>
              <a:effectLst/>
              <a:latin typeface="Montserrat" panose="00000500000000000000" pitchFamily="50" charset="0"/>
            </a:endParaRPr>
          </a:p>
          <a:p>
            <a:r>
              <a:rPr lang="en-US" sz="2000" b="1" i="0" dirty="0">
                <a:solidFill>
                  <a:srgbClr val="D5837C"/>
                </a:solidFill>
                <a:effectLst/>
                <a:latin typeface="Fira Sans Extra Condensed" panose="020B0503050000020004" pitchFamily="34" charset="0"/>
              </a:rPr>
              <a:t>Type:		</a:t>
            </a:r>
            <a:r>
              <a:rPr lang="en-US" sz="1600" i="0" dirty="0">
                <a:solidFill>
                  <a:schemeClr val="tx1"/>
                </a:solidFill>
                <a:effectLst/>
                <a:latin typeface="Montserrat" panose="00000500000000000000" pitchFamily="50" charset="0"/>
              </a:rPr>
              <a:t>Casting Products</a:t>
            </a:r>
            <a:endParaRPr lang="en-US" sz="1800" dirty="0">
              <a:solidFill>
                <a:schemeClr val="tx1"/>
              </a:solidFill>
              <a:latin typeface="Montserrat" panose="00000500000000000000" pitchFamily="50" charset="0"/>
            </a:endParaRPr>
          </a:p>
          <a:p>
            <a:r>
              <a:rPr lang="en-US" sz="2000" b="1" i="0" dirty="0">
                <a:solidFill>
                  <a:srgbClr val="D5837C"/>
                </a:solidFill>
                <a:effectLst/>
                <a:latin typeface="Fira Sans Extra Condensed" panose="020B0503050000020004" pitchFamily="34" charset="0"/>
              </a:rPr>
              <a:t>Characteristics:	</a:t>
            </a:r>
            <a:r>
              <a:rPr lang="en-US" sz="1600" i="0" dirty="0">
                <a:solidFill>
                  <a:schemeClr val="tx1"/>
                </a:solidFill>
                <a:effectLst/>
                <a:latin typeface="Montserrat" panose="00000500000000000000" pitchFamily="50" charset="0"/>
              </a:rPr>
              <a:t>The products move in the production line one by 		one, so each frame will contain only one product.</a:t>
            </a:r>
            <a:endParaRPr lang="en-US" sz="200" i="0" dirty="0">
              <a:solidFill>
                <a:schemeClr val="tx1"/>
              </a:solidFill>
              <a:effectLst/>
              <a:latin typeface="Montserrat" panose="00000500000000000000" pitchFamily="50" charset="0"/>
            </a:endParaRPr>
          </a:p>
          <a:p>
            <a:endParaRPr lang="en-US" sz="600" i="0" dirty="0">
              <a:solidFill>
                <a:schemeClr val="tx1"/>
              </a:solidFill>
              <a:effectLst/>
              <a:latin typeface="Montserrat" panose="00000500000000000000" pitchFamily="50" charset="0"/>
            </a:endParaRPr>
          </a:p>
        </p:txBody>
      </p:sp>
      <p:pic>
        <p:nvPicPr>
          <p:cNvPr id="6" name="Picture 5">
            <a:extLst>
              <a:ext uri="{FF2B5EF4-FFF2-40B4-BE49-F238E27FC236}">
                <a16:creationId xmlns:a16="http://schemas.microsoft.com/office/drawing/2014/main" id="{103BD40A-8A9D-C818-BE18-2CF69A15E078}"/>
              </a:ext>
            </a:extLst>
          </p:cNvPr>
          <p:cNvPicPr>
            <a:picLocks noChangeAspect="1"/>
          </p:cNvPicPr>
          <p:nvPr/>
        </p:nvPicPr>
        <p:blipFill>
          <a:blip r:embed="rId3"/>
          <a:srcRect t="210" b="210"/>
          <a:stretch/>
        </p:blipFill>
        <p:spPr>
          <a:xfrm>
            <a:off x="1131909" y="2800440"/>
            <a:ext cx="1995360" cy="1986976"/>
          </a:xfrm>
          <a:prstGeom prst="roundRect">
            <a:avLst/>
          </a:prstGeom>
          <a:ln>
            <a:noFill/>
          </a:ln>
          <a:effectLst>
            <a:outerShdw blurRad="139700" dist="139700" dir="2700000" sx="97000" sy="97000" algn="tl" rotWithShape="0">
              <a:schemeClr val="bg1">
                <a:lumMod val="65000"/>
                <a:alpha val="88000"/>
              </a:schemeClr>
            </a:outerShdw>
          </a:effectLst>
        </p:spPr>
      </p:pic>
      <p:pic>
        <p:nvPicPr>
          <p:cNvPr id="10" name="Picture 9">
            <a:extLst>
              <a:ext uri="{FF2B5EF4-FFF2-40B4-BE49-F238E27FC236}">
                <a16:creationId xmlns:a16="http://schemas.microsoft.com/office/drawing/2014/main" id="{A4569CCC-E7B5-04F9-E1C0-CF61008A72D1}"/>
              </a:ext>
            </a:extLst>
          </p:cNvPr>
          <p:cNvPicPr>
            <a:picLocks noChangeAspect="1"/>
          </p:cNvPicPr>
          <p:nvPr/>
        </p:nvPicPr>
        <p:blipFill>
          <a:blip r:embed="rId4"/>
          <a:srcRect l="2393" r="2393"/>
          <a:stretch/>
        </p:blipFill>
        <p:spPr>
          <a:xfrm>
            <a:off x="5904841" y="2869768"/>
            <a:ext cx="1995360" cy="1986976"/>
          </a:xfrm>
          <a:prstGeom prst="roundRect">
            <a:avLst/>
          </a:prstGeom>
          <a:ln>
            <a:noFill/>
          </a:ln>
          <a:effectLst>
            <a:outerShdw blurRad="139700" dist="139700" dir="2700000" sx="97000" sy="97000" algn="tl" rotWithShape="0">
              <a:schemeClr val="bg1">
                <a:lumMod val="65000"/>
                <a:alpha val="88000"/>
              </a:schemeClr>
            </a:outerShdw>
          </a:effectLst>
        </p:spPr>
      </p:pic>
      <p:sp>
        <p:nvSpPr>
          <p:cNvPr id="15" name="TextBox 14">
            <a:extLst>
              <a:ext uri="{FF2B5EF4-FFF2-40B4-BE49-F238E27FC236}">
                <a16:creationId xmlns:a16="http://schemas.microsoft.com/office/drawing/2014/main" id="{B756EE66-A218-82DC-8840-BEA5DB303208}"/>
              </a:ext>
            </a:extLst>
          </p:cNvPr>
          <p:cNvSpPr txBox="1"/>
          <p:nvPr/>
        </p:nvSpPr>
        <p:spPr>
          <a:xfrm>
            <a:off x="5904841" y="2888439"/>
            <a:ext cx="690611" cy="307777"/>
          </a:xfrm>
          <a:custGeom>
            <a:avLst/>
            <a:gdLst>
              <a:gd name="connsiteX0" fmla="*/ 0 w 690611"/>
              <a:gd name="connsiteY0" fmla="*/ 0 h 307777"/>
              <a:gd name="connsiteX1" fmla="*/ 690611 w 690611"/>
              <a:gd name="connsiteY1" fmla="*/ 0 h 307777"/>
              <a:gd name="connsiteX2" fmla="*/ 690611 w 690611"/>
              <a:gd name="connsiteY2" fmla="*/ 307777 h 307777"/>
              <a:gd name="connsiteX3" fmla="*/ 0 w 690611"/>
              <a:gd name="connsiteY3" fmla="*/ 307777 h 307777"/>
              <a:gd name="connsiteX4" fmla="*/ 0 w 690611"/>
              <a:gd name="connsiteY4" fmla="*/ 0 h 30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11" h="307777" fill="none" extrusionOk="0">
                <a:moveTo>
                  <a:pt x="0" y="0"/>
                </a:moveTo>
                <a:cubicBezTo>
                  <a:pt x="217929" y="-24946"/>
                  <a:pt x="398299" y="-15490"/>
                  <a:pt x="690611" y="0"/>
                </a:cubicBezTo>
                <a:cubicBezTo>
                  <a:pt x="675614" y="118834"/>
                  <a:pt x="700196" y="202760"/>
                  <a:pt x="690611" y="307777"/>
                </a:cubicBezTo>
                <a:cubicBezTo>
                  <a:pt x="366126" y="300764"/>
                  <a:pt x="272852" y="273517"/>
                  <a:pt x="0" y="307777"/>
                </a:cubicBezTo>
                <a:cubicBezTo>
                  <a:pt x="4826" y="200889"/>
                  <a:pt x="-8837" y="85445"/>
                  <a:pt x="0" y="0"/>
                </a:cubicBezTo>
                <a:close/>
              </a:path>
              <a:path w="690611" h="307777" stroke="0" extrusionOk="0">
                <a:moveTo>
                  <a:pt x="0" y="0"/>
                </a:moveTo>
                <a:cubicBezTo>
                  <a:pt x="261933" y="-28055"/>
                  <a:pt x="520197" y="-12507"/>
                  <a:pt x="690611" y="0"/>
                </a:cubicBezTo>
                <a:cubicBezTo>
                  <a:pt x="693995" y="116491"/>
                  <a:pt x="680571" y="159326"/>
                  <a:pt x="690611" y="307777"/>
                </a:cubicBezTo>
                <a:cubicBezTo>
                  <a:pt x="508890" y="327742"/>
                  <a:pt x="279315" y="318086"/>
                  <a:pt x="0" y="307777"/>
                </a:cubicBezTo>
                <a:cubicBezTo>
                  <a:pt x="-5201" y="173844"/>
                  <a:pt x="6113" y="135336"/>
                  <a:pt x="0" y="0"/>
                </a:cubicBezTo>
                <a:close/>
              </a:path>
            </a:pathLst>
          </a:custGeom>
          <a:solidFill>
            <a:schemeClr val="bg1">
              <a:lumMod val="95000"/>
            </a:schemeClr>
          </a:solidFill>
          <a:ln>
            <a:solidFill>
              <a:srgbClr val="93A597"/>
            </a:solidFill>
            <a:extLst>
              <a:ext uri="{C807C97D-BFC1-408E-A445-0C87EB9F89A2}">
                <ask:lineSketchStyleProps xmlns:ask="http://schemas.microsoft.com/office/drawing/2018/sketchyshapes" sd="2234056035">
                  <a:prstGeom prst="rect">
                    <a:avLst/>
                  </a:prstGeom>
                  <ask:type>
                    <ask:lineSketchFreehand/>
                  </ask:type>
                </ask:lineSketchStyleProps>
              </a:ext>
            </a:extLst>
          </a:ln>
        </p:spPr>
        <p:txBody>
          <a:bodyPr wrap="square">
            <a:spAutoFit/>
          </a:bodyPr>
          <a:lstStyle/>
          <a:p>
            <a:r>
              <a:rPr lang="en-US" sz="1400" b="1" i="0" dirty="0">
                <a:solidFill>
                  <a:srgbClr val="93A597"/>
                </a:solidFill>
                <a:effectLst/>
                <a:latin typeface="Fira Sans Extra Condensed" panose="020B0503050000020004" pitchFamily="34" charset="0"/>
              </a:rPr>
              <a:t>Defect</a:t>
            </a:r>
            <a:endParaRPr lang="en-US" dirty="0">
              <a:solidFill>
                <a:srgbClr val="93A597"/>
              </a:solidFill>
            </a:endParaRPr>
          </a:p>
        </p:txBody>
      </p:sp>
      <p:sp>
        <p:nvSpPr>
          <p:cNvPr id="17" name="TextBox 16">
            <a:extLst>
              <a:ext uri="{FF2B5EF4-FFF2-40B4-BE49-F238E27FC236}">
                <a16:creationId xmlns:a16="http://schemas.microsoft.com/office/drawing/2014/main" id="{E25573C1-1D9F-F1C7-8B72-BEFB51829257}"/>
              </a:ext>
            </a:extLst>
          </p:cNvPr>
          <p:cNvSpPr txBox="1"/>
          <p:nvPr/>
        </p:nvSpPr>
        <p:spPr>
          <a:xfrm>
            <a:off x="1131909" y="2786746"/>
            <a:ext cx="997680" cy="307777"/>
          </a:xfrm>
          <a:custGeom>
            <a:avLst/>
            <a:gdLst>
              <a:gd name="connsiteX0" fmla="*/ 0 w 997680"/>
              <a:gd name="connsiteY0" fmla="*/ 0 h 307777"/>
              <a:gd name="connsiteX1" fmla="*/ 488863 w 997680"/>
              <a:gd name="connsiteY1" fmla="*/ 0 h 307777"/>
              <a:gd name="connsiteX2" fmla="*/ 997680 w 997680"/>
              <a:gd name="connsiteY2" fmla="*/ 0 h 307777"/>
              <a:gd name="connsiteX3" fmla="*/ 997680 w 997680"/>
              <a:gd name="connsiteY3" fmla="*/ 307777 h 307777"/>
              <a:gd name="connsiteX4" fmla="*/ 508817 w 997680"/>
              <a:gd name="connsiteY4" fmla="*/ 307777 h 307777"/>
              <a:gd name="connsiteX5" fmla="*/ 0 w 997680"/>
              <a:gd name="connsiteY5" fmla="*/ 307777 h 307777"/>
              <a:gd name="connsiteX6" fmla="*/ 0 w 997680"/>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7680" h="307777" fill="none" extrusionOk="0">
                <a:moveTo>
                  <a:pt x="0" y="0"/>
                </a:moveTo>
                <a:cubicBezTo>
                  <a:pt x="106463" y="-5152"/>
                  <a:pt x="266665" y="-10426"/>
                  <a:pt x="488863" y="0"/>
                </a:cubicBezTo>
                <a:cubicBezTo>
                  <a:pt x="711061" y="10426"/>
                  <a:pt x="875202" y="-23027"/>
                  <a:pt x="997680" y="0"/>
                </a:cubicBezTo>
                <a:cubicBezTo>
                  <a:pt x="1002626" y="71713"/>
                  <a:pt x="1007856" y="191313"/>
                  <a:pt x="997680" y="307777"/>
                </a:cubicBezTo>
                <a:cubicBezTo>
                  <a:pt x="755604" y="324531"/>
                  <a:pt x="712842" y="321985"/>
                  <a:pt x="508817" y="307777"/>
                </a:cubicBezTo>
                <a:cubicBezTo>
                  <a:pt x="304792" y="293569"/>
                  <a:pt x="228460" y="290780"/>
                  <a:pt x="0" y="307777"/>
                </a:cubicBezTo>
                <a:cubicBezTo>
                  <a:pt x="-4248" y="167248"/>
                  <a:pt x="4772" y="132479"/>
                  <a:pt x="0" y="0"/>
                </a:cubicBezTo>
                <a:close/>
              </a:path>
              <a:path w="997680" h="307777" stroke="0" extrusionOk="0">
                <a:moveTo>
                  <a:pt x="0" y="0"/>
                </a:moveTo>
                <a:cubicBezTo>
                  <a:pt x="191217" y="-22255"/>
                  <a:pt x="259450" y="-5059"/>
                  <a:pt x="498840" y="0"/>
                </a:cubicBezTo>
                <a:cubicBezTo>
                  <a:pt x="738230" y="5059"/>
                  <a:pt x="854558" y="17703"/>
                  <a:pt x="997680" y="0"/>
                </a:cubicBezTo>
                <a:cubicBezTo>
                  <a:pt x="984172" y="109650"/>
                  <a:pt x="995593" y="183592"/>
                  <a:pt x="997680" y="307777"/>
                </a:cubicBezTo>
                <a:cubicBezTo>
                  <a:pt x="821510" y="325566"/>
                  <a:pt x="718341" y="294046"/>
                  <a:pt x="498840" y="307777"/>
                </a:cubicBezTo>
                <a:cubicBezTo>
                  <a:pt x="279339" y="321508"/>
                  <a:pt x="111159" y="289370"/>
                  <a:pt x="0" y="307777"/>
                </a:cubicBezTo>
                <a:cubicBezTo>
                  <a:pt x="10206" y="186257"/>
                  <a:pt x="12474" y="146265"/>
                  <a:pt x="0" y="0"/>
                </a:cubicBezTo>
                <a:close/>
              </a:path>
            </a:pathLst>
          </a:custGeom>
          <a:solidFill>
            <a:schemeClr val="bg1">
              <a:lumMod val="95000"/>
            </a:schemeClr>
          </a:solidFill>
          <a:ln>
            <a:solidFill>
              <a:srgbClr val="93A597"/>
            </a:solidFill>
            <a:extLst>
              <a:ext uri="{C807C97D-BFC1-408E-A445-0C87EB9F89A2}">
                <ask:lineSketchStyleProps xmlns:ask="http://schemas.microsoft.com/office/drawing/2018/sketchyshapes" sd="2234056035">
                  <a:prstGeom prst="rect">
                    <a:avLst/>
                  </a:prstGeom>
                  <ask:type>
                    <ask:lineSketchFreehand/>
                  </ask:type>
                </ask:lineSketchStyleProps>
              </a:ext>
            </a:extLst>
          </a:ln>
        </p:spPr>
        <p:txBody>
          <a:bodyPr wrap="square">
            <a:spAutoFit/>
          </a:bodyPr>
          <a:lstStyle/>
          <a:p>
            <a:r>
              <a:rPr lang="en-US" b="1" dirty="0">
                <a:solidFill>
                  <a:srgbClr val="93A597"/>
                </a:solidFill>
                <a:latin typeface="Fira Sans Extra Condensed" panose="020B0503050000020004" pitchFamily="34" charset="0"/>
              </a:rPr>
              <a:t>N</a:t>
            </a:r>
            <a:r>
              <a:rPr lang="en-US" sz="1400" b="1" i="0" dirty="0">
                <a:solidFill>
                  <a:srgbClr val="93A597"/>
                </a:solidFill>
                <a:effectLst/>
                <a:latin typeface="Fira Sans Extra Condensed" panose="020B0503050000020004" pitchFamily="34" charset="0"/>
              </a:rPr>
              <a:t>on-defect</a:t>
            </a:r>
            <a:endParaRPr lang="en-US" dirty="0">
              <a:solidFill>
                <a:srgbClr val="93A597"/>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grpSp>
        <p:nvGrpSpPr>
          <p:cNvPr id="17" name="Group 16">
            <a:extLst>
              <a:ext uri="{FF2B5EF4-FFF2-40B4-BE49-F238E27FC236}">
                <a16:creationId xmlns:a16="http://schemas.microsoft.com/office/drawing/2014/main" id="{BB9AB405-619F-A4D0-DD6F-4ACB9361672A}"/>
              </a:ext>
            </a:extLst>
          </p:cNvPr>
          <p:cNvGrpSpPr/>
          <p:nvPr/>
        </p:nvGrpSpPr>
        <p:grpSpPr>
          <a:xfrm>
            <a:off x="-79988" y="861330"/>
            <a:ext cx="9177096" cy="4071618"/>
            <a:chOff x="433172" y="1294475"/>
            <a:chExt cx="8200821" cy="3638472"/>
          </a:xfrm>
        </p:grpSpPr>
        <p:pic>
          <p:nvPicPr>
            <p:cNvPr id="3" name="Picture 2">
              <a:extLst>
                <a:ext uri="{FF2B5EF4-FFF2-40B4-BE49-F238E27FC236}">
                  <a16:creationId xmlns:a16="http://schemas.microsoft.com/office/drawing/2014/main" id="{B6C13E15-F53C-B2C5-16D0-2B1BE850F708}"/>
                </a:ext>
              </a:extLst>
            </p:cNvPr>
            <p:cNvPicPr>
              <a:picLocks noChangeAspect="1"/>
            </p:cNvPicPr>
            <p:nvPr/>
          </p:nvPicPr>
          <p:blipFill rotWithShape="1">
            <a:blip r:embed="rId3"/>
            <a:srcRect l="2112" t="3632" r="1959" b="2914"/>
            <a:stretch/>
          </p:blipFill>
          <p:spPr>
            <a:xfrm>
              <a:off x="567159" y="1294475"/>
              <a:ext cx="8009682" cy="3501420"/>
            </a:xfrm>
            <a:prstGeom prst="rect">
              <a:avLst/>
            </a:prstGeom>
          </p:spPr>
        </p:pic>
        <p:sp>
          <p:nvSpPr>
            <p:cNvPr id="6" name="TextBox 5">
              <a:extLst>
                <a:ext uri="{FF2B5EF4-FFF2-40B4-BE49-F238E27FC236}">
                  <a16:creationId xmlns:a16="http://schemas.microsoft.com/office/drawing/2014/main" id="{6F64AF77-D10E-B820-0046-C2F2CB23C290}"/>
                </a:ext>
              </a:extLst>
            </p:cNvPr>
            <p:cNvSpPr txBox="1"/>
            <p:nvPr/>
          </p:nvSpPr>
          <p:spPr>
            <a:xfrm>
              <a:off x="1415919" y="1417009"/>
              <a:ext cx="511680" cy="400110"/>
            </a:xfrm>
            <a:custGeom>
              <a:avLst/>
              <a:gdLst>
                <a:gd name="connsiteX0" fmla="*/ 0 w 625492"/>
                <a:gd name="connsiteY0" fmla="*/ 0 h 415498"/>
                <a:gd name="connsiteX1" fmla="*/ 625492 w 625492"/>
                <a:gd name="connsiteY1" fmla="*/ 0 h 415498"/>
                <a:gd name="connsiteX2" fmla="*/ 625492 w 625492"/>
                <a:gd name="connsiteY2" fmla="*/ 415498 h 415498"/>
                <a:gd name="connsiteX3" fmla="*/ 0 w 625492"/>
                <a:gd name="connsiteY3" fmla="*/ 415498 h 415498"/>
                <a:gd name="connsiteX4" fmla="*/ 0 w 625492"/>
                <a:gd name="connsiteY4" fmla="*/ 0 h 415498"/>
                <a:gd name="connsiteX0" fmla="*/ 0 w 625492"/>
                <a:gd name="connsiteY0" fmla="*/ 23812 h 439310"/>
                <a:gd name="connsiteX1" fmla="*/ 554055 w 625492"/>
                <a:gd name="connsiteY1" fmla="*/ 0 h 439310"/>
                <a:gd name="connsiteX2" fmla="*/ 625492 w 625492"/>
                <a:gd name="connsiteY2" fmla="*/ 439310 h 439310"/>
                <a:gd name="connsiteX3" fmla="*/ 0 w 625492"/>
                <a:gd name="connsiteY3" fmla="*/ 439310 h 439310"/>
                <a:gd name="connsiteX4" fmla="*/ 0 w 625492"/>
                <a:gd name="connsiteY4" fmla="*/ 23812 h 439310"/>
                <a:gd name="connsiteX0" fmla="*/ 61913 w 625492"/>
                <a:gd name="connsiteY0" fmla="*/ 0 h 441692"/>
                <a:gd name="connsiteX1" fmla="*/ 554055 w 625492"/>
                <a:gd name="connsiteY1" fmla="*/ 2382 h 441692"/>
                <a:gd name="connsiteX2" fmla="*/ 625492 w 625492"/>
                <a:gd name="connsiteY2" fmla="*/ 441692 h 441692"/>
                <a:gd name="connsiteX3" fmla="*/ 0 w 625492"/>
                <a:gd name="connsiteY3" fmla="*/ 441692 h 441692"/>
                <a:gd name="connsiteX4" fmla="*/ 61913 w 625492"/>
                <a:gd name="connsiteY4" fmla="*/ 0 h 441692"/>
                <a:gd name="connsiteX0" fmla="*/ 61913 w 554055"/>
                <a:gd name="connsiteY0" fmla="*/ 0 h 441692"/>
                <a:gd name="connsiteX1" fmla="*/ 554055 w 554055"/>
                <a:gd name="connsiteY1" fmla="*/ 2382 h 441692"/>
                <a:gd name="connsiteX2" fmla="*/ 489761 w 554055"/>
                <a:gd name="connsiteY2" fmla="*/ 341680 h 441692"/>
                <a:gd name="connsiteX3" fmla="*/ 0 w 554055"/>
                <a:gd name="connsiteY3" fmla="*/ 441692 h 441692"/>
                <a:gd name="connsiteX4" fmla="*/ 61913 w 554055"/>
                <a:gd name="connsiteY4" fmla="*/ 0 h 441692"/>
                <a:gd name="connsiteX0" fmla="*/ 61913 w 554055"/>
                <a:gd name="connsiteY0" fmla="*/ 0 h 441692"/>
                <a:gd name="connsiteX1" fmla="*/ 554055 w 554055"/>
                <a:gd name="connsiteY1" fmla="*/ 2382 h 441692"/>
                <a:gd name="connsiteX2" fmla="*/ 520717 w 554055"/>
                <a:gd name="connsiteY2" fmla="*/ 382161 h 441692"/>
                <a:gd name="connsiteX3" fmla="*/ 0 w 554055"/>
                <a:gd name="connsiteY3" fmla="*/ 441692 h 441692"/>
                <a:gd name="connsiteX4" fmla="*/ 61913 w 554055"/>
                <a:gd name="connsiteY4" fmla="*/ 0 h 441692"/>
                <a:gd name="connsiteX0" fmla="*/ 0 w 492142"/>
                <a:gd name="connsiteY0" fmla="*/ 0 h 391686"/>
                <a:gd name="connsiteX1" fmla="*/ 492142 w 492142"/>
                <a:gd name="connsiteY1" fmla="*/ 2382 h 391686"/>
                <a:gd name="connsiteX2" fmla="*/ 458804 w 492142"/>
                <a:gd name="connsiteY2" fmla="*/ 382161 h 391686"/>
                <a:gd name="connsiteX3" fmla="*/ 11906 w 492142"/>
                <a:gd name="connsiteY3" fmla="*/ 391686 h 391686"/>
                <a:gd name="connsiteX4" fmla="*/ 0 w 492142"/>
                <a:gd name="connsiteY4" fmla="*/ 0 h 391686"/>
                <a:gd name="connsiteX0" fmla="*/ 0 w 492142"/>
                <a:gd name="connsiteY0" fmla="*/ 0 h 423863"/>
                <a:gd name="connsiteX1" fmla="*/ 492142 w 492142"/>
                <a:gd name="connsiteY1" fmla="*/ 2382 h 423863"/>
                <a:gd name="connsiteX2" fmla="*/ 458804 w 492142"/>
                <a:gd name="connsiteY2" fmla="*/ 382161 h 423863"/>
                <a:gd name="connsiteX3" fmla="*/ 232852 w 492142"/>
                <a:gd name="connsiteY3" fmla="*/ 423863 h 423863"/>
                <a:gd name="connsiteX4" fmla="*/ 11906 w 492142"/>
                <a:gd name="connsiteY4" fmla="*/ 391686 h 423863"/>
                <a:gd name="connsiteX5" fmla="*/ 0 w 492142"/>
                <a:gd name="connsiteY5" fmla="*/ 0 h 423863"/>
                <a:gd name="connsiteX0" fmla="*/ 0 w 492142"/>
                <a:gd name="connsiteY0" fmla="*/ 9 h 423872"/>
                <a:gd name="connsiteX1" fmla="*/ 256664 w 492142"/>
                <a:gd name="connsiteY1" fmla="*/ 50016 h 423872"/>
                <a:gd name="connsiteX2" fmla="*/ 492142 w 492142"/>
                <a:gd name="connsiteY2" fmla="*/ 2391 h 423872"/>
                <a:gd name="connsiteX3" fmla="*/ 458804 w 492142"/>
                <a:gd name="connsiteY3" fmla="*/ 382170 h 423872"/>
                <a:gd name="connsiteX4" fmla="*/ 232852 w 492142"/>
                <a:gd name="connsiteY4" fmla="*/ 423872 h 423872"/>
                <a:gd name="connsiteX5" fmla="*/ 11906 w 492142"/>
                <a:gd name="connsiteY5" fmla="*/ 391695 h 423872"/>
                <a:gd name="connsiteX6" fmla="*/ 0 w 492142"/>
                <a:gd name="connsiteY6" fmla="*/ 9 h 423872"/>
                <a:gd name="connsiteX0" fmla="*/ 0 w 492142"/>
                <a:gd name="connsiteY0" fmla="*/ 8 h 423871"/>
                <a:gd name="connsiteX1" fmla="*/ 256664 w 492142"/>
                <a:gd name="connsiteY1" fmla="*/ 57159 h 423871"/>
                <a:gd name="connsiteX2" fmla="*/ 492142 w 492142"/>
                <a:gd name="connsiteY2" fmla="*/ 2390 h 423871"/>
                <a:gd name="connsiteX3" fmla="*/ 458804 w 492142"/>
                <a:gd name="connsiteY3" fmla="*/ 382169 h 423871"/>
                <a:gd name="connsiteX4" fmla="*/ 232852 w 492142"/>
                <a:gd name="connsiteY4" fmla="*/ 423871 h 423871"/>
                <a:gd name="connsiteX5" fmla="*/ 11906 w 492142"/>
                <a:gd name="connsiteY5" fmla="*/ 391694 h 423871"/>
                <a:gd name="connsiteX6" fmla="*/ 0 w 492142"/>
                <a:gd name="connsiteY6" fmla="*/ 8 h 423871"/>
                <a:gd name="connsiteX0" fmla="*/ 0 w 492142"/>
                <a:gd name="connsiteY0" fmla="*/ 8 h 423871"/>
                <a:gd name="connsiteX1" fmla="*/ 256664 w 492142"/>
                <a:gd name="connsiteY1" fmla="*/ 57159 h 423871"/>
                <a:gd name="connsiteX2" fmla="*/ 413827 w 492142"/>
                <a:gd name="connsiteY2" fmla="*/ 45252 h 423871"/>
                <a:gd name="connsiteX3" fmla="*/ 492142 w 492142"/>
                <a:gd name="connsiteY3" fmla="*/ 2390 h 423871"/>
                <a:gd name="connsiteX4" fmla="*/ 458804 w 492142"/>
                <a:gd name="connsiteY4" fmla="*/ 382169 h 423871"/>
                <a:gd name="connsiteX5" fmla="*/ 232852 w 492142"/>
                <a:gd name="connsiteY5" fmla="*/ 423871 h 423871"/>
                <a:gd name="connsiteX6" fmla="*/ 11906 w 492142"/>
                <a:gd name="connsiteY6" fmla="*/ 391694 h 423871"/>
                <a:gd name="connsiteX7" fmla="*/ 0 w 492142"/>
                <a:gd name="connsiteY7" fmla="*/ 8 h 423871"/>
                <a:gd name="connsiteX0" fmla="*/ 0 w 482617"/>
                <a:gd name="connsiteY0" fmla="*/ 8 h 423871"/>
                <a:gd name="connsiteX1" fmla="*/ 256664 w 482617"/>
                <a:gd name="connsiteY1" fmla="*/ 57159 h 423871"/>
                <a:gd name="connsiteX2" fmla="*/ 413827 w 482617"/>
                <a:gd name="connsiteY2" fmla="*/ 45252 h 423871"/>
                <a:gd name="connsiteX3" fmla="*/ 482617 w 482617"/>
                <a:gd name="connsiteY3" fmla="*/ 19059 h 423871"/>
                <a:gd name="connsiteX4" fmla="*/ 458804 w 482617"/>
                <a:gd name="connsiteY4" fmla="*/ 382169 h 423871"/>
                <a:gd name="connsiteX5" fmla="*/ 232852 w 482617"/>
                <a:gd name="connsiteY5" fmla="*/ 423871 h 423871"/>
                <a:gd name="connsiteX6" fmla="*/ 11906 w 482617"/>
                <a:gd name="connsiteY6" fmla="*/ 391694 h 423871"/>
                <a:gd name="connsiteX7" fmla="*/ 0 w 482617"/>
                <a:gd name="connsiteY7" fmla="*/ 8 h 423871"/>
                <a:gd name="connsiteX0" fmla="*/ 0 w 482617"/>
                <a:gd name="connsiteY0" fmla="*/ 8 h 423871"/>
                <a:gd name="connsiteX1" fmla="*/ 256664 w 482617"/>
                <a:gd name="connsiteY1" fmla="*/ 57159 h 423871"/>
                <a:gd name="connsiteX2" fmla="*/ 413827 w 482617"/>
                <a:gd name="connsiteY2" fmla="*/ 45252 h 423871"/>
                <a:gd name="connsiteX3" fmla="*/ 482617 w 482617"/>
                <a:gd name="connsiteY3" fmla="*/ 19059 h 423871"/>
                <a:gd name="connsiteX4" fmla="*/ 470710 w 482617"/>
                <a:gd name="connsiteY4" fmla="*/ 382169 h 423871"/>
                <a:gd name="connsiteX5" fmla="*/ 232852 w 482617"/>
                <a:gd name="connsiteY5" fmla="*/ 423871 h 423871"/>
                <a:gd name="connsiteX6" fmla="*/ 11906 w 482617"/>
                <a:gd name="connsiteY6" fmla="*/ 391694 h 423871"/>
                <a:gd name="connsiteX7" fmla="*/ 0 w 482617"/>
                <a:gd name="connsiteY7" fmla="*/ 8 h 423871"/>
                <a:gd name="connsiteX0" fmla="*/ 0 w 482617"/>
                <a:gd name="connsiteY0" fmla="*/ 20021 h 443884"/>
                <a:gd name="connsiteX1" fmla="*/ 78071 w 482617"/>
                <a:gd name="connsiteY1" fmla="*/ 72409 h 443884"/>
                <a:gd name="connsiteX2" fmla="*/ 256664 w 482617"/>
                <a:gd name="connsiteY2" fmla="*/ 77172 h 443884"/>
                <a:gd name="connsiteX3" fmla="*/ 413827 w 482617"/>
                <a:gd name="connsiteY3" fmla="*/ 65265 h 443884"/>
                <a:gd name="connsiteX4" fmla="*/ 482617 w 482617"/>
                <a:gd name="connsiteY4" fmla="*/ 39072 h 443884"/>
                <a:gd name="connsiteX5" fmla="*/ 470710 w 482617"/>
                <a:gd name="connsiteY5" fmla="*/ 402182 h 443884"/>
                <a:gd name="connsiteX6" fmla="*/ 232852 w 482617"/>
                <a:gd name="connsiteY6" fmla="*/ 443884 h 443884"/>
                <a:gd name="connsiteX7" fmla="*/ 11906 w 482617"/>
                <a:gd name="connsiteY7" fmla="*/ 411707 h 443884"/>
                <a:gd name="connsiteX8" fmla="*/ 0 w 482617"/>
                <a:gd name="connsiteY8" fmla="*/ 20021 h 443884"/>
                <a:gd name="connsiteX0" fmla="*/ 0 w 482617"/>
                <a:gd name="connsiteY0" fmla="*/ 21006 h 444869"/>
                <a:gd name="connsiteX1" fmla="*/ 99503 w 482617"/>
                <a:gd name="connsiteY1" fmla="*/ 66250 h 444869"/>
                <a:gd name="connsiteX2" fmla="*/ 256664 w 482617"/>
                <a:gd name="connsiteY2" fmla="*/ 78157 h 444869"/>
                <a:gd name="connsiteX3" fmla="*/ 413827 w 482617"/>
                <a:gd name="connsiteY3" fmla="*/ 66250 h 444869"/>
                <a:gd name="connsiteX4" fmla="*/ 482617 w 482617"/>
                <a:gd name="connsiteY4" fmla="*/ 40057 h 444869"/>
                <a:gd name="connsiteX5" fmla="*/ 470710 w 482617"/>
                <a:gd name="connsiteY5" fmla="*/ 403167 h 444869"/>
                <a:gd name="connsiteX6" fmla="*/ 232852 w 482617"/>
                <a:gd name="connsiteY6" fmla="*/ 444869 h 444869"/>
                <a:gd name="connsiteX7" fmla="*/ 11906 w 482617"/>
                <a:gd name="connsiteY7" fmla="*/ 412692 h 444869"/>
                <a:gd name="connsiteX8" fmla="*/ 0 w 482617"/>
                <a:gd name="connsiteY8" fmla="*/ 21006 h 444869"/>
                <a:gd name="connsiteX0" fmla="*/ 0 w 482617"/>
                <a:gd name="connsiteY0" fmla="*/ 26489 h 450352"/>
                <a:gd name="connsiteX1" fmla="*/ 30446 w 482617"/>
                <a:gd name="connsiteY1" fmla="*/ 47922 h 450352"/>
                <a:gd name="connsiteX2" fmla="*/ 99503 w 482617"/>
                <a:gd name="connsiteY2" fmla="*/ 71733 h 450352"/>
                <a:gd name="connsiteX3" fmla="*/ 256664 w 482617"/>
                <a:gd name="connsiteY3" fmla="*/ 83640 h 450352"/>
                <a:gd name="connsiteX4" fmla="*/ 413827 w 482617"/>
                <a:gd name="connsiteY4" fmla="*/ 71733 h 450352"/>
                <a:gd name="connsiteX5" fmla="*/ 482617 w 482617"/>
                <a:gd name="connsiteY5" fmla="*/ 45540 h 450352"/>
                <a:gd name="connsiteX6" fmla="*/ 470710 w 482617"/>
                <a:gd name="connsiteY6" fmla="*/ 408650 h 450352"/>
                <a:gd name="connsiteX7" fmla="*/ 232852 w 482617"/>
                <a:gd name="connsiteY7" fmla="*/ 450352 h 450352"/>
                <a:gd name="connsiteX8" fmla="*/ 11906 w 482617"/>
                <a:gd name="connsiteY8" fmla="*/ 418175 h 450352"/>
                <a:gd name="connsiteX9" fmla="*/ 0 w 482617"/>
                <a:gd name="connsiteY9" fmla="*/ 26489 h 450352"/>
                <a:gd name="connsiteX0" fmla="*/ 0 w 477854"/>
                <a:gd name="connsiteY0" fmla="*/ 29724 h 439300"/>
                <a:gd name="connsiteX1" fmla="*/ 25683 w 477854"/>
                <a:gd name="connsiteY1" fmla="*/ 36870 h 439300"/>
                <a:gd name="connsiteX2" fmla="*/ 94740 w 477854"/>
                <a:gd name="connsiteY2" fmla="*/ 60681 h 439300"/>
                <a:gd name="connsiteX3" fmla="*/ 251901 w 477854"/>
                <a:gd name="connsiteY3" fmla="*/ 72588 h 439300"/>
                <a:gd name="connsiteX4" fmla="*/ 409064 w 477854"/>
                <a:gd name="connsiteY4" fmla="*/ 60681 h 439300"/>
                <a:gd name="connsiteX5" fmla="*/ 477854 w 477854"/>
                <a:gd name="connsiteY5" fmla="*/ 34488 h 439300"/>
                <a:gd name="connsiteX6" fmla="*/ 465947 w 477854"/>
                <a:gd name="connsiteY6" fmla="*/ 397598 h 439300"/>
                <a:gd name="connsiteX7" fmla="*/ 228089 w 477854"/>
                <a:gd name="connsiteY7" fmla="*/ 439300 h 439300"/>
                <a:gd name="connsiteX8" fmla="*/ 7143 w 477854"/>
                <a:gd name="connsiteY8" fmla="*/ 407123 h 439300"/>
                <a:gd name="connsiteX9" fmla="*/ 0 w 477854"/>
                <a:gd name="connsiteY9" fmla="*/ 29724 h 439300"/>
                <a:gd name="connsiteX0" fmla="*/ 0 w 480235"/>
                <a:gd name="connsiteY0" fmla="*/ 35421 h 425947"/>
                <a:gd name="connsiteX1" fmla="*/ 28064 w 480235"/>
                <a:gd name="connsiteY1" fmla="*/ 23517 h 425947"/>
                <a:gd name="connsiteX2" fmla="*/ 97121 w 480235"/>
                <a:gd name="connsiteY2" fmla="*/ 47328 h 425947"/>
                <a:gd name="connsiteX3" fmla="*/ 254282 w 480235"/>
                <a:gd name="connsiteY3" fmla="*/ 59235 h 425947"/>
                <a:gd name="connsiteX4" fmla="*/ 411445 w 480235"/>
                <a:gd name="connsiteY4" fmla="*/ 47328 h 425947"/>
                <a:gd name="connsiteX5" fmla="*/ 480235 w 480235"/>
                <a:gd name="connsiteY5" fmla="*/ 21135 h 425947"/>
                <a:gd name="connsiteX6" fmla="*/ 468328 w 480235"/>
                <a:gd name="connsiteY6" fmla="*/ 384245 h 425947"/>
                <a:gd name="connsiteX7" fmla="*/ 230470 w 480235"/>
                <a:gd name="connsiteY7" fmla="*/ 425947 h 425947"/>
                <a:gd name="connsiteX8" fmla="*/ 9524 w 480235"/>
                <a:gd name="connsiteY8" fmla="*/ 393770 h 425947"/>
                <a:gd name="connsiteX9" fmla="*/ 0 w 480235"/>
                <a:gd name="connsiteY9" fmla="*/ 35421 h 425947"/>
                <a:gd name="connsiteX0" fmla="*/ 0 w 480235"/>
                <a:gd name="connsiteY0" fmla="*/ 18883 h 409409"/>
                <a:gd name="connsiteX1" fmla="*/ 28064 w 480235"/>
                <a:gd name="connsiteY1" fmla="*/ 6979 h 409409"/>
                <a:gd name="connsiteX2" fmla="*/ 97121 w 480235"/>
                <a:gd name="connsiteY2" fmla="*/ 30790 h 409409"/>
                <a:gd name="connsiteX3" fmla="*/ 254282 w 480235"/>
                <a:gd name="connsiteY3" fmla="*/ 42697 h 409409"/>
                <a:gd name="connsiteX4" fmla="*/ 411445 w 480235"/>
                <a:gd name="connsiteY4" fmla="*/ 30790 h 409409"/>
                <a:gd name="connsiteX5" fmla="*/ 480235 w 480235"/>
                <a:gd name="connsiteY5" fmla="*/ 4597 h 409409"/>
                <a:gd name="connsiteX6" fmla="*/ 468328 w 480235"/>
                <a:gd name="connsiteY6" fmla="*/ 367707 h 409409"/>
                <a:gd name="connsiteX7" fmla="*/ 230470 w 480235"/>
                <a:gd name="connsiteY7" fmla="*/ 409409 h 409409"/>
                <a:gd name="connsiteX8" fmla="*/ 9524 w 480235"/>
                <a:gd name="connsiteY8" fmla="*/ 377232 h 409409"/>
                <a:gd name="connsiteX9" fmla="*/ 0 w 480235"/>
                <a:gd name="connsiteY9" fmla="*/ 18883 h 40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235" h="409409">
                  <a:moveTo>
                    <a:pt x="0" y="18883"/>
                  </a:moveTo>
                  <a:cubicBezTo>
                    <a:pt x="3090" y="-7901"/>
                    <a:pt x="11480" y="-562"/>
                    <a:pt x="28064" y="6979"/>
                  </a:cubicBezTo>
                  <a:cubicBezTo>
                    <a:pt x="44648" y="14520"/>
                    <a:pt x="59418" y="19281"/>
                    <a:pt x="97121" y="30790"/>
                  </a:cubicBezTo>
                  <a:cubicBezTo>
                    <a:pt x="134824" y="42299"/>
                    <a:pt x="201101" y="37141"/>
                    <a:pt x="254282" y="42697"/>
                  </a:cubicBezTo>
                  <a:cubicBezTo>
                    <a:pt x="300320" y="30791"/>
                    <a:pt x="365407" y="42696"/>
                    <a:pt x="411445" y="30790"/>
                  </a:cubicBezTo>
                  <a:lnTo>
                    <a:pt x="480235" y="4597"/>
                  </a:lnTo>
                  <a:lnTo>
                    <a:pt x="468328" y="367707"/>
                  </a:lnTo>
                  <a:cubicBezTo>
                    <a:pt x="393804" y="368114"/>
                    <a:pt x="304994" y="409002"/>
                    <a:pt x="230470" y="409409"/>
                  </a:cubicBezTo>
                  <a:lnTo>
                    <a:pt x="9524" y="377232"/>
                  </a:lnTo>
                  <a:lnTo>
                    <a:pt x="0" y="18883"/>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endParaRPr lang="en-US" sz="500" b="1" dirty="0">
                <a:solidFill>
                  <a:schemeClr val="tx1"/>
                </a:solidFill>
              </a:endParaRPr>
            </a:p>
            <a:p>
              <a:pPr algn="ctr"/>
              <a:r>
                <a:rPr lang="en-US" sz="500" b="1" dirty="0">
                  <a:solidFill>
                    <a:schemeClr val="tx1"/>
                  </a:solidFill>
                </a:rPr>
                <a:t>Given</a:t>
              </a:r>
              <a:br>
                <a:rPr lang="en-US" sz="500" b="1" dirty="0">
                  <a:solidFill>
                    <a:schemeClr val="tx1"/>
                  </a:solidFill>
                </a:rPr>
              </a:br>
              <a:r>
                <a:rPr lang="en-US" sz="500" b="1" dirty="0">
                  <a:solidFill>
                    <a:schemeClr val="tx1"/>
                  </a:solidFill>
                </a:rPr>
                <a:t>Data to the</a:t>
              </a:r>
              <a:br>
                <a:rPr lang="en-US" sz="500" b="1" dirty="0">
                  <a:solidFill>
                    <a:schemeClr val="tx1"/>
                  </a:solidFill>
                </a:rPr>
              </a:br>
              <a:r>
                <a:rPr lang="en-US" sz="500" b="1" dirty="0">
                  <a:solidFill>
                    <a:schemeClr val="tx1"/>
                  </a:solidFill>
                </a:rPr>
                <a:t>product</a:t>
              </a:r>
            </a:p>
          </p:txBody>
        </p:sp>
        <p:sp>
          <p:nvSpPr>
            <p:cNvPr id="7" name="TextBox 6">
              <a:extLst>
                <a:ext uri="{FF2B5EF4-FFF2-40B4-BE49-F238E27FC236}">
                  <a16:creationId xmlns:a16="http://schemas.microsoft.com/office/drawing/2014/main" id="{F91A675B-9891-BCBD-0703-FA4215C7859B}"/>
                </a:ext>
              </a:extLst>
            </p:cNvPr>
            <p:cNvSpPr txBox="1"/>
            <p:nvPr/>
          </p:nvSpPr>
          <p:spPr>
            <a:xfrm>
              <a:off x="3959912" y="2037806"/>
              <a:ext cx="541175" cy="200055"/>
            </a:xfrm>
            <a:prstGeom prst="rect">
              <a:avLst/>
            </a:prstGeom>
            <a:solidFill>
              <a:schemeClr val="bg1"/>
            </a:solidFill>
          </p:spPr>
          <p:txBody>
            <a:bodyPr wrap="square" rtlCol="0">
              <a:spAutoFit/>
            </a:bodyPr>
            <a:lstStyle/>
            <a:p>
              <a:r>
                <a:rPr lang="en-US" sz="700" b="1" dirty="0"/>
                <a:t>Camera</a:t>
              </a:r>
            </a:p>
          </p:txBody>
        </p:sp>
        <p:sp>
          <p:nvSpPr>
            <p:cNvPr id="8" name="TextBox 7">
              <a:extLst>
                <a:ext uri="{FF2B5EF4-FFF2-40B4-BE49-F238E27FC236}">
                  <a16:creationId xmlns:a16="http://schemas.microsoft.com/office/drawing/2014/main" id="{53C0EC98-0539-1434-8787-F2F8867374E7}"/>
                </a:ext>
              </a:extLst>
            </p:cNvPr>
            <p:cNvSpPr txBox="1"/>
            <p:nvPr/>
          </p:nvSpPr>
          <p:spPr>
            <a:xfrm>
              <a:off x="3885891" y="3332212"/>
              <a:ext cx="664339" cy="184666"/>
            </a:xfrm>
            <a:prstGeom prst="rect">
              <a:avLst/>
            </a:prstGeom>
            <a:solidFill>
              <a:schemeClr val="bg1"/>
            </a:solidFill>
          </p:spPr>
          <p:txBody>
            <a:bodyPr wrap="square" rtlCol="0">
              <a:spAutoFit/>
            </a:bodyPr>
            <a:lstStyle/>
            <a:p>
              <a:r>
                <a:rPr lang="en-US" sz="600" b="1" dirty="0"/>
                <a:t>Live Stream</a:t>
              </a:r>
            </a:p>
          </p:txBody>
        </p:sp>
        <p:sp>
          <p:nvSpPr>
            <p:cNvPr id="9" name="TextBox 8">
              <a:extLst>
                <a:ext uri="{FF2B5EF4-FFF2-40B4-BE49-F238E27FC236}">
                  <a16:creationId xmlns:a16="http://schemas.microsoft.com/office/drawing/2014/main" id="{75B7A07F-C806-27E2-FAF0-6DB7E111D325}"/>
                </a:ext>
              </a:extLst>
            </p:cNvPr>
            <p:cNvSpPr txBox="1"/>
            <p:nvPr/>
          </p:nvSpPr>
          <p:spPr>
            <a:xfrm>
              <a:off x="5258110" y="3286803"/>
              <a:ext cx="314132" cy="184666"/>
            </a:xfrm>
            <a:prstGeom prst="rect">
              <a:avLst/>
            </a:prstGeom>
            <a:solidFill>
              <a:schemeClr val="bg1"/>
            </a:solidFill>
          </p:spPr>
          <p:txBody>
            <a:bodyPr wrap="square" rtlCol="0">
              <a:spAutoFit/>
            </a:bodyPr>
            <a:lstStyle/>
            <a:p>
              <a:r>
                <a:rPr lang="en-US" sz="600" b="1" dirty="0"/>
                <a:t>No</a:t>
              </a:r>
            </a:p>
          </p:txBody>
        </p:sp>
        <p:sp>
          <p:nvSpPr>
            <p:cNvPr id="10" name="TextBox 9">
              <a:extLst>
                <a:ext uri="{FF2B5EF4-FFF2-40B4-BE49-F238E27FC236}">
                  <a16:creationId xmlns:a16="http://schemas.microsoft.com/office/drawing/2014/main" id="{6786F3D9-BD31-32F8-4625-93F7DBB94701}"/>
                </a:ext>
              </a:extLst>
            </p:cNvPr>
            <p:cNvSpPr txBox="1"/>
            <p:nvPr/>
          </p:nvSpPr>
          <p:spPr>
            <a:xfrm>
              <a:off x="1848670" y="2891185"/>
              <a:ext cx="853475" cy="184666"/>
            </a:xfrm>
            <a:prstGeom prst="rect">
              <a:avLst/>
            </a:prstGeom>
            <a:solidFill>
              <a:schemeClr val="bg1"/>
            </a:solidFill>
          </p:spPr>
          <p:txBody>
            <a:bodyPr wrap="square" rtlCol="0">
              <a:spAutoFit/>
            </a:bodyPr>
            <a:lstStyle/>
            <a:p>
              <a:r>
                <a:rPr lang="en-US" sz="600" b="1" dirty="0"/>
                <a:t>Train &amp; Evaluation</a:t>
              </a:r>
            </a:p>
          </p:txBody>
        </p:sp>
        <p:sp>
          <p:nvSpPr>
            <p:cNvPr id="11" name="TextBox 10">
              <a:extLst>
                <a:ext uri="{FF2B5EF4-FFF2-40B4-BE49-F238E27FC236}">
                  <a16:creationId xmlns:a16="http://schemas.microsoft.com/office/drawing/2014/main" id="{82948468-36DA-CB7F-BAE3-795A6FBDD4A6}"/>
                </a:ext>
              </a:extLst>
            </p:cNvPr>
            <p:cNvSpPr txBox="1"/>
            <p:nvPr/>
          </p:nvSpPr>
          <p:spPr>
            <a:xfrm>
              <a:off x="754501" y="2891185"/>
              <a:ext cx="853475" cy="184666"/>
            </a:xfrm>
            <a:prstGeom prst="rect">
              <a:avLst/>
            </a:prstGeom>
            <a:solidFill>
              <a:schemeClr val="bg1"/>
            </a:solidFill>
          </p:spPr>
          <p:txBody>
            <a:bodyPr wrap="square" rtlCol="0">
              <a:spAutoFit/>
            </a:bodyPr>
            <a:lstStyle/>
            <a:p>
              <a:r>
                <a:rPr lang="en-US" sz="600" b="1" dirty="0"/>
                <a:t>Train &amp; Evaluation</a:t>
              </a:r>
            </a:p>
          </p:txBody>
        </p:sp>
        <p:sp>
          <p:nvSpPr>
            <p:cNvPr id="12" name="TextBox 11">
              <a:extLst>
                <a:ext uri="{FF2B5EF4-FFF2-40B4-BE49-F238E27FC236}">
                  <a16:creationId xmlns:a16="http://schemas.microsoft.com/office/drawing/2014/main" id="{BCD5B209-FB6E-0887-4BC2-FCDEFBB4A56C}"/>
                </a:ext>
              </a:extLst>
            </p:cNvPr>
            <p:cNvSpPr txBox="1"/>
            <p:nvPr/>
          </p:nvSpPr>
          <p:spPr>
            <a:xfrm>
              <a:off x="1788243" y="3872918"/>
              <a:ext cx="1496131" cy="307777"/>
            </a:xfrm>
            <a:prstGeom prst="rect">
              <a:avLst/>
            </a:prstGeom>
            <a:solidFill>
              <a:schemeClr val="bg1"/>
            </a:solidFill>
          </p:spPr>
          <p:txBody>
            <a:bodyPr wrap="square" rtlCol="0">
              <a:spAutoFit/>
            </a:bodyPr>
            <a:lstStyle/>
            <a:p>
              <a:pPr algn="ctr"/>
              <a:r>
                <a:rPr lang="en-US" sz="700" b="1" dirty="0"/>
                <a:t>Object Detection model</a:t>
              </a:r>
              <a:br>
                <a:rPr lang="en-US" sz="700" b="1" dirty="0"/>
              </a:br>
              <a:r>
                <a:rPr lang="en-US" sz="700" b="1" dirty="0" err="1"/>
                <a:t>MobileNet</a:t>
              </a:r>
              <a:r>
                <a:rPr lang="en-US" sz="700" b="1" dirty="0"/>
                <a:t> SSD</a:t>
              </a:r>
            </a:p>
          </p:txBody>
        </p:sp>
        <p:sp>
          <p:nvSpPr>
            <p:cNvPr id="13" name="TextBox 12">
              <a:extLst>
                <a:ext uri="{FF2B5EF4-FFF2-40B4-BE49-F238E27FC236}">
                  <a16:creationId xmlns:a16="http://schemas.microsoft.com/office/drawing/2014/main" id="{8894DAFE-D801-EEEB-B1D8-33BB1897D9AD}"/>
                </a:ext>
              </a:extLst>
            </p:cNvPr>
            <p:cNvSpPr txBox="1"/>
            <p:nvPr/>
          </p:nvSpPr>
          <p:spPr>
            <a:xfrm>
              <a:off x="433172" y="3872918"/>
              <a:ext cx="1496131" cy="353943"/>
            </a:xfrm>
            <a:prstGeom prst="rect">
              <a:avLst/>
            </a:prstGeom>
            <a:solidFill>
              <a:schemeClr val="bg1"/>
            </a:solidFill>
          </p:spPr>
          <p:txBody>
            <a:bodyPr wrap="square" rtlCol="0">
              <a:spAutoFit/>
            </a:bodyPr>
            <a:lstStyle/>
            <a:p>
              <a:pPr algn="ctr"/>
              <a:endParaRPr lang="en-US" sz="300" b="1" dirty="0"/>
            </a:p>
            <a:p>
              <a:pPr algn="ctr"/>
              <a:r>
                <a:rPr lang="en-US" sz="700" b="1" dirty="0" err="1"/>
                <a:t>Classifivation</a:t>
              </a:r>
              <a:r>
                <a:rPr lang="en-US" sz="700" b="1" dirty="0"/>
                <a:t> model</a:t>
              </a:r>
              <a:br>
                <a:rPr lang="en-US" sz="700" b="1" dirty="0"/>
              </a:br>
              <a:r>
                <a:rPr lang="en-US" sz="700" b="1" dirty="0"/>
                <a:t>VGG-16</a:t>
              </a:r>
            </a:p>
          </p:txBody>
        </p:sp>
        <p:sp>
          <p:nvSpPr>
            <p:cNvPr id="14" name="TextBox 13">
              <a:extLst>
                <a:ext uri="{FF2B5EF4-FFF2-40B4-BE49-F238E27FC236}">
                  <a16:creationId xmlns:a16="http://schemas.microsoft.com/office/drawing/2014/main" id="{FCC91AEF-8DC5-40AC-85CB-0A443E1979A7}"/>
                </a:ext>
              </a:extLst>
            </p:cNvPr>
            <p:cNvSpPr txBox="1"/>
            <p:nvPr/>
          </p:nvSpPr>
          <p:spPr>
            <a:xfrm>
              <a:off x="3907662" y="4374949"/>
              <a:ext cx="536002" cy="184666"/>
            </a:xfrm>
            <a:prstGeom prst="rect">
              <a:avLst/>
            </a:prstGeom>
            <a:solidFill>
              <a:schemeClr val="bg1"/>
            </a:solidFill>
          </p:spPr>
          <p:txBody>
            <a:bodyPr wrap="square" rtlCol="0">
              <a:spAutoFit/>
            </a:bodyPr>
            <a:lstStyle/>
            <a:p>
              <a:r>
                <a:rPr lang="en-US" sz="600" b="1" dirty="0"/>
                <a:t>AI Model</a:t>
              </a:r>
            </a:p>
          </p:txBody>
        </p:sp>
        <p:sp>
          <p:nvSpPr>
            <p:cNvPr id="19" name="Rectangle 18">
              <a:extLst>
                <a:ext uri="{FF2B5EF4-FFF2-40B4-BE49-F238E27FC236}">
                  <a16:creationId xmlns:a16="http://schemas.microsoft.com/office/drawing/2014/main" id="{3F4CF215-8847-6328-647B-53BD0185F76F}"/>
                </a:ext>
              </a:extLst>
            </p:cNvPr>
            <p:cNvSpPr/>
            <p:nvPr/>
          </p:nvSpPr>
          <p:spPr>
            <a:xfrm>
              <a:off x="5149516" y="4423611"/>
              <a:ext cx="509337" cy="104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DBFFB2D1-0F00-1408-5743-832BB1BBF916}"/>
                </a:ext>
              </a:extLst>
            </p:cNvPr>
            <p:cNvSpPr/>
            <p:nvPr/>
          </p:nvSpPr>
          <p:spPr>
            <a:xfrm>
              <a:off x="4683255" y="4010082"/>
              <a:ext cx="1463842" cy="914400"/>
            </a:xfrm>
            <a:prstGeom prst="diamond">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isDetected</a:t>
              </a:r>
              <a:r>
                <a:rPr lang="en-US" sz="600" b="1" dirty="0">
                  <a:solidFill>
                    <a:schemeClr val="tx1"/>
                  </a:solidFill>
                </a:rPr>
                <a:t>?</a:t>
              </a:r>
            </a:p>
          </p:txBody>
        </p:sp>
        <p:sp>
          <p:nvSpPr>
            <p:cNvPr id="20" name="TextBox 19">
              <a:extLst>
                <a:ext uri="{FF2B5EF4-FFF2-40B4-BE49-F238E27FC236}">
                  <a16:creationId xmlns:a16="http://schemas.microsoft.com/office/drawing/2014/main" id="{DEB11453-F5C7-582D-2827-542BD7388AF5}"/>
                </a:ext>
              </a:extLst>
            </p:cNvPr>
            <p:cNvSpPr txBox="1"/>
            <p:nvPr/>
          </p:nvSpPr>
          <p:spPr>
            <a:xfrm>
              <a:off x="6125114" y="4383414"/>
              <a:ext cx="343497" cy="184666"/>
            </a:xfrm>
            <a:prstGeom prst="rect">
              <a:avLst/>
            </a:prstGeom>
            <a:solidFill>
              <a:schemeClr val="bg1"/>
            </a:solidFill>
          </p:spPr>
          <p:txBody>
            <a:bodyPr wrap="square" rtlCol="0">
              <a:spAutoFit/>
            </a:bodyPr>
            <a:lstStyle/>
            <a:p>
              <a:r>
                <a:rPr lang="en-US" sz="600" b="1" dirty="0"/>
                <a:t>Yes</a:t>
              </a:r>
            </a:p>
          </p:txBody>
        </p:sp>
        <p:sp>
          <p:nvSpPr>
            <p:cNvPr id="22" name="Rectangle 21">
              <a:extLst>
                <a:ext uri="{FF2B5EF4-FFF2-40B4-BE49-F238E27FC236}">
                  <a16:creationId xmlns:a16="http://schemas.microsoft.com/office/drawing/2014/main" id="{7AEDF4E1-4706-F1BB-A540-789E5FBE9C03}"/>
                </a:ext>
              </a:extLst>
            </p:cNvPr>
            <p:cNvSpPr/>
            <p:nvPr/>
          </p:nvSpPr>
          <p:spPr>
            <a:xfrm>
              <a:off x="6946543" y="4423611"/>
              <a:ext cx="509337" cy="104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a:extLst>
                <a:ext uri="{FF2B5EF4-FFF2-40B4-BE49-F238E27FC236}">
                  <a16:creationId xmlns:a16="http://schemas.microsoft.com/office/drawing/2014/main" id="{538407DA-9D11-3E77-28AC-76AC934747B7}"/>
                </a:ext>
              </a:extLst>
            </p:cNvPr>
            <p:cNvSpPr/>
            <p:nvPr/>
          </p:nvSpPr>
          <p:spPr>
            <a:xfrm>
              <a:off x="6468611" y="4018547"/>
              <a:ext cx="1463842" cy="914400"/>
            </a:xfrm>
            <a:prstGeom prst="diamond">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err="1">
                  <a:solidFill>
                    <a:schemeClr val="tx1"/>
                  </a:solidFill>
                </a:rPr>
                <a:t>isDetected</a:t>
              </a:r>
              <a:r>
                <a:rPr lang="en-US" sz="600" b="1" dirty="0">
                  <a:solidFill>
                    <a:schemeClr val="tx1"/>
                  </a:solidFill>
                </a:rPr>
                <a:t>?</a:t>
              </a:r>
            </a:p>
          </p:txBody>
        </p:sp>
        <p:sp>
          <p:nvSpPr>
            <p:cNvPr id="24" name="TextBox 23">
              <a:extLst>
                <a:ext uri="{FF2B5EF4-FFF2-40B4-BE49-F238E27FC236}">
                  <a16:creationId xmlns:a16="http://schemas.microsoft.com/office/drawing/2014/main" id="{1EB72B1B-D979-C07B-EE04-8AA1E74E4B3A}"/>
                </a:ext>
              </a:extLst>
            </p:cNvPr>
            <p:cNvSpPr txBox="1"/>
            <p:nvPr/>
          </p:nvSpPr>
          <p:spPr>
            <a:xfrm>
              <a:off x="7910470" y="4088362"/>
              <a:ext cx="343497" cy="184666"/>
            </a:xfrm>
            <a:prstGeom prst="rect">
              <a:avLst/>
            </a:prstGeom>
            <a:solidFill>
              <a:schemeClr val="bg1"/>
            </a:solidFill>
          </p:spPr>
          <p:txBody>
            <a:bodyPr wrap="square" rtlCol="0">
              <a:spAutoFit/>
            </a:bodyPr>
            <a:lstStyle/>
            <a:p>
              <a:r>
                <a:rPr lang="en-US" sz="600" b="1" dirty="0"/>
                <a:t>Yes</a:t>
              </a:r>
            </a:p>
          </p:txBody>
        </p:sp>
        <p:sp>
          <p:nvSpPr>
            <p:cNvPr id="25" name="TextBox 24">
              <a:extLst>
                <a:ext uri="{FF2B5EF4-FFF2-40B4-BE49-F238E27FC236}">
                  <a16:creationId xmlns:a16="http://schemas.microsoft.com/office/drawing/2014/main" id="{B5C05C71-B17F-F0AE-6BF1-3A04872D49AE}"/>
                </a:ext>
              </a:extLst>
            </p:cNvPr>
            <p:cNvSpPr txBox="1"/>
            <p:nvPr/>
          </p:nvSpPr>
          <p:spPr>
            <a:xfrm>
              <a:off x="7043466" y="3516878"/>
              <a:ext cx="314132" cy="184666"/>
            </a:xfrm>
            <a:prstGeom prst="rect">
              <a:avLst/>
            </a:prstGeom>
            <a:solidFill>
              <a:schemeClr val="bg1"/>
            </a:solidFill>
          </p:spPr>
          <p:txBody>
            <a:bodyPr wrap="square" rtlCol="0">
              <a:spAutoFit/>
            </a:bodyPr>
            <a:lstStyle/>
            <a:p>
              <a:r>
                <a:rPr lang="en-US" sz="600" b="1" dirty="0"/>
                <a:t>No</a:t>
              </a:r>
            </a:p>
          </p:txBody>
        </p:sp>
        <p:sp>
          <p:nvSpPr>
            <p:cNvPr id="26" name="TextBox 25">
              <a:extLst>
                <a:ext uri="{FF2B5EF4-FFF2-40B4-BE49-F238E27FC236}">
                  <a16:creationId xmlns:a16="http://schemas.microsoft.com/office/drawing/2014/main" id="{128BEB49-5722-174F-94D6-D33093C23F84}"/>
                </a:ext>
              </a:extLst>
            </p:cNvPr>
            <p:cNvSpPr txBox="1"/>
            <p:nvPr/>
          </p:nvSpPr>
          <p:spPr>
            <a:xfrm>
              <a:off x="7455880" y="2962880"/>
              <a:ext cx="1178113" cy="369332"/>
            </a:xfrm>
            <a:prstGeom prst="rect">
              <a:avLst/>
            </a:prstGeom>
            <a:solidFill>
              <a:schemeClr val="bg1"/>
            </a:solidFill>
          </p:spPr>
          <p:txBody>
            <a:bodyPr wrap="square" rtlCol="0">
              <a:spAutoFit/>
            </a:bodyPr>
            <a:lstStyle/>
            <a:p>
              <a:pPr algn="ctr"/>
              <a:r>
                <a:rPr lang="en-US" sz="600" b="1" dirty="0"/>
                <a:t>Make a decision to the </a:t>
              </a:r>
              <a:br>
                <a:rPr lang="en-US" sz="600" b="1" dirty="0"/>
              </a:br>
              <a:r>
                <a:rPr lang="en-US" sz="600" b="1" dirty="0"/>
                <a:t>defected products in</a:t>
              </a:r>
              <a:br>
                <a:rPr lang="en-US" sz="600" b="1" dirty="0"/>
              </a:br>
              <a:r>
                <a:rPr lang="en-US" sz="600" b="1" dirty="0"/>
                <a:t>the system</a:t>
              </a:r>
            </a:p>
          </p:txBody>
        </p:sp>
        <p:sp>
          <p:nvSpPr>
            <p:cNvPr id="27" name="TextBox 26">
              <a:extLst>
                <a:ext uri="{FF2B5EF4-FFF2-40B4-BE49-F238E27FC236}">
                  <a16:creationId xmlns:a16="http://schemas.microsoft.com/office/drawing/2014/main" id="{EE7DC238-796B-AED9-61C2-A9F7166B1857}"/>
                </a:ext>
              </a:extLst>
            </p:cNvPr>
            <p:cNvSpPr txBox="1"/>
            <p:nvPr/>
          </p:nvSpPr>
          <p:spPr>
            <a:xfrm>
              <a:off x="1357008" y="2552135"/>
              <a:ext cx="627435" cy="246221"/>
            </a:xfrm>
            <a:prstGeom prst="rect">
              <a:avLst/>
            </a:prstGeom>
            <a:solidFill>
              <a:schemeClr val="bg1"/>
            </a:solidFill>
          </p:spPr>
          <p:txBody>
            <a:bodyPr wrap="square" rtlCol="0">
              <a:spAutoFit/>
            </a:bodyPr>
            <a:lstStyle/>
            <a:p>
              <a:pPr algn="ctr"/>
              <a:r>
                <a:rPr lang="en-US" sz="500" b="1" dirty="0"/>
                <a:t>Data</a:t>
              </a:r>
              <a:br>
                <a:rPr lang="en-US" sz="500" b="1" dirty="0"/>
              </a:br>
              <a:r>
                <a:rPr lang="en-US" sz="500" b="1" dirty="0"/>
                <a:t>preprocessing</a:t>
              </a:r>
            </a:p>
          </p:txBody>
        </p:sp>
      </p:grpSp>
      <p:sp>
        <p:nvSpPr>
          <p:cNvPr id="4" name="Google Shape;855;p21">
            <a:extLst>
              <a:ext uri="{FF2B5EF4-FFF2-40B4-BE49-F238E27FC236}">
                <a16:creationId xmlns:a16="http://schemas.microsoft.com/office/drawing/2014/main" id="{70DFB10D-E9CB-2819-EB0E-5808877829F1}"/>
              </a:ext>
            </a:extLst>
          </p:cNvPr>
          <p:cNvSpPr txBox="1">
            <a:spLocks/>
          </p:cNvSpPr>
          <p:nvPr/>
        </p:nvSpPr>
        <p:spPr>
          <a:xfrm>
            <a:off x="698602" y="411475"/>
            <a:ext cx="7988197"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800" dirty="0"/>
              <a:t>System Architecture</a:t>
            </a:r>
            <a:endParaRPr lang="en-US" dirty="0">
              <a:solidFill>
                <a:srgbClr val="D5837C"/>
              </a:solidFill>
              <a:latin typeface="Fira Sans Extra Condensed" panose="020B0503050000020004" pitchFamily="34" charset="0"/>
            </a:endParaRPr>
          </a:p>
        </p:txBody>
      </p:sp>
    </p:spTree>
    <p:extLst>
      <p:ext uri="{BB962C8B-B14F-4D97-AF65-F5344CB8AC3E}">
        <p14:creationId xmlns:p14="http://schemas.microsoft.com/office/powerpoint/2010/main" val="387079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7" name="Google Shape;1718;g20c3781f345_0_55">
            <a:extLst>
              <a:ext uri="{FF2B5EF4-FFF2-40B4-BE49-F238E27FC236}">
                <a16:creationId xmlns:a16="http://schemas.microsoft.com/office/drawing/2014/main" id="{2BF94937-7F14-CD14-CE35-71D49EDCEAE9}"/>
              </a:ext>
            </a:extLst>
          </p:cNvPr>
          <p:cNvSpPr/>
          <p:nvPr/>
        </p:nvSpPr>
        <p:spPr>
          <a:xfrm>
            <a:off x="458960" y="1086135"/>
            <a:ext cx="153600" cy="142500"/>
          </a:xfrm>
          <a:prstGeom prst="ellipse">
            <a:avLst/>
          </a:prstGeom>
          <a:solidFill>
            <a:srgbClr val="D5837C"/>
          </a:solidFill>
          <a:ln w="57225" cap="flat" cmpd="sng">
            <a:solidFill>
              <a:srgbClr val="F0CAB4"/>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8" name="Google Shape;1719;g20c3781f345_0_55">
            <a:extLst>
              <a:ext uri="{FF2B5EF4-FFF2-40B4-BE49-F238E27FC236}">
                <a16:creationId xmlns:a16="http://schemas.microsoft.com/office/drawing/2014/main" id="{E97D8E7A-C69E-CA3E-F71B-2A11A38A77E1}"/>
              </a:ext>
            </a:extLst>
          </p:cNvPr>
          <p:cNvSpPr txBox="1"/>
          <p:nvPr/>
        </p:nvSpPr>
        <p:spPr>
          <a:xfrm>
            <a:off x="662859" y="953893"/>
            <a:ext cx="8732909" cy="830956"/>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Clr>
                <a:srgbClr val="000000"/>
              </a:buClr>
              <a:buSzPts val="2200"/>
              <a:buFont typeface="Arial"/>
              <a:buNone/>
            </a:pPr>
            <a:r>
              <a:rPr lang="en-US" sz="2000" b="0" i="0" u="none" strike="noStrike" cap="none" dirty="0">
                <a:solidFill>
                  <a:srgbClr val="000000"/>
                </a:solidFill>
                <a:latin typeface="Montserrat" panose="00000500000000000000" pitchFamily="50" charset="0"/>
                <a:ea typeface="Electrolize"/>
                <a:cs typeface="Electrolize"/>
                <a:sym typeface="Electrolize"/>
              </a:rPr>
              <a:t>Visual Geometry Group (VGG-16)</a:t>
            </a:r>
            <a:endParaRPr sz="2000" b="0" i="0" u="none" strike="noStrike" cap="none" dirty="0">
              <a:solidFill>
                <a:srgbClr val="000000"/>
              </a:solidFill>
              <a:latin typeface="Montserrat" panose="00000500000000000000" pitchFamily="50" charset="0"/>
              <a:ea typeface="Electrolize"/>
              <a:cs typeface="Electrolize"/>
              <a:sym typeface="Electrolize"/>
            </a:endParaRPr>
          </a:p>
          <a:p>
            <a:pPr>
              <a:buSzPts val="1600"/>
            </a:pPr>
            <a:r>
              <a:rPr lang="en-US" sz="1600" dirty="0">
                <a:latin typeface="Montserrat" panose="00000500000000000000" pitchFamily="50" charset="0"/>
                <a:ea typeface="Electrolize"/>
                <a:cs typeface="Electrolize"/>
                <a:sym typeface="Electrolize"/>
              </a:rPr>
              <a:t>	</a:t>
            </a:r>
            <a:r>
              <a:rPr lang="en-US" dirty="0">
                <a:latin typeface="Montserrat" panose="00000500000000000000" pitchFamily="50" charset="0"/>
                <a:ea typeface="Electrolize"/>
                <a:cs typeface="Electrolize"/>
                <a:sym typeface="Electrolize"/>
              </a:rPr>
              <a:t>Successful CNN Architecture, Well Understand, acceptable to implement.</a:t>
            </a:r>
            <a:r>
              <a:rPr lang="en-US" sz="1200" b="0" i="0" u="none" strike="noStrike" cap="none" dirty="0">
                <a:solidFill>
                  <a:srgbClr val="000000"/>
                </a:solidFill>
                <a:latin typeface="Montserrat" panose="00000500000000000000" pitchFamily="50" charset="0"/>
                <a:ea typeface="Electrolize"/>
                <a:cs typeface="Electrolize"/>
                <a:sym typeface="Electrolize"/>
              </a:rPr>
              <a:t>		using  13 Convolution + 3 fully connected + 5 max-pooling layers</a:t>
            </a:r>
            <a:endParaRPr sz="1200" b="0" i="0" u="none" strike="noStrike" cap="none" dirty="0">
              <a:solidFill>
                <a:srgbClr val="000000"/>
              </a:solidFill>
              <a:latin typeface="Montserrat" panose="00000500000000000000" pitchFamily="50" charset="0"/>
              <a:sym typeface="Arial"/>
            </a:endParaRPr>
          </a:p>
        </p:txBody>
      </p:sp>
      <p:pic>
        <p:nvPicPr>
          <p:cNvPr id="9" name="Google Shape;1720;g20c3781f345_0_55">
            <a:extLst>
              <a:ext uri="{FF2B5EF4-FFF2-40B4-BE49-F238E27FC236}">
                <a16:creationId xmlns:a16="http://schemas.microsoft.com/office/drawing/2014/main" id="{35682321-6D86-182E-EADE-DCA12F503645}"/>
              </a:ext>
            </a:extLst>
          </p:cNvPr>
          <p:cNvPicPr preferRelativeResize="0"/>
          <p:nvPr/>
        </p:nvPicPr>
        <p:blipFill>
          <a:blip r:embed="rId3">
            <a:alphaModFix/>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12560" y="1784849"/>
            <a:ext cx="7886960" cy="3202702"/>
          </a:xfrm>
          <a:prstGeom prst="rect">
            <a:avLst/>
          </a:prstGeom>
          <a:noFill/>
          <a:ln>
            <a:noFill/>
          </a:ln>
        </p:spPr>
      </p:pic>
      <p:sp>
        <p:nvSpPr>
          <p:cNvPr id="13" name="Google Shape;855;p21">
            <a:extLst>
              <a:ext uri="{FF2B5EF4-FFF2-40B4-BE49-F238E27FC236}">
                <a16:creationId xmlns:a16="http://schemas.microsoft.com/office/drawing/2014/main" id="{5B0B0FD6-FB4C-A2DF-E1C9-9EF397D66DB6}"/>
              </a:ext>
            </a:extLst>
          </p:cNvPr>
          <p:cNvSpPr txBox="1">
            <a:spLocks/>
          </p:cNvSpPr>
          <p:nvPr/>
        </p:nvSpPr>
        <p:spPr>
          <a:xfrm>
            <a:off x="698602" y="411475"/>
            <a:ext cx="7988197"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800" dirty="0"/>
              <a:t>CNN Architecture</a:t>
            </a:r>
            <a:endParaRPr lang="en-US" dirty="0">
              <a:solidFill>
                <a:srgbClr val="D5837C"/>
              </a:solidFill>
              <a:latin typeface="Fira Sans Extra Condensed" panose="020B0503050000020004" pitchFamily="34" charset="0"/>
            </a:endParaRPr>
          </a:p>
        </p:txBody>
      </p:sp>
    </p:spTree>
    <p:extLst>
      <p:ext uri="{BB962C8B-B14F-4D97-AF65-F5344CB8AC3E}">
        <p14:creationId xmlns:p14="http://schemas.microsoft.com/office/powerpoint/2010/main" val="255259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20" name="Google Shape;855;p21">
            <a:extLst>
              <a:ext uri="{FF2B5EF4-FFF2-40B4-BE49-F238E27FC236}">
                <a16:creationId xmlns:a16="http://schemas.microsoft.com/office/drawing/2014/main" id="{8044D8B9-D915-C247-C16D-3CF1CDB51114}"/>
              </a:ext>
            </a:extLst>
          </p:cNvPr>
          <p:cNvSpPr txBox="1">
            <a:spLocks noGrp="1"/>
          </p:cNvSpPr>
          <p:nvPr>
            <p:ph type="title"/>
          </p:nvPr>
        </p:nvSpPr>
        <p:spPr>
          <a:xfrm>
            <a:off x="698602" y="411475"/>
            <a:ext cx="7988197" cy="371400"/>
          </a:xfrm>
          <a:prstGeom prst="rect">
            <a:avLst/>
          </a:prstGeom>
        </p:spPr>
        <p:txBody>
          <a:bodyPr spcFirstLastPara="1" wrap="square" lIns="91425" tIns="91425" rIns="91425" bIns="91425" anchor="ctr" anchorCtr="0">
            <a:noAutofit/>
          </a:bodyPr>
          <a:lstStyle/>
          <a:p>
            <a:r>
              <a:rPr lang="en-US" dirty="0">
                <a:latin typeface="Fira Sans Extra Condensed" panose="020B0503050000020004" pitchFamily="34" charset="0"/>
                <a:ea typeface="Montserrat"/>
                <a:cs typeface="Montserrat"/>
                <a:sym typeface="Montserrat"/>
              </a:rPr>
              <a:t>C</a:t>
            </a:r>
            <a:r>
              <a:rPr lang="en-US" b="1" dirty="0">
                <a:latin typeface="Fira Sans Extra Condensed" panose="020B0503050000020004" pitchFamily="34" charset="0"/>
                <a:ea typeface="Montserrat"/>
                <a:cs typeface="Montserrat"/>
                <a:sym typeface="Montserrat"/>
              </a:rPr>
              <a:t>lassification</a:t>
            </a:r>
            <a:r>
              <a:rPr lang="en-US" b="1" dirty="0">
                <a:solidFill>
                  <a:schemeClr val="dk1"/>
                </a:solidFill>
                <a:latin typeface="Fira Sans Extra Condensed" panose="020B0503050000020004" pitchFamily="34" charset="0"/>
                <a:ea typeface="Montserrat"/>
                <a:cs typeface="Montserrat"/>
                <a:sym typeface="Montserrat"/>
              </a:rPr>
              <a:t> model</a:t>
            </a:r>
            <a:br>
              <a:rPr lang="en-US" b="1" dirty="0">
                <a:solidFill>
                  <a:schemeClr val="dk1"/>
                </a:solidFill>
                <a:latin typeface="Fira Sans Extra Condensed" panose="020B0503050000020004" pitchFamily="34" charset="0"/>
                <a:ea typeface="Montserrat"/>
                <a:cs typeface="Montserrat"/>
                <a:sym typeface="Montserrat"/>
              </a:rPr>
            </a:br>
            <a:r>
              <a:rPr lang="en-US" dirty="0">
                <a:latin typeface="Fira Sans Extra Condensed" panose="020B0503050000020004" pitchFamily="34" charset="0"/>
              </a:rPr>
              <a:t>VGG-16 from scratch </a:t>
            </a:r>
            <a:r>
              <a:rPr lang="en-US" dirty="0">
                <a:solidFill>
                  <a:srgbClr val="D5837C"/>
                </a:solidFill>
                <a:latin typeface="Fira Sans Extra Condensed" panose="020B0503050000020004" pitchFamily="34" charset="0"/>
              </a:rPr>
              <a:t>--failed</a:t>
            </a:r>
          </a:p>
        </p:txBody>
      </p:sp>
      <p:sp>
        <p:nvSpPr>
          <p:cNvPr id="41" name="Google Shape;387;p4">
            <a:extLst>
              <a:ext uri="{FF2B5EF4-FFF2-40B4-BE49-F238E27FC236}">
                <a16:creationId xmlns:a16="http://schemas.microsoft.com/office/drawing/2014/main" id="{AB6A53F6-6927-8491-DCC2-6EFA0A571D1D}"/>
              </a:ext>
            </a:extLst>
          </p:cNvPr>
          <p:cNvSpPr/>
          <p:nvPr/>
        </p:nvSpPr>
        <p:spPr>
          <a:xfrm>
            <a:off x="544883" y="1776969"/>
            <a:ext cx="153720" cy="142560"/>
          </a:xfrm>
          <a:prstGeom prst="ellipse">
            <a:avLst/>
          </a:prstGeom>
          <a:solidFill>
            <a:srgbClr val="93A597"/>
          </a:solidFill>
          <a:ln w="57225" cap="flat" cmpd="sng">
            <a:solidFill>
              <a:srgbClr val="B9CEA2"/>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42" name="Google Shape;388;p4">
            <a:extLst>
              <a:ext uri="{FF2B5EF4-FFF2-40B4-BE49-F238E27FC236}">
                <a16:creationId xmlns:a16="http://schemas.microsoft.com/office/drawing/2014/main" id="{6649B6C4-F38C-FCD0-D154-F4B46E649372}"/>
              </a:ext>
            </a:extLst>
          </p:cNvPr>
          <p:cNvSpPr/>
          <p:nvPr/>
        </p:nvSpPr>
        <p:spPr>
          <a:xfrm>
            <a:off x="544883" y="2925729"/>
            <a:ext cx="153720" cy="142560"/>
          </a:xfrm>
          <a:prstGeom prst="ellipse">
            <a:avLst/>
          </a:prstGeom>
          <a:solidFill>
            <a:srgbClr val="93A597"/>
          </a:solidFill>
          <a:ln w="57225" cap="flat" cmpd="sng">
            <a:solidFill>
              <a:srgbClr val="B9CEA2"/>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43" name="Google Shape;390;p4">
            <a:extLst>
              <a:ext uri="{FF2B5EF4-FFF2-40B4-BE49-F238E27FC236}">
                <a16:creationId xmlns:a16="http://schemas.microsoft.com/office/drawing/2014/main" id="{59614B16-3BC8-37D2-E55C-94105EAE688C}"/>
              </a:ext>
            </a:extLst>
          </p:cNvPr>
          <p:cNvSpPr/>
          <p:nvPr/>
        </p:nvSpPr>
        <p:spPr>
          <a:xfrm>
            <a:off x="931883" y="2757249"/>
            <a:ext cx="5843997" cy="1169521"/>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We tried training a CNN VGG16 architecture from scratch using platforms like Google </a:t>
            </a:r>
            <a:r>
              <a:rPr lang="en-US" sz="1600" dirty="0" err="1">
                <a:latin typeface="Montserrat" panose="00000500000000000000" pitchFamily="50" charset="0"/>
                <a:ea typeface="Roboto" pitchFamily="2" charset="0"/>
                <a:cs typeface="Electrolize"/>
                <a:sym typeface="Electrolize"/>
              </a:rPr>
              <a:t>Colab</a:t>
            </a:r>
            <a:r>
              <a:rPr lang="en-US" sz="1600" dirty="0">
                <a:latin typeface="Montserrat" panose="00000500000000000000" pitchFamily="50" charset="0"/>
                <a:ea typeface="Roboto" pitchFamily="2" charset="0"/>
                <a:cs typeface="Electrolize"/>
                <a:sym typeface="Electrolize"/>
              </a:rPr>
              <a:t> and </a:t>
            </a:r>
            <a:r>
              <a:rPr lang="en-US" sz="1600" dirty="0" err="1">
                <a:latin typeface="Montserrat" panose="00000500000000000000" pitchFamily="50" charset="0"/>
                <a:ea typeface="Roboto" pitchFamily="2" charset="0"/>
                <a:cs typeface="Electrolize"/>
                <a:sym typeface="Electrolize"/>
              </a:rPr>
              <a:t>Jupyter</a:t>
            </a:r>
            <a:r>
              <a:rPr lang="en-US" sz="1600" dirty="0">
                <a:latin typeface="Montserrat" panose="00000500000000000000" pitchFamily="50" charset="0"/>
                <a:ea typeface="Roboto" pitchFamily="2" charset="0"/>
                <a:cs typeface="Electrolize"/>
                <a:sym typeface="Electrolize"/>
              </a:rPr>
              <a:t> Notebook. However, limited resources hindered us from achieving the desired outcome.</a:t>
            </a:r>
            <a:endParaRPr sz="1600" b="0" i="0" u="none" strike="noStrike" cap="none" dirty="0">
              <a:solidFill>
                <a:srgbClr val="000000"/>
              </a:solidFill>
              <a:latin typeface="Montserrat" panose="00000500000000000000" pitchFamily="50" charset="0"/>
              <a:ea typeface="Roboto" pitchFamily="2" charset="0"/>
              <a:sym typeface="Arial"/>
            </a:endParaRPr>
          </a:p>
        </p:txBody>
      </p:sp>
      <p:sp>
        <p:nvSpPr>
          <p:cNvPr id="44" name="Google Shape;389;p4">
            <a:extLst>
              <a:ext uri="{FF2B5EF4-FFF2-40B4-BE49-F238E27FC236}">
                <a16:creationId xmlns:a16="http://schemas.microsoft.com/office/drawing/2014/main" id="{A538BE60-21E7-8940-0746-258612F32A5E}"/>
              </a:ext>
            </a:extLst>
          </p:cNvPr>
          <p:cNvSpPr/>
          <p:nvPr/>
        </p:nvSpPr>
        <p:spPr>
          <a:xfrm>
            <a:off x="931883" y="1625409"/>
            <a:ext cx="5961284" cy="677078"/>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A randomly designed architecture may not generalize well and yield poor results with new images.</a:t>
            </a:r>
            <a:endParaRPr sz="1600" b="0" i="0" u="none" strike="noStrike" cap="none" dirty="0">
              <a:solidFill>
                <a:srgbClr val="000000"/>
              </a:solidFill>
              <a:latin typeface="Montserrat" panose="00000500000000000000" pitchFamily="50" charset="0"/>
              <a:ea typeface="Roboto" pitchFamily="2" charset="0"/>
              <a:sym typeface="Arial"/>
            </a:endParaRPr>
          </a:p>
        </p:txBody>
      </p:sp>
    </p:spTree>
    <p:extLst>
      <p:ext uri="{BB962C8B-B14F-4D97-AF65-F5344CB8AC3E}">
        <p14:creationId xmlns:p14="http://schemas.microsoft.com/office/powerpoint/2010/main" val="133738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50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5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50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02" name="Google Shape;855;p21">
            <a:extLst>
              <a:ext uri="{FF2B5EF4-FFF2-40B4-BE49-F238E27FC236}">
                <a16:creationId xmlns:a16="http://schemas.microsoft.com/office/drawing/2014/main" id="{A747082C-2B78-1E18-1ACF-9C369A8F297D}"/>
              </a:ext>
            </a:extLst>
          </p:cNvPr>
          <p:cNvSpPr txBox="1">
            <a:spLocks/>
          </p:cNvSpPr>
          <p:nvPr/>
        </p:nvSpPr>
        <p:spPr>
          <a:xfrm>
            <a:off x="698602" y="411475"/>
            <a:ext cx="7988197"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SSD </a:t>
            </a:r>
            <a:r>
              <a:rPr lang="en-US" dirty="0" err="1"/>
              <a:t>MobileNet</a:t>
            </a:r>
            <a:r>
              <a:rPr lang="en-US" dirty="0"/>
              <a:t> Model by </a:t>
            </a:r>
            <a:r>
              <a:rPr lang="en-US" dirty="0">
                <a:solidFill>
                  <a:srgbClr val="93A597"/>
                </a:solidFill>
              </a:rPr>
              <a:t>TensorFlow</a:t>
            </a:r>
            <a:endParaRPr lang="en-US" dirty="0">
              <a:solidFill>
                <a:srgbClr val="93A597"/>
              </a:solidFill>
              <a:latin typeface="Fira Sans Extra Condensed" panose="020B0503050000020004" pitchFamily="34" charset="0"/>
            </a:endParaRPr>
          </a:p>
        </p:txBody>
      </p:sp>
      <p:sp>
        <p:nvSpPr>
          <p:cNvPr id="6" name="Google Shape;389;p4">
            <a:extLst>
              <a:ext uri="{FF2B5EF4-FFF2-40B4-BE49-F238E27FC236}">
                <a16:creationId xmlns:a16="http://schemas.microsoft.com/office/drawing/2014/main" id="{E9F77B64-3860-E829-DF5C-5F82B8672887}"/>
              </a:ext>
            </a:extLst>
          </p:cNvPr>
          <p:cNvSpPr/>
          <p:nvPr/>
        </p:nvSpPr>
        <p:spPr>
          <a:xfrm>
            <a:off x="698602" y="1371106"/>
            <a:ext cx="7519786" cy="461635"/>
          </a:xfrm>
          <a:prstGeom prst="rect">
            <a:avLst/>
          </a:prstGeom>
          <a:noFill/>
          <a:ln>
            <a:noFill/>
          </a:ln>
        </p:spPr>
        <p:txBody>
          <a:bodyPr spcFirstLastPara="1" wrap="square" lIns="90000" tIns="91425" rIns="90000" bIns="91425" anchor="t" anchorCtr="0">
            <a:spAutoFit/>
          </a:bodyPr>
          <a:lstStyle/>
          <a:p>
            <a:pPr lvl="0">
              <a:buSzPts val="1800"/>
            </a:pPr>
            <a:r>
              <a:rPr lang="en-US" sz="1800" b="1" dirty="0" err="1">
                <a:solidFill>
                  <a:schemeClr val="bg1"/>
                </a:solidFill>
                <a:latin typeface="Montserrat" panose="00000500000000000000" pitchFamily="50" charset="0"/>
                <a:ea typeface="Roboto" pitchFamily="2" charset="0"/>
                <a:cs typeface="Electrolize"/>
                <a:sym typeface="Electrolize"/>
              </a:rPr>
              <a:t>MobileNet</a:t>
            </a:r>
            <a:r>
              <a:rPr lang="en-US" sz="1800" b="1" dirty="0">
                <a:solidFill>
                  <a:srgbClr val="B9CEA2"/>
                </a:solidFill>
                <a:latin typeface="Montserrat" panose="00000500000000000000" pitchFamily="50" charset="0"/>
                <a:ea typeface="Roboto" pitchFamily="2" charset="0"/>
                <a:cs typeface="Electrolize"/>
                <a:sym typeface="Electrolize"/>
              </a:rPr>
              <a:t> </a:t>
            </a:r>
            <a:r>
              <a:rPr lang="en-US" sz="1800" dirty="0">
                <a:solidFill>
                  <a:schemeClr val="tx1"/>
                </a:solidFill>
                <a:latin typeface="Montserrat" panose="00000500000000000000" pitchFamily="50" charset="0"/>
                <a:ea typeface="Roboto" pitchFamily="2" charset="0"/>
                <a:cs typeface="Electrolize"/>
                <a:sym typeface="Electrolize"/>
              </a:rPr>
              <a:t>is</a:t>
            </a:r>
            <a:r>
              <a:rPr lang="en-US" sz="1800" b="1" dirty="0">
                <a:solidFill>
                  <a:srgbClr val="B9CEA2"/>
                </a:solidFill>
                <a:latin typeface="Montserrat" panose="00000500000000000000" pitchFamily="50" charset="0"/>
                <a:ea typeface="Roboto" pitchFamily="2" charset="0"/>
                <a:cs typeface="Electrolize"/>
                <a:sym typeface="Electrolize"/>
              </a:rPr>
              <a:t> </a:t>
            </a:r>
            <a:r>
              <a:rPr lang="en-US" sz="1600" dirty="0">
                <a:latin typeface="Montserrat" panose="00000500000000000000" pitchFamily="50" charset="0"/>
                <a:ea typeface="Roboto" pitchFamily="2" charset="0"/>
                <a:cs typeface="Electrolize"/>
                <a:sym typeface="Electrolize"/>
              </a:rPr>
              <a:t>A CNN architecture for building object detection models</a:t>
            </a:r>
          </a:p>
        </p:txBody>
      </p:sp>
      <p:grpSp>
        <p:nvGrpSpPr>
          <p:cNvPr id="11" name="Google Shape;168;p26">
            <a:extLst>
              <a:ext uri="{FF2B5EF4-FFF2-40B4-BE49-F238E27FC236}">
                <a16:creationId xmlns:a16="http://schemas.microsoft.com/office/drawing/2014/main" id="{BA06E653-55E6-3452-B0ED-291F5ACC4E14}"/>
              </a:ext>
            </a:extLst>
          </p:cNvPr>
          <p:cNvGrpSpPr/>
          <p:nvPr/>
        </p:nvGrpSpPr>
        <p:grpSpPr>
          <a:xfrm>
            <a:off x="5807482" y="1999527"/>
            <a:ext cx="3194509" cy="3065798"/>
            <a:chOff x="3512637" y="-432878"/>
            <a:chExt cx="5312241" cy="5098203"/>
          </a:xfrm>
        </p:grpSpPr>
        <p:sp>
          <p:nvSpPr>
            <p:cNvPr id="12" name="Google Shape;169;p26">
              <a:extLst>
                <a:ext uri="{FF2B5EF4-FFF2-40B4-BE49-F238E27FC236}">
                  <a16:creationId xmlns:a16="http://schemas.microsoft.com/office/drawing/2014/main" id="{52FBA2A4-C914-5DF0-B733-8A95B76D053A}"/>
                </a:ext>
              </a:extLst>
            </p:cNvPr>
            <p:cNvSpPr/>
            <p:nvPr/>
          </p:nvSpPr>
          <p:spPr>
            <a:xfrm rot="2240827">
              <a:off x="4027772" y="543484"/>
              <a:ext cx="4281972" cy="3145479"/>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p26">
              <a:extLst>
                <a:ext uri="{FF2B5EF4-FFF2-40B4-BE49-F238E27FC236}">
                  <a16:creationId xmlns:a16="http://schemas.microsoft.com/office/drawing/2014/main" id="{18024F4D-3544-FC36-7BC6-DCC42B88F7EF}"/>
                </a:ext>
              </a:extLst>
            </p:cNvPr>
            <p:cNvSpPr/>
            <p:nvPr/>
          </p:nvSpPr>
          <p:spPr>
            <a:xfrm>
              <a:off x="4157823" y="4337661"/>
              <a:ext cx="4571587" cy="266944"/>
            </a:xfrm>
            <a:custGeom>
              <a:avLst/>
              <a:gdLst/>
              <a:ahLst/>
              <a:cxnLst/>
              <a:rect l="l" t="t" r="r" b="b"/>
              <a:pathLst>
                <a:path w="161683" h="9441" extrusionOk="0">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p26">
              <a:extLst>
                <a:ext uri="{FF2B5EF4-FFF2-40B4-BE49-F238E27FC236}">
                  <a16:creationId xmlns:a16="http://schemas.microsoft.com/office/drawing/2014/main" id="{4C2C7B8D-250F-1FF3-A731-A83EC8F57C23}"/>
                </a:ext>
              </a:extLst>
            </p:cNvPr>
            <p:cNvSpPr/>
            <p:nvPr/>
          </p:nvSpPr>
          <p:spPr>
            <a:xfrm>
              <a:off x="5291538" y="3104107"/>
              <a:ext cx="343343" cy="559053"/>
            </a:xfrm>
            <a:custGeom>
              <a:avLst/>
              <a:gdLst/>
              <a:ahLst/>
              <a:cxnLst/>
              <a:rect l="l" t="t" r="r" b="b"/>
              <a:pathLst>
                <a:path w="12143" h="19772" extrusionOk="0">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rgbClr val="C7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2;p26">
              <a:extLst>
                <a:ext uri="{FF2B5EF4-FFF2-40B4-BE49-F238E27FC236}">
                  <a16:creationId xmlns:a16="http://schemas.microsoft.com/office/drawing/2014/main" id="{6FD3570D-A3A7-5D7E-AB93-83828E4A8C82}"/>
                </a:ext>
              </a:extLst>
            </p:cNvPr>
            <p:cNvSpPr/>
            <p:nvPr/>
          </p:nvSpPr>
          <p:spPr>
            <a:xfrm>
              <a:off x="4559639" y="2937992"/>
              <a:ext cx="1007325" cy="1317643"/>
            </a:xfrm>
            <a:custGeom>
              <a:avLst/>
              <a:gdLst/>
              <a:ahLst/>
              <a:cxnLst/>
              <a:rect l="l" t="t" r="r" b="b"/>
              <a:pathLst>
                <a:path w="35626" h="46601" extrusionOk="0">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95A6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3;p26">
              <a:extLst>
                <a:ext uri="{FF2B5EF4-FFF2-40B4-BE49-F238E27FC236}">
                  <a16:creationId xmlns:a16="http://schemas.microsoft.com/office/drawing/2014/main" id="{A247589C-CFB3-29F8-D79A-73F101B4E7D2}"/>
                </a:ext>
              </a:extLst>
            </p:cNvPr>
            <p:cNvSpPr/>
            <p:nvPr/>
          </p:nvSpPr>
          <p:spPr>
            <a:xfrm>
              <a:off x="4869929" y="2937992"/>
              <a:ext cx="436707" cy="65174"/>
            </a:xfrm>
            <a:custGeom>
              <a:avLst/>
              <a:gdLst/>
              <a:ahLst/>
              <a:cxnLst/>
              <a:rect l="l" t="t" r="r" b="b"/>
              <a:pathLst>
                <a:path w="15445" h="2305" extrusionOk="0">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rgbClr val="C7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4;p26">
              <a:extLst>
                <a:ext uri="{FF2B5EF4-FFF2-40B4-BE49-F238E27FC236}">
                  <a16:creationId xmlns:a16="http://schemas.microsoft.com/office/drawing/2014/main" id="{4021AF96-5F1E-2FA2-62FA-10C348CB19EA}"/>
                </a:ext>
              </a:extLst>
            </p:cNvPr>
            <p:cNvSpPr/>
            <p:nvPr/>
          </p:nvSpPr>
          <p:spPr>
            <a:xfrm>
              <a:off x="4559639" y="3148329"/>
              <a:ext cx="208443" cy="510279"/>
            </a:xfrm>
            <a:custGeom>
              <a:avLst/>
              <a:gdLst/>
              <a:ahLst/>
              <a:cxnLst/>
              <a:rect l="l" t="t" r="r" b="b"/>
              <a:pathLst>
                <a:path w="7372" h="18047" extrusionOk="0">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rgbClr val="C7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5;p26">
              <a:extLst>
                <a:ext uri="{FF2B5EF4-FFF2-40B4-BE49-F238E27FC236}">
                  <a16:creationId xmlns:a16="http://schemas.microsoft.com/office/drawing/2014/main" id="{D94D58F7-C869-28C9-5EE1-59C91A038D40}"/>
                </a:ext>
              </a:extLst>
            </p:cNvPr>
            <p:cNvSpPr/>
            <p:nvPr/>
          </p:nvSpPr>
          <p:spPr>
            <a:xfrm>
              <a:off x="4423806" y="3092458"/>
              <a:ext cx="424464" cy="523851"/>
            </a:xfrm>
            <a:custGeom>
              <a:avLst/>
              <a:gdLst/>
              <a:ahLst/>
              <a:cxnLst/>
              <a:rect l="l" t="t" r="r" b="b"/>
              <a:pathLst>
                <a:path w="15012" h="18527" extrusionOk="0">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95A6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6;p26">
              <a:extLst>
                <a:ext uri="{FF2B5EF4-FFF2-40B4-BE49-F238E27FC236}">
                  <a16:creationId xmlns:a16="http://schemas.microsoft.com/office/drawing/2014/main" id="{834232A5-9520-F82E-0928-80E37029D16B}"/>
                </a:ext>
              </a:extLst>
            </p:cNvPr>
            <p:cNvSpPr/>
            <p:nvPr/>
          </p:nvSpPr>
          <p:spPr>
            <a:xfrm>
              <a:off x="4756744" y="3097406"/>
              <a:ext cx="766846" cy="998843"/>
            </a:xfrm>
            <a:custGeom>
              <a:avLst/>
              <a:gdLst/>
              <a:ahLst/>
              <a:cxnLst/>
              <a:rect l="l" t="t" r="r" b="b"/>
              <a:pathLst>
                <a:path w="27121" h="35326" extrusionOk="0">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7;p26">
              <a:extLst>
                <a:ext uri="{FF2B5EF4-FFF2-40B4-BE49-F238E27FC236}">
                  <a16:creationId xmlns:a16="http://schemas.microsoft.com/office/drawing/2014/main" id="{FF0273A2-1F0F-EF26-3B50-3BF6B0B5FA52}"/>
                </a:ext>
              </a:extLst>
            </p:cNvPr>
            <p:cNvSpPr/>
            <p:nvPr/>
          </p:nvSpPr>
          <p:spPr>
            <a:xfrm>
              <a:off x="5133084" y="3099272"/>
              <a:ext cx="100942" cy="991321"/>
            </a:xfrm>
            <a:custGeom>
              <a:avLst/>
              <a:gdLst/>
              <a:ahLst/>
              <a:cxnLst/>
              <a:rect l="l" t="t" r="r" b="b"/>
              <a:pathLst>
                <a:path w="3570" h="35060" extrusionOk="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8;p26">
              <a:extLst>
                <a:ext uri="{FF2B5EF4-FFF2-40B4-BE49-F238E27FC236}">
                  <a16:creationId xmlns:a16="http://schemas.microsoft.com/office/drawing/2014/main" id="{829D1A9C-D1C0-8F5B-B97A-709341C29BC3}"/>
                </a:ext>
              </a:extLst>
            </p:cNvPr>
            <p:cNvSpPr/>
            <p:nvPr/>
          </p:nvSpPr>
          <p:spPr>
            <a:xfrm>
              <a:off x="4926507" y="3866090"/>
              <a:ext cx="27398" cy="29745"/>
            </a:xfrm>
            <a:custGeom>
              <a:avLst/>
              <a:gdLst/>
              <a:ahLst/>
              <a:cxnLst/>
              <a:rect l="l" t="t" r="r" b="b"/>
              <a:pathLst>
                <a:path w="969" h="1052" extrusionOk="0">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9;p26">
              <a:extLst>
                <a:ext uri="{FF2B5EF4-FFF2-40B4-BE49-F238E27FC236}">
                  <a16:creationId xmlns:a16="http://schemas.microsoft.com/office/drawing/2014/main" id="{7C49DEBE-3A82-867C-095D-F8808C8EAF4C}"/>
                </a:ext>
              </a:extLst>
            </p:cNvPr>
            <p:cNvSpPr/>
            <p:nvPr/>
          </p:nvSpPr>
          <p:spPr>
            <a:xfrm>
              <a:off x="4953877" y="3906665"/>
              <a:ext cx="26437" cy="30085"/>
            </a:xfrm>
            <a:custGeom>
              <a:avLst/>
              <a:gdLst/>
              <a:ahLst/>
              <a:cxnLst/>
              <a:rect l="l" t="t" r="r" b="b"/>
              <a:pathLst>
                <a:path w="935" h="1064" extrusionOk="0">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p26">
              <a:extLst>
                <a:ext uri="{FF2B5EF4-FFF2-40B4-BE49-F238E27FC236}">
                  <a16:creationId xmlns:a16="http://schemas.microsoft.com/office/drawing/2014/main" id="{0D23AA12-781B-2426-B403-009CDD6F6195}"/>
                </a:ext>
              </a:extLst>
            </p:cNvPr>
            <p:cNvSpPr/>
            <p:nvPr/>
          </p:nvSpPr>
          <p:spPr>
            <a:xfrm>
              <a:off x="4968976" y="3867985"/>
              <a:ext cx="26437" cy="29236"/>
            </a:xfrm>
            <a:custGeom>
              <a:avLst/>
              <a:gdLst/>
              <a:ahLst/>
              <a:cxnLst/>
              <a:rect l="l" t="t" r="r" b="b"/>
              <a:pathLst>
                <a:path w="935" h="1034" extrusionOk="0">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1;p26">
              <a:extLst>
                <a:ext uri="{FF2B5EF4-FFF2-40B4-BE49-F238E27FC236}">
                  <a16:creationId xmlns:a16="http://schemas.microsoft.com/office/drawing/2014/main" id="{924B9FDC-205F-3B09-5CC4-4CEEA1A15F57}"/>
                </a:ext>
              </a:extLst>
            </p:cNvPr>
            <p:cNvSpPr/>
            <p:nvPr/>
          </p:nvSpPr>
          <p:spPr>
            <a:xfrm>
              <a:off x="4996318" y="3908531"/>
              <a:ext cx="26437" cy="30085"/>
            </a:xfrm>
            <a:custGeom>
              <a:avLst/>
              <a:gdLst/>
              <a:ahLst/>
              <a:cxnLst/>
              <a:rect l="l" t="t" r="r" b="b"/>
              <a:pathLst>
                <a:path w="935" h="1064" extrusionOk="0">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2;p26">
              <a:extLst>
                <a:ext uri="{FF2B5EF4-FFF2-40B4-BE49-F238E27FC236}">
                  <a16:creationId xmlns:a16="http://schemas.microsoft.com/office/drawing/2014/main" id="{7051FDC2-BFD6-AA29-F573-7C10C9FC8DC2}"/>
                </a:ext>
              </a:extLst>
            </p:cNvPr>
            <p:cNvSpPr/>
            <p:nvPr/>
          </p:nvSpPr>
          <p:spPr>
            <a:xfrm>
              <a:off x="4980286" y="3947296"/>
              <a:ext cx="27370" cy="30085"/>
            </a:xfrm>
            <a:custGeom>
              <a:avLst/>
              <a:gdLst/>
              <a:ahLst/>
              <a:cxnLst/>
              <a:rect l="l" t="t" r="r" b="b"/>
              <a:pathLst>
                <a:path w="968" h="1064" extrusionOk="0">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p26">
              <a:extLst>
                <a:ext uri="{FF2B5EF4-FFF2-40B4-BE49-F238E27FC236}">
                  <a16:creationId xmlns:a16="http://schemas.microsoft.com/office/drawing/2014/main" id="{72677784-4210-5D0E-BA86-4581E6009571}"/>
                </a:ext>
              </a:extLst>
            </p:cNvPr>
            <p:cNvSpPr/>
            <p:nvPr/>
          </p:nvSpPr>
          <p:spPr>
            <a:xfrm>
              <a:off x="5248135" y="1603412"/>
              <a:ext cx="479176" cy="607432"/>
            </a:xfrm>
            <a:custGeom>
              <a:avLst/>
              <a:gdLst/>
              <a:ahLst/>
              <a:cxnLst/>
              <a:rect l="l" t="t" r="r" b="b"/>
              <a:pathLst>
                <a:path w="16947" h="21483" extrusionOk="0">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4;p26">
              <a:extLst>
                <a:ext uri="{FF2B5EF4-FFF2-40B4-BE49-F238E27FC236}">
                  <a16:creationId xmlns:a16="http://schemas.microsoft.com/office/drawing/2014/main" id="{A4187CC8-D77A-9866-D61A-95887E783C5C}"/>
                </a:ext>
              </a:extLst>
            </p:cNvPr>
            <p:cNvSpPr/>
            <p:nvPr/>
          </p:nvSpPr>
          <p:spPr>
            <a:xfrm>
              <a:off x="5261340" y="1706219"/>
              <a:ext cx="599882" cy="793227"/>
            </a:xfrm>
            <a:custGeom>
              <a:avLst/>
              <a:gdLst/>
              <a:ahLst/>
              <a:cxnLst/>
              <a:rect l="l" t="t" r="r" b="b"/>
              <a:pathLst>
                <a:path w="21216" h="28054" extrusionOk="0">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5;p26">
              <a:extLst>
                <a:ext uri="{FF2B5EF4-FFF2-40B4-BE49-F238E27FC236}">
                  <a16:creationId xmlns:a16="http://schemas.microsoft.com/office/drawing/2014/main" id="{0A09506F-428A-F2B8-3392-7B55FDA687BC}"/>
                </a:ext>
              </a:extLst>
            </p:cNvPr>
            <p:cNvSpPr/>
            <p:nvPr/>
          </p:nvSpPr>
          <p:spPr>
            <a:xfrm>
              <a:off x="4508688" y="2138827"/>
              <a:ext cx="1196909" cy="701757"/>
            </a:xfrm>
            <a:custGeom>
              <a:avLst/>
              <a:gdLst/>
              <a:ahLst/>
              <a:cxnLst/>
              <a:rect l="l" t="t" r="r" b="b"/>
              <a:pathLst>
                <a:path w="42331" h="24819" extrusionOk="0">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95A6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6;p26">
              <a:extLst>
                <a:ext uri="{FF2B5EF4-FFF2-40B4-BE49-F238E27FC236}">
                  <a16:creationId xmlns:a16="http://schemas.microsoft.com/office/drawing/2014/main" id="{50853F87-532D-1152-E8BC-B08EA2625DF4}"/>
                </a:ext>
              </a:extLst>
            </p:cNvPr>
            <p:cNvSpPr/>
            <p:nvPr/>
          </p:nvSpPr>
          <p:spPr>
            <a:xfrm>
              <a:off x="4604907" y="2195207"/>
              <a:ext cx="1003565" cy="589223"/>
            </a:xfrm>
            <a:custGeom>
              <a:avLst/>
              <a:gdLst/>
              <a:ahLst/>
              <a:cxnLst/>
              <a:rect l="l" t="t" r="r" b="b"/>
              <a:pathLst>
                <a:path w="35493" h="20839" extrusionOk="0">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rgbClr val="C7D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p26">
              <a:extLst>
                <a:ext uri="{FF2B5EF4-FFF2-40B4-BE49-F238E27FC236}">
                  <a16:creationId xmlns:a16="http://schemas.microsoft.com/office/drawing/2014/main" id="{8398EADF-5AE9-4084-1B67-70B9C855377F}"/>
                </a:ext>
              </a:extLst>
            </p:cNvPr>
            <p:cNvSpPr/>
            <p:nvPr/>
          </p:nvSpPr>
          <p:spPr>
            <a:xfrm>
              <a:off x="4717131" y="2261371"/>
              <a:ext cx="295248" cy="336529"/>
            </a:xfrm>
            <a:custGeom>
              <a:avLst/>
              <a:gdLst/>
              <a:ahLst/>
              <a:cxnLst/>
              <a:rect l="l" t="t" r="r" b="b"/>
              <a:pathLst>
                <a:path w="10442" h="11902" extrusionOk="0">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8;p26">
              <a:extLst>
                <a:ext uri="{FF2B5EF4-FFF2-40B4-BE49-F238E27FC236}">
                  <a16:creationId xmlns:a16="http://schemas.microsoft.com/office/drawing/2014/main" id="{2AD8B2D7-DA44-18EC-58E0-1C0DB406C5E7}"/>
                </a:ext>
              </a:extLst>
            </p:cNvPr>
            <p:cNvSpPr/>
            <p:nvPr/>
          </p:nvSpPr>
          <p:spPr>
            <a:xfrm>
              <a:off x="4572844" y="2230551"/>
              <a:ext cx="127351" cy="228349"/>
            </a:xfrm>
            <a:custGeom>
              <a:avLst/>
              <a:gdLst/>
              <a:ahLst/>
              <a:cxnLst/>
              <a:rect l="l" t="t" r="r" b="b"/>
              <a:pathLst>
                <a:path w="4504" h="8076" extrusionOk="0">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9;p26">
              <a:extLst>
                <a:ext uri="{FF2B5EF4-FFF2-40B4-BE49-F238E27FC236}">
                  <a16:creationId xmlns:a16="http://schemas.microsoft.com/office/drawing/2014/main" id="{E221E72C-FB40-10A4-1CDA-FE42F73002E7}"/>
                </a:ext>
              </a:extLst>
            </p:cNvPr>
            <p:cNvSpPr/>
            <p:nvPr/>
          </p:nvSpPr>
          <p:spPr>
            <a:xfrm>
              <a:off x="5482988" y="2491020"/>
              <a:ext cx="175475" cy="199904"/>
            </a:xfrm>
            <a:custGeom>
              <a:avLst/>
              <a:gdLst/>
              <a:ahLst/>
              <a:cxnLst/>
              <a:rect l="l" t="t" r="r" b="b"/>
              <a:pathLst>
                <a:path w="6206" h="7070" extrusionOk="0">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0;p26">
              <a:extLst>
                <a:ext uri="{FF2B5EF4-FFF2-40B4-BE49-F238E27FC236}">
                  <a16:creationId xmlns:a16="http://schemas.microsoft.com/office/drawing/2014/main" id="{EAB6E2AF-724A-133A-2638-4BE90106F37F}"/>
                </a:ext>
              </a:extLst>
            </p:cNvPr>
            <p:cNvSpPr/>
            <p:nvPr/>
          </p:nvSpPr>
          <p:spPr>
            <a:xfrm>
              <a:off x="4797319" y="2331097"/>
              <a:ext cx="184890" cy="209998"/>
            </a:xfrm>
            <a:custGeom>
              <a:avLst/>
              <a:gdLst/>
              <a:ahLst/>
              <a:cxnLst/>
              <a:rect l="l" t="t" r="r" b="b"/>
              <a:pathLst>
                <a:path w="6539" h="7427" extrusionOk="0">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1;p26">
              <a:extLst>
                <a:ext uri="{FF2B5EF4-FFF2-40B4-BE49-F238E27FC236}">
                  <a16:creationId xmlns:a16="http://schemas.microsoft.com/office/drawing/2014/main" id="{69DF3989-F368-867B-4347-5DAB889398D8}"/>
                </a:ext>
              </a:extLst>
            </p:cNvPr>
            <p:cNvSpPr/>
            <p:nvPr/>
          </p:nvSpPr>
          <p:spPr>
            <a:xfrm>
              <a:off x="5188730" y="2385583"/>
              <a:ext cx="295248" cy="336812"/>
            </a:xfrm>
            <a:custGeom>
              <a:avLst/>
              <a:gdLst/>
              <a:ahLst/>
              <a:cxnLst/>
              <a:rect l="l" t="t" r="r" b="b"/>
              <a:pathLst>
                <a:path w="10442" h="11912" extrusionOk="0">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2;p26">
              <a:extLst>
                <a:ext uri="{FF2B5EF4-FFF2-40B4-BE49-F238E27FC236}">
                  <a16:creationId xmlns:a16="http://schemas.microsoft.com/office/drawing/2014/main" id="{1EF3D26B-6CEC-A4CA-4A57-34DB6CF4C502}"/>
                </a:ext>
              </a:extLst>
            </p:cNvPr>
            <p:cNvSpPr/>
            <p:nvPr/>
          </p:nvSpPr>
          <p:spPr>
            <a:xfrm>
              <a:off x="5219860" y="2442670"/>
              <a:ext cx="183929" cy="209687"/>
            </a:xfrm>
            <a:custGeom>
              <a:avLst/>
              <a:gdLst/>
              <a:ahLst/>
              <a:cxnLst/>
              <a:rect l="l" t="t" r="r" b="b"/>
              <a:pathLst>
                <a:path w="6505" h="7416" extrusionOk="0">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p26">
              <a:extLst>
                <a:ext uri="{FF2B5EF4-FFF2-40B4-BE49-F238E27FC236}">
                  <a16:creationId xmlns:a16="http://schemas.microsoft.com/office/drawing/2014/main" id="{6038D9B6-BBFB-648C-3BCE-0E24A78CE17A}"/>
                </a:ext>
              </a:extLst>
            </p:cNvPr>
            <p:cNvSpPr/>
            <p:nvPr/>
          </p:nvSpPr>
          <p:spPr>
            <a:xfrm>
              <a:off x="4965187" y="1552488"/>
              <a:ext cx="630080" cy="720588"/>
            </a:xfrm>
            <a:custGeom>
              <a:avLst/>
              <a:gdLst/>
              <a:ahLst/>
              <a:cxnLst/>
              <a:rect l="l" t="t" r="r" b="b"/>
              <a:pathLst>
                <a:path w="22284" h="25485" extrusionOk="0">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4;p26">
              <a:extLst>
                <a:ext uri="{FF2B5EF4-FFF2-40B4-BE49-F238E27FC236}">
                  <a16:creationId xmlns:a16="http://schemas.microsoft.com/office/drawing/2014/main" id="{B0D00ABD-0528-2495-F9FB-1FD00B6A0FE2}"/>
                </a:ext>
              </a:extLst>
            </p:cNvPr>
            <p:cNvSpPr/>
            <p:nvPr/>
          </p:nvSpPr>
          <p:spPr>
            <a:xfrm>
              <a:off x="5507502" y="1379728"/>
              <a:ext cx="501796" cy="457263"/>
            </a:xfrm>
            <a:custGeom>
              <a:avLst/>
              <a:gdLst/>
              <a:ahLst/>
              <a:cxnLst/>
              <a:rect l="l" t="t" r="r" b="b"/>
              <a:pathLst>
                <a:path w="17747" h="16172" extrusionOk="0">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5;p26">
              <a:extLst>
                <a:ext uri="{FF2B5EF4-FFF2-40B4-BE49-F238E27FC236}">
                  <a16:creationId xmlns:a16="http://schemas.microsoft.com/office/drawing/2014/main" id="{93911270-A316-87D6-37EE-E32E566EC433}"/>
                </a:ext>
              </a:extLst>
            </p:cNvPr>
            <p:cNvSpPr/>
            <p:nvPr/>
          </p:nvSpPr>
          <p:spPr>
            <a:xfrm>
              <a:off x="5711252" y="1316562"/>
              <a:ext cx="369752" cy="343372"/>
            </a:xfrm>
            <a:custGeom>
              <a:avLst/>
              <a:gdLst/>
              <a:ahLst/>
              <a:cxnLst/>
              <a:rect l="l" t="t" r="r" b="b"/>
              <a:pathLst>
                <a:path w="13077" h="12144" extrusionOk="0">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95A6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p26">
              <a:extLst>
                <a:ext uri="{FF2B5EF4-FFF2-40B4-BE49-F238E27FC236}">
                  <a16:creationId xmlns:a16="http://schemas.microsoft.com/office/drawing/2014/main" id="{31E77247-DB62-25A4-3394-B6B8E437FCE4}"/>
                </a:ext>
              </a:extLst>
            </p:cNvPr>
            <p:cNvSpPr/>
            <p:nvPr/>
          </p:nvSpPr>
          <p:spPr>
            <a:xfrm>
              <a:off x="5726322" y="982182"/>
              <a:ext cx="903584" cy="688864"/>
            </a:xfrm>
            <a:custGeom>
              <a:avLst/>
              <a:gdLst/>
              <a:ahLst/>
              <a:cxnLst/>
              <a:rect l="l" t="t" r="r" b="b"/>
              <a:pathLst>
                <a:path w="31957" h="24363" extrusionOk="0">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7;p26">
              <a:extLst>
                <a:ext uri="{FF2B5EF4-FFF2-40B4-BE49-F238E27FC236}">
                  <a16:creationId xmlns:a16="http://schemas.microsoft.com/office/drawing/2014/main" id="{8BAE5106-D8C7-AC8F-968F-68674ED6DAD7}"/>
                </a:ext>
              </a:extLst>
            </p:cNvPr>
            <p:cNvSpPr/>
            <p:nvPr/>
          </p:nvSpPr>
          <p:spPr>
            <a:xfrm>
              <a:off x="6154519" y="760308"/>
              <a:ext cx="801738" cy="728251"/>
            </a:xfrm>
            <a:custGeom>
              <a:avLst/>
              <a:gdLst/>
              <a:ahLst/>
              <a:cxnLst/>
              <a:rect l="l" t="t" r="r" b="b"/>
              <a:pathLst>
                <a:path w="28355" h="25756" extrusionOk="0">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8;p26">
              <a:extLst>
                <a:ext uri="{FF2B5EF4-FFF2-40B4-BE49-F238E27FC236}">
                  <a16:creationId xmlns:a16="http://schemas.microsoft.com/office/drawing/2014/main" id="{027D4EDC-3F0B-CE74-BA3D-8A2A117ECFDD}"/>
                </a:ext>
              </a:extLst>
            </p:cNvPr>
            <p:cNvSpPr/>
            <p:nvPr/>
          </p:nvSpPr>
          <p:spPr>
            <a:xfrm>
              <a:off x="6444083" y="847677"/>
              <a:ext cx="465972" cy="583398"/>
            </a:xfrm>
            <a:custGeom>
              <a:avLst/>
              <a:gdLst/>
              <a:ahLst/>
              <a:cxnLst/>
              <a:rect l="l" t="t" r="r" b="b"/>
              <a:pathLst>
                <a:path w="16480" h="20633" extrusionOk="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rgbClr val="95A6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9;p26">
              <a:extLst>
                <a:ext uri="{FF2B5EF4-FFF2-40B4-BE49-F238E27FC236}">
                  <a16:creationId xmlns:a16="http://schemas.microsoft.com/office/drawing/2014/main" id="{A2290FB6-CE6F-CFB9-EC9C-2E07CB2F02A2}"/>
                </a:ext>
              </a:extLst>
            </p:cNvPr>
            <p:cNvSpPr/>
            <p:nvPr/>
          </p:nvSpPr>
          <p:spPr>
            <a:xfrm>
              <a:off x="6191305" y="1010909"/>
              <a:ext cx="409365" cy="420873"/>
            </a:xfrm>
            <a:custGeom>
              <a:avLst/>
              <a:gdLst/>
              <a:ahLst/>
              <a:cxnLst/>
              <a:rect l="l" t="t" r="r" b="b"/>
              <a:pathLst>
                <a:path w="14478" h="14885" extrusionOk="0">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0;p26">
              <a:extLst>
                <a:ext uri="{FF2B5EF4-FFF2-40B4-BE49-F238E27FC236}">
                  <a16:creationId xmlns:a16="http://schemas.microsoft.com/office/drawing/2014/main" id="{5A39CE4E-5A7A-A251-5617-6383795A6CB9}"/>
                </a:ext>
              </a:extLst>
            </p:cNvPr>
            <p:cNvSpPr/>
            <p:nvPr/>
          </p:nvSpPr>
          <p:spPr>
            <a:xfrm>
              <a:off x="6291285" y="1052190"/>
              <a:ext cx="8511" cy="7974"/>
            </a:xfrm>
            <a:custGeom>
              <a:avLst/>
              <a:gdLst/>
              <a:ahLst/>
              <a:cxnLst/>
              <a:rect l="l" t="t" r="r" b="b"/>
              <a:pathLst>
                <a:path w="301" h="282" extrusionOk="0">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1;p26">
              <a:extLst>
                <a:ext uri="{FF2B5EF4-FFF2-40B4-BE49-F238E27FC236}">
                  <a16:creationId xmlns:a16="http://schemas.microsoft.com/office/drawing/2014/main" id="{FF5FDCF6-F771-B93B-135E-B3CC5EA2BE92}"/>
                </a:ext>
              </a:extLst>
            </p:cNvPr>
            <p:cNvSpPr/>
            <p:nvPr/>
          </p:nvSpPr>
          <p:spPr>
            <a:xfrm>
              <a:off x="6313933" y="1038449"/>
              <a:ext cx="182996" cy="98114"/>
            </a:xfrm>
            <a:custGeom>
              <a:avLst/>
              <a:gdLst/>
              <a:ahLst/>
              <a:cxnLst/>
              <a:rect l="l" t="t" r="r" b="b"/>
              <a:pathLst>
                <a:path w="6472" h="3470" extrusionOk="0">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2;p26">
              <a:extLst>
                <a:ext uri="{FF2B5EF4-FFF2-40B4-BE49-F238E27FC236}">
                  <a16:creationId xmlns:a16="http://schemas.microsoft.com/office/drawing/2014/main" id="{9F08BDC4-AF53-333A-FCF3-6BD999C0B909}"/>
                </a:ext>
              </a:extLst>
            </p:cNvPr>
            <p:cNvSpPr/>
            <p:nvPr/>
          </p:nvSpPr>
          <p:spPr>
            <a:xfrm>
              <a:off x="6502556" y="1150305"/>
              <a:ext cx="7578" cy="7945"/>
            </a:xfrm>
            <a:custGeom>
              <a:avLst/>
              <a:gdLst/>
              <a:ahLst/>
              <a:cxnLst/>
              <a:rect l="l" t="t" r="r" b="b"/>
              <a:pathLst>
                <a:path w="268" h="281" extrusionOk="0">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3;p26">
              <a:extLst>
                <a:ext uri="{FF2B5EF4-FFF2-40B4-BE49-F238E27FC236}">
                  <a16:creationId xmlns:a16="http://schemas.microsoft.com/office/drawing/2014/main" id="{8B085026-27CB-2740-647C-0D45576C05D0}"/>
                </a:ext>
              </a:extLst>
            </p:cNvPr>
            <p:cNvSpPr/>
            <p:nvPr/>
          </p:nvSpPr>
          <p:spPr>
            <a:xfrm>
              <a:off x="6619529" y="889496"/>
              <a:ext cx="1295928" cy="925215"/>
            </a:xfrm>
            <a:custGeom>
              <a:avLst/>
              <a:gdLst/>
              <a:ahLst/>
              <a:cxnLst/>
              <a:rect l="l" t="t" r="r" b="b"/>
              <a:pathLst>
                <a:path w="45833" h="32722" extrusionOk="0">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4;p26">
              <a:extLst>
                <a:ext uri="{FF2B5EF4-FFF2-40B4-BE49-F238E27FC236}">
                  <a16:creationId xmlns:a16="http://schemas.microsoft.com/office/drawing/2014/main" id="{22DB9C8A-9228-E0FA-F40D-843236F227FC}"/>
                </a:ext>
              </a:extLst>
            </p:cNvPr>
            <p:cNvSpPr/>
            <p:nvPr/>
          </p:nvSpPr>
          <p:spPr>
            <a:xfrm>
              <a:off x="7376875" y="4046230"/>
              <a:ext cx="964913" cy="425397"/>
            </a:xfrm>
            <a:custGeom>
              <a:avLst/>
              <a:gdLst/>
              <a:ahLst/>
              <a:cxnLst/>
              <a:rect l="l" t="t" r="r" b="b"/>
              <a:pathLst>
                <a:path w="34126" h="15045" extrusionOk="0">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5;p26">
              <a:extLst>
                <a:ext uri="{FF2B5EF4-FFF2-40B4-BE49-F238E27FC236}">
                  <a16:creationId xmlns:a16="http://schemas.microsoft.com/office/drawing/2014/main" id="{86AB34E0-55FD-B015-54BC-250CFFAE92F5}"/>
                </a:ext>
              </a:extLst>
            </p:cNvPr>
            <p:cNvSpPr/>
            <p:nvPr/>
          </p:nvSpPr>
          <p:spPr>
            <a:xfrm>
              <a:off x="7365565" y="4127351"/>
              <a:ext cx="434841" cy="299008"/>
            </a:xfrm>
            <a:custGeom>
              <a:avLst/>
              <a:gdLst/>
              <a:ahLst/>
              <a:cxnLst/>
              <a:rect l="l" t="t" r="r" b="b"/>
              <a:pathLst>
                <a:path w="15379" h="10575" extrusionOk="0">
                  <a:moveTo>
                    <a:pt x="15378" y="0"/>
                  </a:moveTo>
                  <a:lnTo>
                    <a:pt x="468" y="601"/>
                  </a:lnTo>
                  <a:lnTo>
                    <a:pt x="1" y="10574"/>
                  </a:lnTo>
                  <a:cubicBezTo>
                    <a:pt x="13043" y="8440"/>
                    <a:pt x="15378" y="0"/>
                    <a:pt x="15378" y="0"/>
                  </a:cubicBezTo>
                  <a:close/>
                </a:path>
              </a:pathLst>
            </a:custGeom>
            <a:solidFill>
              <a:schemeClr val="bg1">
                <a:lumMod val="50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6;p26">
              <a:extLst>
                <a:ext uri="{FF2B5EF4-FFF2-40B4-BE49-F238E27FC236}">
                  <a16:creationId xmlns:a16="http://schemas.microsoft.com/office/drawing/2014/main" id="{51F4B579-ED8D-3E1F-F746-9D39E2360D8E}"/>
                </a:ext>
              </a:extLst>
            </p:cNvPr>
            <p:cNvSpPr/>
            <p:nvPr/>
          </p:nvSpPr>
          <p:spPr>
            <a:xfrm>
              <a:off x="6802497" y="2904995"/>
              <a:ext cx="1337436" cy="1338397"/>
            </a:xfrm>
            <a:custGeom>
              <a:avLst/>
              <a:gdLst/>
              <a:ahLst/>
              <a:cxnLst/>
              <a:rect l="l" t="t" r="r" b="b"/>
              <a:pathLst>
                <a:path w="47301" h="47335" extrusionOk="0">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7;p26">
              <a:extLst>
                <a:ext uri="{FF2B5EF4-FFF2-40B4-BE49-F238E27FC236}">
                  <a16:creationId xmlns:a16="http://schemas.microsoft.com/office/drawing/2014/main" id="{FC119E4C-FA57-B5CF-A29B-5D93DD930F4C}"/>
                </a:ext>
              </a:extLst>
            </p:cNvPr>
            <p:cNvSpPr/>
            <p:nvPr/>
          </p:nvSpPr>
          <p:spPr>
            <a:xfrm>
              <a:off x="7092033" y="3233296"/>
              <a:ext cx="1033762" cy="967542"/>
            </a:xfrm>
            <a:custGeom>
              <a:avLst/>
              <a:gdLst/>
              <a:ahLst/>
              <a:cxnLst/>
              <a:rect l="l" t="t" r="r" b="b"/>
              <a:pathLst>
                <a:path w="36561" h="34219" extrusionOk="0">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rgbClr val="95A6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8;p26">
              <a:extLst>
                <a:ext uri="{FF2B5EF4-FFF2-40B4-BE49-F238E27FC236}">
                  <a16:creationId xmlns:a16="http://schemas.microsoft.com/office/drawing/2014/main" id="{CEDA87C0-3060-59FC-9DD5-F4779124C595}"/>
                </a:ext>
              </a:extLst>
            </p:cNvPr>
            <p:cNvSpPr/>
            <p:nvPr/>
          </p:nvSpPr>
          <p:spPr>
            <a:xfrm>
              <a:off x="6828906" y="3162467"/>
              <a:ext cx="453701" cy="825319"/>
            </a:xfrm>
            <a:custGeom>
              <a:avLst/>
              <a:gdLst/>
              <a:ahLst/>
              <a:cxnLst/>
              <a:rect l="l" t="t" r="r" b="b"/>
              <a:pathLst>
                <a:path w="16046" h="29189" extrusionOk="0">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9;p26">
              <a:extLst>
                <a:ext uri="{FF2B5EF4-FFF2-40B4-BE49-F238E27FC236}">
                  <a16:creationId xmlns:a16="http://schemas.microsoft.com/office/drawing/2014/main" id="{B4FB13EE-EBC7-3D39-AC96-9CE211A29861}"/>
                </a:ext>
              </a:extLst>
            </p:cNvPr>
            <p:cNvSpPr/>
            <p:nvPr/>
          </p:nvSpPr>
          <p:spPr>
            <a:xfrm>
              <a:off x="7048659" y="3212711"/>
              <a:ext cx="13233" cy="12978"/>
            </a:xfrm>
            <a:custGeom>
              <a:avLst/>
              <a:gdLst/>
              <a:ahLst/>
              <a:cxnLst/>
              <a:rect l="l" t="t" r="r" b="b"/>
              <a:pathLst>
                <a:path w="468" h="459" extrusionOk="0">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0;p26">
              <a:extLst>
                <a:ext uri="{FF2B5EF4-FFF2-40B4-BE49-F238E27FC236}">
                  <a16:creationId xmlns:a16="http://schemas.microsoft.com/office/drawing/2014/main" id="{F59D34B0-4FC6-312A-5509-CBD068001533}"/>
                </a:ext>
              </a:extLst>
            </p:cNvPr>
            <p:cNvSpPr/>
            <p:nvPr/>
          </p:nvSpPr>
          <p:spPr>
            <a:xfrm>
              <a:off x="7086378" y="3220600"/>
              <a:ext cx="153788" cy="321063"/>
            </a:xfrm>
            <a:custGeom>
              <a:avLst/>
              <a:gdLst/>
              <a:ahLst/>
              <a:cxnLst/>
              <a:rect l="l" t="t" r="r" b="b"/>
              <a:pathLst>
                <a:path w="5439" h="11355" extrusionOk="0">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1;p26">
              <a:extLst>
                <a:ext uri="{FF2B5EF4-FFF2-40B4-BE49-F238E27FC236}">
                  <a16:creationId xmlns:a16="http://schemas.microsoft.com/office/drawing/2014/main" id="{7BFA23AC-012E-1342-2937-7F7EF0FB5915}"/>
                </a:ext>
              </a:extLst>
            </p:cNvPr>
            <p:cNvSpPr/>
            <p:nvPr/>
          </p:nvSpPr>
          <p:spPr>
            <a:xfrm>
              <a:off x="7227866" y="3568270"/>
              <a:ext cx="13233" cy="13007"/>
            </a:xfrm>
            <a:custGeom>
              <a:avLst/>
              <a:gdLst/>
              <a:ahLst/>
              <a:cxnLst/>
              <a:rect l="l" t="t" r="r" b="b"/>
              <a:pathLst>
                <a:path w="468" h="460" extrusionOk="0">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2;p26">
              <a:extLst>
                <a:ext uri="{FF2B5EF4-FFF2-40B4-BE49-F238E27FC236}">
                  <a16:creationId xmlns:a16="http://schemas.microsoft.com/office/drawing/2014/main" id="{D71DD82E-5A11-9590-542A-D7493FBFF099}"/>
                </a:ext>
              </a:extLst>
            </p:cNvPr>
            <p:cNvSpPr/>
            <p:nvPr/>
          </p:nvSpPr>
          <p:spPr>
            <a:xfrm>
              <a:off x="6601603" y="4046230"/>
              <a:ext cx="963951" cy="425397"/>
            </a:xfrm>
            <a:custGeom>
              <a:avLst/>
              <a:gdLst/>
              <a:ahLst/>
              <a:cxnLst/>
              <a:rect l="l" t="t" r="r" b="b"/>
              <a:pathLst>
                <a:path w="34092" h="15045" extrusionOk="0">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p26">
              <a:extLst>
                <a:ext uri="{FF2B5EF4-FFF2-40B4-BE49-F238E27FC236}">
                  <a16:creationId xmlns:a16="http://schemas.microsoft.com/office/drawing/2014/main" id="{9E202CF4-86B1-2CBB-8B49-21376153EDE8}"/>
                </a:ext>
              </a:extLst>
            </p:cNvPr>
            <p:cNvSpPr/>
            <p:nvPr/>
          </p:nvSpPr>
          <p:spPr>
            <a:xfrm>
              <a:off x="7234454" y="1161077"/>
              <a:ext cx="1130915" cy="996524"/>
            </a:xfrm>
            <a:custGeom>
              <a:avLst/>
              <a:gdLst/>
              <a:ahLst/>
              <a:cxnLst/>
              <a:rect l="l" t="t" r="r" b="b"/>
              <a:pathLst>
                <a:path w="39997" h="35244" extrusionOk="0">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p26">
              <a:extLst>
                <a:ext uri="{FF2B5EF4-FFF2-40B4-BE49-F238E27FC236}">
                  <a16:creationId xmlns:a16="http://schemas.microsoft.com/office/drawing/2014/main" id="{543E1755-3C33-0ABA-0A5E-98DD722039BF}"/>
                </a:ext>
              </a:extLst>
            </p:cNvPr>
            <p:cNvSpPr/>
            <p:nvPr/>
          </p:nvSpPr>
          <p:spPr>
            <a:xfrm>
              <a:off x="7477817" y="1449822"/>
              <a:ext cx="834735" cy="693671"/>
            </a:xfrm>
            <a:custGeom>
              <a:avLst/>
              <a:gdLst/>
              <a:ahLst/>
              <a:cxnLst/>
              <a:rect l="l" t="t" r="r" b="b"/>
              <a:pathLst>
                <a:path w="29522" h="24533" extrusionOk="0">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rgbClr val="95A6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5;p26">
              <a:extLst>
                <a:ext uri="{FF2B5EF4-FFF2-40B4-BE49-F238E27FC236}">
                  <a16:creationId xmlns:a16="http://schemas.microsoft.com/office/drawing/2014/main" id="{3D25AC82-7DC4-8972-F9C8-2E81996F4F38}"/>
                </a:ext>
              </a:extLst>
            </p:cNvPr>
            <p:cNvSpPr/>
            <p:nvPr/>
          </p:nvSpPr>
          <p:spPr>
            <a:xfrm>
              <a:off x="7317470" y="1283141"/>
              <a:ext cx="502729" cy="604180"/>
            </a:xfrm>
            <a:custGeom>
              <a:avLst/>
              <a:gdLst/>
              <a:ahLst/>
              <a:cxnLst/>
              <a:rect l="l" t="t" r="r" b="b"/>
              <a:pathLst>
                <a:path w="17780" h="21368" extrusionOk="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6;p26">
              <a:extLst>
                <a:ext uri="{FF2B5EF4-FFF2-40B4-BE49-F238E27FC236}">
                  <a16:creationId xmlns:a16="http://schemas.microsoft.com/office/drawing/2014/main" id="{320EA330-486E-89F8-133B-34D44CE216F0}"/>
                </a:ext>
              </a:extLst>
            </p:cNvPr>
            <p:cNvSpPr/>
            <p:nvPr/>
          </p:nvSpPr>
          <p:spPr>
            <a:xfrm>
              <a:off x="7627759" y="1326656"/>
              <a:ext cx="10405" cy="10801"/>
            </a:xfrm>
            <a:custGeom>
              <a:avLst/>
              <a:gdLst/>
              <a:ahLst/>
              <a:cxnLst/>
              <a:rect l="l" t="t" r="r" b="b"/>
              <a:pathLst>
                <a:path w="368" h="382" extrusionOk="0">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7;p26">
              <a:extLst>
                <a:ext uri="{FF2B5EF4-FFF2-40B4-BE49-F238E27FC236}">
                  <a16:creationId xmlns:a16="http://schemas.microsoft.com/office/drawing/2014/main" id="{9FA61154-1023-EEE8-B106-FBAFDA951725}"/>
                </a:ext>
              </a:extLst>
            </p:cNvPr>
            <p:cNvSpPr/>
            <p:nvPr/>
          </p:nvSpPr>
          <p:spPr>
            <a:xfrm>
              <a:off x="7657957" y="1341104"/>
              <a:ext cx="90565" cy="267057"/>
            </a:xfrm>
            <a:custGeom>
              <a:avLst/>
              <a:gdLst/>
              <a:ahLst/>
              <a:cxnLst/>
              <a:rect l="l" t="t" r="r" b="b"/>
              <a:pathLst>
                <a:path w="3203" h="9445" extrusionOk="0">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p26">
              <a:extLst>
                <a:ext uri="{FF2B5EF4-FFF2-40B4-BE49-F238E27FC236}">
                  <a16:creationId xmlns:a16="http://schemas.microsoft.com/office/drawing/2014/main" id="{4E1BE0A7-BFAA-0A20-F1F8-36FE67331BE4}"/>
                </a:ext>
              </a:extLst>
            </p:cNvPr>
            <p:cNvSpPr/>
            <p:nvPr/>
          </p:nvSpPr>
          <p:spPr>
            <a:xfrm>
              <a:off x="7720190" y="1631319"/>
              <a:ext cx="11367" cy="10773"/>
            </a:xfrm>
            <a:custGeom>
              <a:avLst/>
              <a:gdLst/>
              <a:ahLst/>
              <a:cxnLst/>
              <a:rect l="l" t="t" r="r" b="b"/>
              <a:pathLst>
                <a:path w="402" h="381" extrusionOk="0">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9;p26">
              <a:extLst>
                <a:ext uri="{FF2B5EF4-FFF2-40B4-BE49-F238E27FC236}">
                  <a16:creationId xmlns:a16="http://schemas.microsoft.com/office/drawing/2014/main" id="{8B6FDA1D-CB6D-7456-A24C-0C9ACFDE10DC}"/>
                </a:ext>
              </a:extLst>
            </p:cNvPr>
            <p:cNvSpPr/>
            <p:nvPr/>
          </p:nvSpPr>
          <p:spPr>
            <a:xfrm>
              <a:off x="7190147" y="1752901"/>
              <a:ext cx="959569" cy="1688781"/>
            </a:xfrm>
            <a:custGeom>
              <a:avLst/>
              <a:gdLst/>
              <a:ahLst/>
              <a:cxnLst/>
              <a:rect l="l" t="t" r="r" b="b"/>
              <a:pathLst>
                <a:path w="33937" h="59727" extrusionOk="0">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0;p26">
              <a:extLst>
                <a:ext uri="{FF2B5EF4-FFF2-40B4-BE49-F238E27FC236}">
                  <a16:creationId xmlns:a16="http://schemas.microsoft.com/office/drawing/2014/main" id="{CABE7600-2B7B-FE1C-0F3B-E7033780B5C4}"/>
                </a:ext>
              </a:extLst>
            </p:cNvPr>
            <p:cNvSpPr/>
            <p:nvPr/>
          </p:nvSpPr>
          <p:spPr>
            <a:xfrm>
              <a:off x="7434415" y="3018971"/>
              <a:ext cx="376029" cy="88840"/>
            </a:xfrm>
            <a:custGeom>
              <a:avLst/>
              <a:gdLst/>
              <a:ahLst/>
              <a:cxnLst/>
              <a:rect l="l" t="t" r="r" b="b"/>
              <a:pathLst>
                <a:path w="13299" h="3142" extrusionOk="0">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1;p26">
              <a:extLst>
                <a:ext uri="{FF2B5EF4-FFF2-40B4-BE49-F238E27FC236}">
                  <a16:creationId xmlns:a16="http://schemas.microsoft.com/office/drawing/2014/main" id="{AB673BFC-7315-EC4A-3EFB-3F6E1C00228D}"/>
                </a:ext>
              </a:extLst>
            </p:cNvPr>
            <p:cNvSpPr/>
            <p:nvPr/>
          </p:nvSpPr>
          <p:spPr>
            <a:xfrm>
              <a:off x="5532978" y="1636776"/>
              <a:ext cx="173580" cy="179829"/>
            </a:xfrm>
            <a:custGeom>
              <a:avLst/>
              <a:gdLst/>
              <a:ahLst/>
              <a:cxnLst/>
              <a:rect l="l" t="t" r="r" b="b"/>
              <a:pathLst>
                <a:path w="6139" h="6360" extrusionOk="0">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389;p4">
            <a:extLst>
              <a:ext uri="{FF2B5EF4-FFF2-40B4-BE49-F238E27FC236}">
                <a16:creationId xmlns:a16="http://schemas.microsoft.com/office/drawing/2014/main" id="{189EE780-BAFD-C050-1049-C64EA4F1A0C1}"/>
              </a:ext>
            </a:extLst>
          </p:cNvPr>
          <p:cNvSpPr/>
          <p:nvPr/>
        </p:nvSpPr>
        <p:spPr>
          <a:xfrm>
            <a:off x="668181" y="2132919"/>
            <a:ext cx="7519786" cy="738633"/>
          </a:xfrm>
          <a:prstGeom prst="rect">
            <a:avLst/>
          </a:prstGeom>
          <a:noFill/>
          <a:ln>
            <a:noFill/>
          </a:ln>
        </p:spPr>
        <p:txBody>
          <a:bodyPr spcFirstLastPara="1" wrap="square" lIns="90000" tIns="91425" rIns="90000" bIns="91425" anchor="t" anchorCtr="0">
            <a:spAutoFit/>
          </a:bodyPr>
          <a:lstStyle/>
          <a:p>
            <a:pPr lvl="0">
              <a:buSzPts val="1800"/>
            </a:pPr>
            <a:r>
              <a:rPr lang="en-US" sz="1800" b="1" dirty="0">
                <a:solidFill>
                  <a:schemeClr val="bg1"/>
                </a:solidFill>
                <a:latin typeface="Montserrat" panose="00000500000000000000" pitchFamily="50" charset="0"/>
                <a:ea typeface="Roboto" pitchFamily="2" charset="0"/>
                <a:cs typeface="Electrolize"/>
                <a:sym typeface="Electrolize"/>
              </a:rPr>
              <a:t>SSD</a:t>
            </a:r>
            <a:r>
              <a:rPr lang="en-US" sz="1800" b="1" dirty="0">
                <a:solidFill>
                  <a:srgbClr val="B9CEA2"/>
                </a:solidFill>
                <a:latin typeface="Montserrat" panose="00000500000000000000" pitchFamily="50" charset="0"/>
                <a:ea typeface="Roboto" pitchFamily="2" charset="0"/>
                <a:cs typeface="Electrolize"/>
                <a:sym typeface="Electrolize"/>
              </a:rPr>
              <a:t> </a:t>
            </a:r>
            <a:r>
              <a:rPr lang="en-US" sz="1800" dirty="0">
                <a:solidFill>
                  <a:schemeClr val="tx1"/>
                </a:solidFill>
                <a:latin typeface="Montserrat" panose="00000500000000000000" pitchFamily="50" charset="0"/>
                <a:ea typeface="Roboto" pitchFamily="2" charset="0"/>
                <a:cs typeface="Electrolize"/>
                <a:sym typeface="Electrolize"/>
              </a:rPr>
              <a:t>is a Single Shot Detector, uses </a:t>
            </a:r>
            <a:r>
              <a:rPr lang="en-US" sz="1800" b="1" dirty="0" err="1">
                <a:solidFill>
                  <a:schemeClr val="tx1"/>
                </a:solidFill>
                <a:latin typeface="Montserrat" panose="00000500000000000000" pitchFamily="50" charset="0"/>
                <a:ea typeface="Roboto" pitchFamily="2" charset="0"/>
                <a:cs typeface="Electrolize"/>
                <a:sym typeface="Electrolize"/>
              </a:rPr>
              <a:t>MobileNet</a:t>
            </a:r>
            <a:r>
              <a:rPr lang="en-US" sz="1800" dirty="0">
                <a:solidFill>
                  <a:schemeClr val="tx1"/>
                </a:solidFill>
                <a:latin typeface="Montserrat" panose="00000500000000000000" pitchFamily="50" charset="0"/>
                <a:ea typeface="Roboto" pitchFamily="2" charset="0"/>
                <a:cs typeface="Electrolize"/>
                <a:sym typeface="Electrolize"/>
              </a:rPr>
              <a:t> as a backbone for object detection</a:t>
            </a:r>
            <a:endParaRPr lang="en-US" sz="1600" dirty="0">
              <a:solidFill>
                <a:schemeClr val="tx1"/>
              </a:solidFill>
              <a:latin typeface="Montserrat" panose="00000500000000000000" pitchFamily="50" charset="0"/>
              <a:ea typeface="Roboto" pitchFamily="2" charset="0"/>
              <a:cs typeface="Electrolize"/>
              <a:sym typeface="Electrolize"/>
            </a:endParaRPr>
          </a:p>
        </p:txBody>
      </p:sp>
      <p:sp>
        <p:nvSpPr>
          <p:cNvPr id="67" name="TextBox 66">
            <a:extLst>
              <a:ext uri="{FF2B5EF4-FFF2-40B4-BE49-F238E27FC236}">
                <a16:creationId xmlns:a16="http://schemas.microsoft.com/office/drawing/2014/main" id="{773B0531-49F2-CF10-17C8-9F07EA3D6662}"/>
              </a:ext>
            </a:extLst>
          </p:cNvPr>
          <p:cNvSpPr txBox="1"/>
          <p:nvPr/>
        </p:nvSpPr>
        <p:spPr>
          <a:xfrm>
            <a:off x="698602" y="1413066"/>
            <a:ext cx="1473098" cy="369332"/>
          </a:xfrm>
          <a:prstGeom prst="rect">
            <a:avLst/>
          </a:prstGeom>
          <a:noFill/>
        </p:spPr>
        <p:txBody>
          <a:bodyPr wrap="square">
            <a:spAutoFit/>
          </a:bodyPr>
          <a:lstStyle/>
          <a:p>
            <a:r>
              <a:rPr lang="en-US" sz="1800" b="1" dirty="0" err="1">
                <a:solidFill>
                  <a:srgbClr val="D5837C"/>
                </a:solidFill>
                <a:latin typeface="Montserrat" panose="00000500000000000000" pitchFamily="50" charset="0"/>
                <a:ea typeface="Roboto" pitchFamily="2" charset="0"/>
                <a:cs typeface="Electrolize"/>
                <a:sym typeface="Electrolize"/>
              </a:rPr>
              <a:t>MobileNet</a:t>
            </a:r>
            <a:endParaRPr lang="en-US" sz="1800" dirty="0"/>
          </a:p>
        </p:txBody>
      </p:sp>
      <p:sp>
        <p:nvSpPr>
          <p:cNvPr id="69" name="TextBox 68">
            <a:extLst>
              <a:ext uri="{FF2B5EF4-FFF2-40B4-BE49-F238E27FC236}">
                <a16:creationId xmlns:a16="http://schemas.microsoft.com/office/drawing/2014/main" id="{74FDB312-CF92-8314-22BD-5229D631D13B}"/>
              </a:ext>
            </a:extLst>
          </p:cNvPr>
          <p:cNvSpPr txBox="1"/>
          <p:nvPr/>
        </p:nvSpPr>
        <p:spPr>
          <a:xfrm>
            <a:off x="668181" y="2183262"/>
            <a:ext cx="678019" cy="369332"/>
          </a:xfrm>
          <a:prstGeom prst="rect">
            <a:avLst/>
          </a:prstGeom>
          <a:noFill/>
        </p:spPr>
        <p:txBody>
          <a:bodyPr wrap="square">
            <a:spAutoFit/>
          </a:bodyPr>
          <a:lstStyle/>
          <a:p>
            <a:r>
              <a:rPr lang="en-US" sz="1800" b="1" dirty="0">
                <a:solidFill>
                  <a:srgbClr val="D5837C"/>
                </a:solidFill>
                <a:latin typeface="Montserrat" panose="00000500000000000000" pitchFamily="50" charset="0"/>
                <a:ea typeface="Roboto" pitchFamily="2" charset="0"/>
                <a:cs typeface="Electrolize"/>
                <a:sym typeface="Electrolize"/>
              </a:rPr>
              <a:t>SSD</a:t>
            </a:r>
            <a:endParaRPr lang="en-US" sz="1800" dirty="0">
              <a:solidFill>
                <a:srgbClr val="D5837C"/>
              </a:solidFill>
            </a:endParaRPr>
          </a:p>
        </p:txBody>
      </p:sp>
    </p:spTree>
    <p:extLst>
      <p:ext uri="{BB962C8B-B14F-4D97-AF65-F5344CB8AC3E}">
        <p14:creationId xmlns:p14="http://schemas.microsoft.com/office/powerpoint/2010/main" val="170795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p:bldP spid="67" grpId="0"/>
      <p:bldP spid="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02" name="Google Shape;855;p21">
            <a:extLst>
              <a:ext uri="{FF2B5EF4-FFF2-40B4-BE49-F238E27FC236}">
                <a16:creationId xmlns:a16="http://schemas.microsoft.com/office/drawing/2014/main" id="{A747082C-2B78-1E18-1ACF-9C369A8F297D}"/>
              </a:ext>
            </a:extLst>
          </p:cNvPr>
          <p:cNvSpPr txBox="1">
            <a:spLocks/>
          </p:cNvSpPr>
          <p:nvPr/>
        </p:nvSpPr>
        <p:spPr>
          <a:xfrm>
            <a:off x="698602" y="411475"/>
            <a:ext cx="7988197"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solidFill>
                  <a:srgbClr val="B9CEA2"/>
                </a:solidFill>
              </a:rPr>
              <a:t>Advantages</a:t>
            </a:r>
            <a:r>
              <a:rPr lang="en-US" dirty="0"/>
              <a:t> of </a:t>
            </a:r>
            <a:r>
              <a:rPr lang="en-US" dirty="0" err="1"/>
              <a:t>MobileNet</a:t>
            </a:r>
            <a:r>
              <a:rPr lang="en-US" dirty="0"/>
              <a:t> SSD</a:t>
            </a:r>
            <a:endParaRPr lang="en-US" dirty="0">
              <a:solidFill>
                <a:srgbClr val="93A597"/>
              </a:solidFill>
              <a:latin typeface="Fira Sans Extra Condensed" panose="020B0503050000020004" pitchFamily="34" charset="0"/>
            </a:endParaRPr>
          </a:p>
        </p:txBody>
      </p:sp>
      <p:grpSp>
        <p:nvGrpSpPr>
          <p:cNvPr id="5" name="Google Shape;1255;p26">
            <a:extLst>
              <a:ext uri="{FF2B5EF4-FFF2-40B4-BE49-F238E27FC236}">
                <a16:creationId xmlns:a16="http://schemas.microsoft.com/office/drawing/2014/main" id="{A16734E3-976E-D483-EEF6-26E57290A9C8}"/>
              </a:ext>
            </a:extLst>
          </p:cNvPr>
          <p:cNvGrpSpPr/>
          <p:nvPr/>
        </p:nvGrpSpPr>
        <p:grpSpPr>
          <a:xfrm>
            <a:off x="2157174" y="1684951"/>
            <a:ext cx="813816" cy="1645920"/>
            <a:chOff x="457200" y="1295400"/>
            <a:chExt cx="1003787" cy="2026124"/>
          </a:xfrm>
        </p:grpSpPr>
        <p:sp>
          <p:nvSpPr>
            <p:cNvPr id="11" name="Google Shape;1256;p26">
              <a:extLst>
                <a:ext uri="{FF2B5EF4-FFF2-40B4-BE49-F238E27FC236}">
                  <a16:creationId xmlns:a16="http://schemas.microsoft.com/office/drawing/2014/main" id="{1235BE65-C824-A55C-C63E-35CC77EF927C}"/>
                </a:ext>
              </a:extLst>
            </p:cNvPr>
            <p:cNvSpPr/>
            <p:nvPr/>
          </p:nvSpPr>
          <p:spPr>
            <a:xfrm>
              <a:off x="849447" y="3196521"/>
              <a:ext cx="233184" cy="38499"/>
            </a:xfrm>
            <a:custGeom>
              <a:avLst/>
              <a:gdLst/>
              <a:ahLst/>
              <a:cxnLst/>
              <a:rect l="l" t="t" r="r" b="b"/>
              <a:pathLst>
                <a:path w="3410" h="563" extrusionOk="0">
                  <a:moveTo>
                    <a:pt x="203" y="563"/>
                  </a:moveTo>
                  <a:lnTo>
                    <a:pt x="3207" y="563"/>
                  </a:lnTo>
                  <a:lnTo>
                    <a:pt x="3207" y="563"/>
                  </a:lnTo>
                  <a:lnTo>
                    <a:pt x="3251" y="554"/>
                  </a:lnTo>
                  <a:lnTo>
                    <a:pt x="3286" y="545"/>
                  </a:lnTo>
                  <a:lnTo>
                    <a:pt x="3321" y="519"/>
                  </a:lnTo>
                  <a:lnTo>
                    <a:pt x="3348" y="492"/>
                  </a:lnTo>
                  <a:lnTo>
                    <a:pt x="3374" y="457"/>
                  </a:lnTo>
                  <a:lnTo>
                    <a:pt x="3391" y="422"/>
                  </a:lnTo>
                  <a:lnTo>
                    <a:pt x="3409" y="378"/>
                  </a:lnTo>
                  <a:lnTo>
                    <a:pt x="3409" y="334"/>
                  </a:lnTo>
                  <a:lnTo>
                    <a:pt x="3409" y="0"/>
                  </a:lnTo>
                  <a:lnTo>
                    <a:pt x="1" y="0"/>
                  </a:lnTo>
                  <a:lnTo>
                    <a:pt x="1" y="334"/>
                  </a:lnTo>
                  <a:lnTo>
                    <a:pt x="1" y="334"/>
                  </a:lnTo>
                  <a:lnTo>
                    <a:pt x="10" y="378"/>
                  </a:lnTo>
                  <a:lnTo>
                    <a:pt x="18" y="422"/>
                  </a:lnTo>
                  <a:lnTo>
                    <a:pt x="36" y="457"/>
                  </a:lnTo>
                  <a:lnTo>
                    <a:pt x="62" y="492"/>
                  </a:lnTo>
                  <a:lnTo>
                    <a:pt x="89" y="519"/>
                  </a:lnTo>
                  <a:lnTo>
                    <a:pt x="124" y="545"/>
                  </a:lnTo>
                  <a:lnTo>
                    <a:pt x="168" y="554"/>
                  </a:lnTo>
                  <a:lnTo>
                    <a:pt x="203" y="563"/>
                  </a:lnTo>
                  <a:lnTo>
                    <a:pt x="203" y="563"/>
                  </a:lnTo>
                  <a:close/>
                </a:path>
              </a:pathLst>
            </a:custGeom>
            <a:solidFill>
              <a:srgbClr val="A3BDC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2" name="Google Shape;1257;p26">
              <a:extLst>
                <a:ext uri="{FF2B5EF4-FFF2-40B4-BE49-F238E27FC236}">
                  <a16:creationId xmlns:a16="http://schemas.microsoft.com/office/drawing/2014/main" id="{02708ABE-61F3-A477-60D1-D039DA445498}"/>
                </a:ext>
              </a:extLst>
            </p:cNvPr>
            <p:cNvSpPr/>
            <p:nvPr/>
          </p:nvSpPr>
          <p:spPr>
            <a:xfrm>
              <a:off x="849447" y="2661901"/>
              <a:ext cx="233184" cy="544872"/>
            </a:xfrm>
            <a:custGeom>
              <a:avLst/>
              <a:gdLst/>
              <a:ahLst/>
              <a:cxnLst/>
              <a:rect l="l" t="t" r="r" b="b"/>
              <a:pathLst>
                <a:path w="3410" h="7968" extrusionOk="0">
                  <a:moveTo>
                    <a:pt x="1" y="7968"/>
                  </a:moveTo>
                  <a:lnTo>
                    <a:pt x="3409" y="7968"/>
                  </a:lnTo>
                  <a:lnTo>
                    <a:pt x="3409" y="1"/>
                  </a:lnTo>
                  <a:lnTo>
                    <a:pt x="1" y="1"/>
                  </a:lnTo>
                  <a:lnTo>
                    <a:pt x="1" y="7968"/>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 name="Google Shape;1258;p26">
              <a:extLst>
                <a:ext uri="{FF2B5EF4-FFF2-40B4-BE49-F238E27FC236}">
                  <a16:creationId xmlns:a16="http://schemas.microsoft.com/office/drawing/2014/main" id="{85757729-95DB-46A4-023D-5CEC8CA04D96}"/>
                </a:ext>
              </a:extLst>
            </p:cNvPr>
            <p:cNvSpPr/>
            <p:nvPr/>
          </p:nvSpPr>
          <p:spPr>
            <a:xfrm>
              <a:off x="849447" y="3070354"/>
              <a:ext cx="233184" cy="136423"/>
            </a:xfrm>
            <a:custGeom>
              <a:avLst/>
              <a:gdLst/>
              <a:ahLst/>
              <a:cxnLst/>
              <a:rect l="l" t="t" r="r" b="b"/>
              <a:pathLst>
                <a:path w="3410" h="1995" extrusionOk="0">
                  <a:moveTo>
                    <a:pt x="1" y="1995"/>
                  </a:moveTo>
                  <a:lnTo>
                    <a:pt x="3409" y="1995"/>
                  </a:lnTo>
                  <a:lnTo>
                    <a:pt x="3409" y="1"/>
                  </a:lnTo>
                  <a:lnTo>
                    <a:pt x="1" y="1916"/>
                  </a:lnTo>
                  <a:lnTo>
                    <a:pt x="1" y="1995"/>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4" name="Google Shape;1259;p26">
              <a:extLst>
                <a:ext uri="{FF2B5EF4-FFF2-40B4-BE49-F238E27FC236}">
                  <a16:creationId xmlns:a16="http://schemas.microsoft.com/office/drawing/2014/main" id="{DEDF4881-5CED-6DD8-A227-785292C26638}"/>
                </a:ext>
              </a:extLst>
            </p:cNvPr>
            <p:cNvSpPr/>
            <p:nvPr/>
          </p:nvSpPr>
          <p:spPr>
            <a:xfrm>
              <a:off x="997223" y="2661901"/>
              <a:ext cx="46363" cy="544872"/>
            </a:xfrm>
            <a:custGeom>
              <a:avLst/>
              <a:gdLst/>
              <a:ahLst/>
              <a:cxnLst/>
              <a:rect l="l" t="t" r="r" b="b"/>
              <a:pathLst>
                <a:path w="678" h="7968" extrusionOk="0">
                  <a:moveTo>
                    <a:pt x="1" y="7968"/>
                  </a:moveTo>
                  <a:lnTo>
                    <a:pt x="677" y="7968"/>
                  </a:lnTo>
                  <a:lnTo>
                    <a:pt x="677" y="1"/>
                  </a:lnTo>
                  <a:lnTo>
                    <a:pt x="1" y="1"/>
                  </a:lnTo>
                  <a:lnTo>
                    <a:pt x="1" y="7968"/>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5" name="Google Shape;1260;p26">
              <a:extLst>
                <a:ext uri="{FF2B5EF4-FFF2-40B4-BE49-F238E27FC236}">
                  <a16:creationId xmlns:a16="http://schemas.microsoft.com/office/drawing/2014/main" id="{2582B7DD-E93F-379B-7A16-8CA054308B2F}"/>
                </a:ext>
              </a:extLst>
            </p:cNvPr>
            <p:cNvSpPr/>
            <p:nvPr/>
          </p:nvSpPr>
          <p:spPr>
            <a:xfrm>
              <a:off x="877073" y="2715992"/>
              <a:ext cx="61339" cy="424724"/>
            </a:xfrm>
            <a:custGeom>
              <a:avLst/>
              <a:gdLst/>
              <a:ahLst/>
              <a:cxnLst/>
              <a:rect l="l" t="t" r="r" b="b"/>
              <a:pathLst>
                <a:path w="897" h="6211" extrusionOk="0">
                  <a:moveTo>
                    <a:pt x="897" y="5789"/>
                  </a:moveTo>
                  <a:lnTo>
                    <a:pt x="897" y="422"/>
                  </a:lnTo>
                  <a:lnTo>
                    <a:pt x="897" y="422"/>
                  </a:lnTo>
                  <a:lnTo>
                    <a:pt x="897" y="378"/>
                  </a:lnTo>
                  <a:lnTo>
                    <a:pt x="888" y="325"/>
                  </a:lnTo>
                  <a:lnTo>
                    <a:pt x="862" y="237"/>
                  </a:lnTo>
                  <a:lnTo>
                    <a:pt x="818" y="167"/>
                  </a:lnTo>
                  <a:lnTo>
                    <a:pt x="756" y="106"/>
                  </a:lnTo>
                  <a:lnTo>
                    <a:pt x="686" y="62"/>
                  </a:lnTo>
                  <a:lnTo>
                    <a:pt x="616" y="27"/>
                  </a:lnTo>
                  <a:lnTo>
                    <a:pt x="528" y="9"/>
                  </a:lnTo>
                  <a:lnTo>
                    <a:pt x="449" y="0"/>
                  </a:lnTo>
                  <a:lnTo>
                    <a:pt x="361" y="9"/>
                  </a:lnTo>
                  <a:lnTo>
                    <a:pt x="282" y="27"/>
                  </a:lnTo>
                  <a:lnTo>
                    <a:pt x="203" y="62"/>
                  </a:lnTo>
                  <a:lnTo>
                    <a:pt x="141" y="106"/>
                  </a:lnTo>
                  <a:lnTo>
                    <a:pt x="80" y="167"/>
                  </a:lnTo>
                  <a:lnTo>
                    <a:pt x="36" y="237"/>
                  </a:lnTo>
                  <a:lnTo>
                    <a:pt x="10" y="325"/>
                  </a:lnTo>
                  <a:lnTo>
                    <a:pt x="1" y="378"/>
                  </a:lnTo>
                  <a:lnTo>
                    <a:pt x="1" y="422"/>
                  </a:lnTo>
                  <a:lnTo>
                    <a:pt x="1" y="5789"/>
                  </a:lnTo>
                  <a:lnTo>
                    <a:pt x="1" y="5789"/>
                  </a:lnTo>
                  <a:lnTo>
                    <a:pt x="1" y="5842"/>
                  </a:lnTo>
                  <a:lnTo>
                    <a:pt x="10" y="5886"/>
                  </a:lnTo>
                  <a:lnTo>
                    <a:pt x="36" y="5973"/>
                  </a:lnTo>
                  <a:lnTo>
                    <a:pt x="80" y="6044"/>
                  </a:lnTo>
                  <a:lnTo>
                    <a:pt x="141" y="6105"/>
                  </a:lnTo>
                  <a:lnTo>
                    <a:pt x="203" y="6149"/>
                  </a:lnTo>
                  <a:lnTo>
                    <a:pt x="282" y="6184"/>
                  </a:lnTo>
                  <a:lnTo>
                    <a:pt x="361" y="6202"/>
                  </a:lnTo>
                  <a:lnTo>
                    <a:pt x="449" y="6211"/>
                  </a:lnTo>
                  <a:lnTo>
                    <a:pt x="528" y="6202"/>
                  </a:lnTo>
                  <a:lnTo>
                    <a:pt x="616" y="6184"/>
                  </a:lnTo>
                  <a:lnTo>
                    <a:pt x="686" y="6149"/>
                  </a:lnTo>
                  <a:lnTo>
                    <a:pt x="756" y="6105"/>
                  </a:lnTo>
                  <a:lnTo>
                    <a:pt x="818" y="6044"/>
                  </a:lnTo>
                  <a:lnTo>
                    <a:pt x="862" y="5973"/>
                  </a:lnTo>
                  <a:lnTo>
                    <a:pt x="888" y="5886"/>
                  </a:lnTo>
                  <a:lnTo>
                    <a:pt x="897" y="5842"/>
                  </a:lnTo>
                  <a:lnTo>
                    <a:pt x="897" y="5789"/>
                  </a:lnTo>
                  <a:lnTo>
                    <a:pt x="897" y="5789"/>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6" name="Google Shape;1261;p26">
              <a:extLst>
                <a:ext uri="{FF2B5EF4-FFF2-40B4-BE49-F238E27FC236}">
                  <a16:creationId xmlns:a16="http://schemas.microsoft.com/office/drawing/2014/main" id="{2E46199A-FC6F-D114-4969-91D8A50570C2}"/>
                </a:ext>
              </a:extLst>
            </p:cNvPr>
            <p:cNvSpPr/>
            <p:nvPr/>
          </p:nvSpPr>
          <p:spPr>
            <a:xfrm>
              <a:off x="803835" y="2628256"/>
              <a:ext cx="318389" cy="52381"/>
            </a:xfrm>
            <a:custGeom>
              <a:avLst/>
              <a:gdLst/>
              <a:ahLst/>
              <a:cxnLst/>
              <a:rect l="l" t="t" r="r" b="b"/>
              <a:pathLst>
                <a:path w="4656" h="766" extrusionOk="0">
                  <a:moveTo>
                    <a:pt x="281" y="765"/>
                  </a:moveTo>
                  <a:lnTo>
                    <a:pt x="4375" y="765"/>
                  </a:lnTo>
                  <a:lnTo>
                    <a:pt x="4375" y="765"/>
                  </a:lnTo>
                  <a:lnTo>
                    <a:pt x="4436" y="765"/>
                  </a:lnTo>
                  <a:lnTo>
                    <a:pt x="4489" y="739"/>
                  </a:lnTo>
                  <a:lnTo>
                    <a:pt x="4533" y="712"/>
                  </a:lnTo>
                  <a:lnTo>
                    <a:pt x="4577" y="677"/>
                  </a:lnTo>
                  <a:lnTo>
                    <a:pt x="4612" y="633"/>
                  </a:lnTo>
                  <a:lnTo>
                    <a:pt x="4629" y="581"/>
                  </a:lnTo>
                  <a:lnTo>
                    <a:pt x="4647" y="519"/>
                  </a:lnTo>
                  <a:lnTo>
                    <a:pt x="4656" y="458"/>
                  </a:lnTo>
                  <a:lnTo>
                    <a:pt x="4656" y="1"/>
                  </a:lnTo>
                  <a:lnTo>
                    <a:pt x="0" y="1"/>
                  </a:lnTo>
                  <a:lnTo>
                    <a:pt x="0" y="458"/>
                  </a:lnTo>
                  <a:lnTo>
                    <a:pt x="0" y="458"/>
                  </a:lnTo>
                  <a:lnTo>
                    <a:pt x="9" y="519"/>
                  </a:lnTo>
                  <a:lnTo>
                    <a:pt x="18" y="581"/>
                  </a:lnTo>
                  <a:lnTo>
                    <a:pt x="44" y="633"/>
                  </a:lnTo>
                  <a:lnTo>
                    <a:pt x="79" y="677"/>
                  </a:lnTo>
                  <a:lnTo>
                    <a:pt x="123" y="712"/>
                  </a:lnTo>
                  <a:lnTo>
                    <a:pt x="167" y="739"/>
                  </a:lnTo>
                  <a:lnTo>
                    <a:pt x="220" y="765"/>
                  </a:lnTo>
                  <a:lnTo>
                    <a:pt x="281" y="765"/>
                  </a:lnTo>
                  <a:lnTo>
                    <a:pt x="281" y="765"/>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7" name="Google Shape;1262;p26">
              <a:extLst>
                <a:ext uri="{FF2B5EF4-FFF2-40B4-BE49-F238E27FC236}">
                  <a16:creationId xmlns:a16="http://schemas.microsoft.com/office/drawing/2014/main" id="{03D60087-CA35-4A2B-04BC-3741242A7027}"/>
                </a:ext>
              </a:extLst>
            </p:cNvPr>
            <p:cNvSpPr/>
            <p:nvPr/>
          </p:nvSpPr>
          <p:spPr>
            <a:xfrm>
              <a:off x="803835" y="1915909"/>
              <a:ext cx="318389" cy="743660"/>
            </a:xfrm>
            <a:custGeom>
              <a:avLst/>
              <a:gdLst/>
              <a:ahLst/>
              <a:cxnLst/>
              <a:rect l="l" t="t" r="r" b="b"/>
              <a:pathLst>
                <a:path w="4656" h="10875" extrusionOk="0">
                  <a:moveTo>
                    <a:pt x="0" y="10875"/>
                  </a:moveTo>
                  <a:lnTo>
                    <a:pt x="4656" y="10875"/>
                  </a:lnTo>
                  <a:lnTo>
                    <a:pt x="4656" y="0"/>
                  </a:lnTo>
                  <a:lnTo>
                    <a:pt x="0" y="0"/>
                  </a:lnTo>
                  <a:lnTo>
                    <a:pt x="0" y="10875"/>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 name="Google Shape;1263;p26">
              <a:extLst>
                <a:ext uri="{FF2B5EF4-FFF2-40B4-BE49-F238E27FC236}">
                  <a16:creationId xmlns:a16="http://schemas.microsoft.com/office/drawing/2014/main" id="{4D64FF46-B8CE-F489-A2E6-F3CF84A8E0E1}"/>
                </a:ext>
              </a:extLst>
            </p:cNvPr>
            <p:cNvSpPr/>
            <p:nvPr/>
          </p:nvSpPr>
          <p:spPr>
            <a:xfrm>
              <a:off x="988812" y="1915909"/>
              <a:ext cx="88350" cy="743660"/>
            </a:xfrm>
            <a:custGeom>
              <a:avLst/>
              <a:gdLst/>
              <a:ahLst/>
              <a:cxnLst/>
              <a:rect l="l" t="t" r="r" b="b"/>
              <a:pathLst>
                <a:path w="1292" h="10875" extrusionOk="0">
                  <a:moveTo>
                    <a:pt x="1" y="10875"/>
                  </a:moveTo>
                  <a:lnTo>
                    <a:pt x="1292" y="10875"/>
                  </a:lnTo>
                  <a:lnTo>
                    <a:pt x="1292" y="0"/>
                  </a:lnTo>
                  <a:lnTo>
                    <a:pt x="1" y="0"/>
                  </a:lnTo>
                  <a:lnTo>
                    <a:pt x="1" y="10875"/>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 name="Google Shape;1264;p26">
              <a:extLst>
                <a:ext uri="{FF2B5EF4-FFF2-40B4-BE49-F238E27FC236}">
                  <a16:creationId xmlns:a16="http://schemas.microsoft.com/office/drawing/2014/main" id="{4C37C181-95C1-3D9F-6654-22E8DD2BB16B}"/>
                </a:ext>
              </a:extLst>
            </p:cNvPr>
            <p:cNvSpPr/>
            <p:nvPr/>
          </p:nvSpPr>
          <p:spPr>
            <a:xfrm>
              <a:off x="831462" y="2009594"/>
              <a:ext cx="72144" cy="593492"/>
            </a:xfrm>
            <a:custGeom>
              <a:avLst/>
              <a:gdLst/>
              <a:ahLst/>
              <a:cxnLst/>
              <a:rect l="l" t="t" r="r" b="b"/>
              <a:pathLst>
                <a:path w="1055" h="8679" extrusionOk="0">
                  <a:moveTo>
                    <a:pt x="1054" y="8152"/>
                  </a:moveTo>
                  <a:lnTo>
                    <a:pt x="1054" y="519"/>
                  </a:lnTo>
                  <a:lnTo>
                    <a:pt x="1054" y="519"/>
                  </a:lnTo>
                  <a:lnTo>
                    <a:pt x="1054" y="457"/>
                  </a:lnTo>
                  <a:lnTo>
                    <a:pt x="1046" y="396"/>
                  </a:lnTo>
                  <a:lnTo>
                    <a:pt x="1028" y="343"/>
                  </a:lnTo>
                  <a:lnTo>
                    <a:pt x="1010" y="290"/>
                  </a:lnTo>
                  <a:lnTo>
                    <a:pt x="984" y="246"/>
                  </a:lnTo>
                  <a:lnTo>
                    <a:pt x="958" y="202"/>
                  </a:lnTo>
                  <a:lnTo>
                    <a:pt x="931" y="167"/>
                  </a:lnTo>
                  <a:lnTo>
                    <a:pt x="888" y="132"/>
                  </a:lnTo>
                  <a:lnTo>
                    <a:pt x="808" y="71"/>
                  </a:lnTo>
                  <a:lnTo>
                    <a:pt x="721" y="35"/>
                  </a:lnTo>
                  <a:lnTo>
                    <a:pt x="624" y="9"/>
                  </a:lnTo>
                  <a:lnTo>
                    <a:pt x="527" y="0"/>
                  </a:lnTo>
                  <a:lnTo>
                    <a:pt x="431" y="9"/>
                  </a:lnTo>
                  <a:lnTo>
                    <a:pt x="334" y="35"/>
                  </a:lnTo>
                  <a:lnTo>
                    <a:pt x="246" y="71"/>
                  </a:lnTo>
                  <a:lnTo>
                    <a:pt x="167" y="132"/>
                  </a:lnTo>
                  <a:lnTo>
                    <a:pt x="132" y="167"/>
                  </a:lnTo>
                  <a:lnTo>
                    <a:pt x="97" y="202"/>
                  </a:lnTo>
                  <a:lnTo>
                    <a:pt x="71" y="246"/>
                  </a:lnTo>
                  <a:lnTo>
                    <a:pt x="44" y="290"/>
                  </a:lnTo>
                  <a:lnTo>
                    <a:pt x="27" y="343"/>
                  </a:lnTo>
                  <a:lnTo>
                    <a:pt x="9" y="396"/>
                  </a:lnTo>
                  <a:lnTo>
                    <a:pt x="0" y="457"/>
                  </a:lnTo>
                  <a:lnTo>
                    <a:pt x="0" y="519"/>
                  </a:lnTo>
                  <a:lnTo>
                    <a:pt x="0" y="8152"/>
                  </a:lnTo>
                  <a:lnTo>
                    <a:pt x="0" y="8152"/>
                  </a:lnTo>
                  <a:lnTo>
                    <a:pt x="0" y="8222"/>
                  </a:lnTo>
                  <a:lnTo>
                    <a:pt x="9" y="8275"/>
                  </a:lnTo>
                  <a:lnTo>
                    <a:pt x="27" y="8336"/>
                  </a:lnTo>
                  <a:lnTo>
                    <a:pt x="44" y="8380"/>
                  </a:lnTo>
                  <a:lnTo>
                    <a:pt x="71" y="8433"/>
                  </a:lnTo>
                  <a:lnTo>
                    <a:pt x="97" y="8477"/>
                  </a:lnTo>
                  <a:lnTo>
                    <a:pt x="132" y="8512"/>
                  </a:lnTo>
                  <a:lnTo>
                    <a:pt x="167" y="8547"/>
                  </a:lnTo>
                  <a:lnTo>
                    <a:pt x="246" y="8600"/>
                  </a:lnTo>
                  <a:lnTo>
                    <a:pt x="334" y="8644"/>
                  </a:lnTo>
                  <a:lnTo>
                    <a:pt x="431" y="8670"/>
                  </a:lnTo>
                  <a:lnTo>
                    <a:pt x="527" y="8679"/>
                  </a:lnTo>
                  <a:lnTo>
                    <a:pt x="624" y="8670"/>
                  </a:lnTo>
                  <a:lnTo>
                    <a:pt x="721" y="8644"/>
                  </a:lnTo>
                  <a:lnTo>
                    <a:pt x="808" y="8600"/>
                  </a:lnTo>
                  <a:lnTo>
                    <a:pt x="888" y="8547"/>
                  </a:lnTo>
                  <a:lnTo>
                    <a:pt x="931" y="8512"/>
                  </a:lnTo>
                  <a:lnTo>
                    <a:pt x="958" y="8477"/>
                  </a:lnTo>
                  <a:lnTo>
                    <a:pt x="984" y="8433"/>
                  </a:lnTo>
                  <a:lnTo>
                    <a:pt x="1010" y="8380"/>
                  </a:lnTo>
                  <a:lnTo>
                    <a:pt x="1028" y="8336"/>
                  </a:lnTo>
                  <a:lnTo>
                    <a:pt x="1046" y="8275"/>
                  </a:lnTo>
                  <a:lnTo>
                    <a:pt x="1054" y="8222"/>
                  </a:lnTo>
                  <a:lnTo>
                    <a:pt x="1054" y="8152"/>
                  </a:lnTo>
                  <a:lnTo>
                    <a:pt x="1054" y="8152"/>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0" name="Google Shape;1265;p26">
              <a:extLst>
                <a:ext uri="{FF2B5EF4-FFF2-40B4-BE49-F238E27FC236}">
                  <a16:creationId xmlns:a16="http://schemas.microsoft.com/office/drawing/2014/main" id="{D61CDC88-5D4E-F12D-10DA-9C75EC5A11D0}"/>
                </a:ext>
              </a:extLst>
            </p:cNvPr>
            <p:cNvSpPr/>
            <p:nvPr/>
          </p:nvSpPr>
          <p:spPr>
            <a:xfrm>
              <a:off x="738324" y="1900249"/>
              <a:ext cx="454812" cy="74537"/>
            </a:xfrm>
            <a:custGeom>
              <a:avLst/>
              <a:gdLst/>
              <a:ahLst/>
              <a:cxnLst/>
              <a:rect l="l" t="t" r="r" b="b"/>
              <a:pathLst>
                <a:path w="6651" h="1090" extrusionOk="0">
                  <a:moveTo>
                    <a:pt x="396" y="1090"/>
                  </a:moveTo>
                  <a:lnTo>
                    <a:pt x="6255" y="1090"/>
                  </a:lnTo>
                  <a:lnTo>
                    <a:pt x="6255" y="1090"/>
                  </a:lnTo>
                  <a:lnTo>
                    <a:pt x="6334" y="1081"/>
                  </a:lnTo>
                  <a:lnTo>
                    <a:pt x="6413" y="1055"/>
                  </a:lnTo>
                  <a:lnTo>
                    <a:pt x="6475" y="1020"/>
                  </a:lnTo>
                  <a:lnTo>
                    <a:pt x="6536" y="967"/>
                  </a:lnTo>
                  <a:lnTo>
                    <a:pt x="6580" y="897"/>
                  </a:lnTo>
                  <a:lnTo>
                    <a:pt x="6615" y="826"/>
                  </a:lnTo>
                  <a:lnTo>
                    <a:pt x="6641" y="739"/>
                  </a:lnTo>
                  <a:lnTo>
                    <a:pt x="6650" y="651"/>
                  </a:lnTo>
                  <a:lnTo>
                    <a:pt x="6650" y="1"/>
                  </a:lnTo>
                  <a:lnTo>
                    <a:pt x="1" y="1"/>
                  </a:lnTo>
                  <a:lnTo>
                    <a:pt x="1" y="651"/>
                  </a:lnTo>
                  <a:lnTo>
                    <a:pt x="1" y="651"/>
                  </a:lnTo>
                  <a:lnTo>
                    <a:pt x="10" y="739"/>
                  </a:lnTo>
                  <a:lnTo>
                    <a:pt x="27" y="826"/>
                  </a:lnTo>
                  <a:lnTo>
                    <a:pt x="71" y="897"/>
                  </a:lnTo>
                  <a:lnTo>
                    <a:pt x="115" y="967"/>
                  </a:lnTo>
                  <a:lnTo>
                    <a:pt x="176" y="1020"/>
                  </a:lnTo>
                  <a:lnTo>
                    <a:pt x="238" y="1055"/>
                  </a:lnTo>
                  <a:lnTo>
                    <a:pt x="317" y="1081"/>
                  </a:lnTo>
                  <a:lnTo>
                    <a:pt x="396" y="1090"/>
                  </a:lnTo>
                  <a:lnTo>
                    <a:pt x="396" y="1090"/>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1" name="Google Shape;1266;p26">
              <a:extLst>
                <a:ext uri="{FF2B5EF4-FFF2-40B4-BE49-F238E27FC236}">
                  <a16:creationId xmlns:a16="http://schemas.microsoft.com/office/drawing/2014/main" id="{987C1DB1-0F3A-FA6D-0F30-AA6CEC385457}"/>
                </a:ext>
              </a:extLst>
            </p:cNvPr>
            <p:cNvSpPr/>
            <p:nvPr/>
          </p:nvSpPr>
          <p:spPr>
            <a:xfrm>
              <a:off x="738324" y="1316394"/>
              <a:ext cx="454812" cy="628982"/>
            </a:xfrm>
            <a:custGeom>
              <a:avLst/>
              <a:gdLst/>
              <a:ahLst/>
              <a:cxnLst/>
              <a:rect l="l" t="t" r="r" b="b"/>
              <a:pathLst>
                <a:path w="6651" h="9198" extrusionOk="0">
                  <a:moveTo>
                    <a:pt x="1" y="9197"/>
                  </a:moveTo>
                  <a:lnTo>
                    <a:pt x="6650" y="9197"/>
                  </a:lnTo>
                  <a:lnTo>
                    <a:pt x="6650" y="1"/>
                  </a:lnTo>
                  <a:lnTo>
                    <a:pt x="1" y="1"/>
                  </a:lnTo>
                  <a:lnTo>
                    <a:pt x="1" y="9197"/>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2" name="Google Shape;1267;p26">
              <a:extLst>
                <a:ext uri="{FF2B5EF4-FFF2-40B4-BE49-F238E27FC236}">
                  <a16:creationId xmlns:a16="http://schemas.microsoft.com/office/drawing/2014/main" id="{95754693-41E1-103C-E182-E93198ACBF2E}"/>
                </a:ext>
              </a:extLst>
            </p:cNvPr>
            <p:cNvSpPr/>
            <p:nvPr/>
          </p:nvSpPr>
          <p:spPr>
            <a:xfrm>
              <a:off x="1037501" y="1316394"/>
              <a:ext cx="111190" cy="628982"/>
            </a:xfrm>
            <a:custGeom>
              <a:avLst/>
              <a:gdLst/>
              <a:ahLst/>
              <a:cxnLst/>
              <a:rect l="l" t="t" r="r" b="b"/>
              <a:pathLst>
                <a:path w="1626" h="9198" extrusionOk="0">
                  <a:moveTo>
                    <a:pt x="0" y="9197"/>
                  </a:moveTo>
                  <a:lnTo>
                    <a:pt x="1625" y="9197"/>
                  </a:lnTo>
                  <a:lnTo>
                    <a:pt x="1625" y="1"/>
                  </a:lnTo>
                  <a:lnTo>
                    <a:pt x="0" y="1"/>
                  </a:lnTo>
                  <a:lnTo>
                    <a:pt x="0" y="9197"/>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3" name="Google Shape;1268;p26">
              <a:extLst>
                <a:ext uri="{FF2B5EF4-FFF2-40B4-BE49-F238E27FC236}">
                  <a16:creationId xmlns:a16="http://schemas.microsoft.com/office/drawing/2014/main" id="{83748261-FF59-5057-C0C2-650A9BFBA1D9}"/>
                </a:ext>
              </a:extLst>
            </p:cNvPr>
            <p:cNvSpPr/>
            <p:nvPr/>
          </p:nvSpPr>
          <p:spPr>
            <a:xfrm>
              <a:off x="470466" y="1295400"/>
              <a:ext cx="990521" cy="82948"/>
            </a:xfrm>
            <a:custGeom>
              <a:avLst/>
              <a:gdLst/>
              <a:ahLst/>
              <a:cxnLst/>
              <a:rect l="l" t="t" r="r" b="b"/>
              <a:pathLst>
                <a:path w="14485" h="1213" extrusionOk="0">
                  <a:moveTo>
                    <a:pt x="597" y="1212"/>
                  </a:moveTo>
                  <a:lnTo>
                    <a:pt x="13888" y="1212"/>
                  </a:lnTo>
                  <a:lnTo>
                    <a:pt x="13888" y="1212"/>
                  </a:lnTo>
                  <a:lnTo>
                    <a:pt x="13958" y="1212"/>
                  </a:lnTo>
                  <a:lnTo>
                    <a:pt x="14028" y="1195"/>
                  </a:lnTo>
                  <a:lnTo>
                    <a:pt x="14090" y="1186"/>
                  </a:lnTo>
                  <a:lnTo>
                    <a:pt x="14151" y="1160"/>
                  </a:lnTo>
                  <a:lnTo>
                    <a:pt x="14204" y="1133"/>
                  </a:lnTo>
                  <a:lnTo>
                    <a:pt x="14257" y="1098"/>
                  </a:lnTo>
                  <a:lnTo>
                    <a:pt x="14300" y="1063"/>
                  </a:lnTo>
                  <a:lnTo>
                    <a:pt x="14336" y="1019"/>
                  </a:lnTo>
                  <a:lnTo>
                    <a:pt x="14371" y="975"/>
                  </a:lnTo>
                  <a:lnTo>
                    <a:pt x="14406" y="931"/>
                  </a:lnTo>
                  <a:lnTo>
                    <a:pt x="14450" y="826"/>
                  </a:lnTo>
                  <a:lnTo>
                    <a:pt x="14476" y="721"/>
                  </a:lnTo>
                  <a:lnTo>
                    <a:pt x="14485" y="606"/>
                  </a:lnTo>
                  <a:lnTo>
                    <a:pt x="14476" y="492"/>
                  </a:lnTo>
                  <a:lnTo>
                    <a:pt x="14450" y="387"/>
                  </a:lnTo>
                  <a:lnTo>
                    <a:pt x="14406" y="281"/>
                  </a:lnTo>
                  <a:lnTo>
                    <a:pt x="14371" y="237"/>
                  </a:lnTo>
                  <a:lnTo>
                    <a:pt x="14336" y="193"/>
                  </a:lnTo>
                  <a:lnTo>
                    <a:pt x="14300" y="150"/>
                  </a:lnTo>
                  <a:lnTo>
                    <a:pt x="14257" y="114"/>
                  </a:lnTo>
                  <a:lnTo>
                    <a:pt x="14204" y="79"/>
                  </a:lnTo>
                  <a:lnTo>
                    <a:pt x="14151" y="53"/>
                  </a:lnTo>
                  <a:lnTo>
                    <a:pt x="14090" y="35"/>
                  </a:lnTo>
                  <a:lnTo>
                    <a:pt x="14028" y="18"/>
                  </a:lnTo>
                  <a:lnTo>
                    <a:pt x="13958" y="9"/>
                  </a:lnTo>
                  <a:lnTo>
                    <a:pt x="13888" y="0"/>
                  </a:lnTo>
                  <a:lnTo>
                    <a:pt x="597" y="0"/>
                  </a:lnTo>
                  <a:lnTo>
                    <a:pt x="597" y="0"/>
                  </a:lnTo>
                  <a:lnTo>
                    <a:pt x="518" y="9"/>
                  </a:lnTo>
                  <a:lnTo>
                    <a:pt x="457" y="18"/>
                  </a:lnTo>
                  <a:lnTo>
                    <a:pt x="395" y="35"/>
                  </a:lnTo>
                  <a:lnTo>
                    <a:pt x="334" y="53"/>
                  </a:lnTo>
                  <a:lnTo>
                    <a:pt x="281" y="79"/>
                  </a:lnTo>
                  <a:lnTo>
                    <a:pt x="229" y="114"/>
                  </a:lnTo>
                  <a:lnTo>
                    <a:pt x="185" y="150"/>
                  </a:lnTo>
                  <a:lnTo>
                    <a:pt x="150" y="193"/>
                  </a:lnTo>
                  <a:lnTo>
                    <a:pt x="114" y="237"/>
                  </a:lnTo>
                  <a:lnTo>
                    <a:pt x="79" y="281"/>
                  </a:lnTo>
                  <a:lnTo>
                    <a:pt x="35" y="387"/>
                  </a:lnTo>
                  <a:lnTo>
                    <a:pt x="9" y="492"/>
                  </a:lnTo>
                  <a:lnTo>
                    <a:pt x="0" y="606"/>
                  </a:lnTo>
                  <a:lnTo>
                    <a:pt x="9" y="721"/>
                  </a:lnTo>
                  <a:lnTo>
                    <a:pt x="35" y="826"/>
                  </a:lnTo>
                  <a:lnTo>
                    <a:pt x="79" y="931"/>
                  </a:lnTo>
                  <a:lnTo>
                    <a:pt x="114" y="975"/>
                  </a:lnTo>
                  <a:lnTo>
                    <a:pt x="150" y="1019"/>
                  </a:lnTo>
                  <a:lnTo>
                    <a:pt x="185" y="1063"/>
                  </a:lnTo>
                  <a:lnTo>
                    <a:pt x="229" y="1098"/>
                  </a:lnTo>
                  <a:lnTo>
                    <a:pt x="281" y="1133"/>
                  </a:lnTo>
                  <a:lnTo>
                    <a:pt x="334" y="1160"/>
                  </a:lnTo>
                  <a:lnTo>
                    <a:pt x="395" y="1186"/>
                  </a:lnTo>
                  <a:lnTo>
                    <a:pt x="457" y="1195"/>
                  </a:lnTo>
                  <a:lnTo>
                    <a:pt x="518" y="1212"/>
                  </a:lnTo>
                  <a:lnTo>
                    <a:pt x="597" y="1212"/>
                  </a:lnTo>
                  <a:lnTo>
                    <a:pt x="597" y="1212"/>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4" name="Google Shape;1269;p26">
              <a:extLst>
                <a:ext uri="{FF2B5EF4-FFF2-40B4-BE49-F238E27FC236}">
                  <a16:creationId xmlns:a16="http://schemas.microsoft.com/office/drawing/2014/main" id="{11529E2D-42E1-C28E-B4CD-D71A540F8825}"/>
                </a:ext>
              </a:extLst>
            </p:cNvPr>
            <p:cNvSpPr/>
            <p:nvPr/>
          </p:nvSpPr>
          <p:spPr>
            <a:xfrm>
              <a:off x="470466" y="1340465"/>
              <a:ext cx="990521" cy="37884"/>
            </a:xfrm>
            <a:custGeom>
              <a:avLst/>
              <a:gdLst/>
              <a:ahLst/>
              <a:cxnLst/>
              <a:rect l="l" t="t" r="r" b="b"/>
              <a:pathLst>
                <a:path w="14485" h="554" extrusionOk="0">
                  <a:moveTo>
                    <a:pt x="597" y="553"/>
                  </a:moveTo>
                  <a:lnTo>
                    <a:pt x="13888" y="553"/>
                  </a:lnTo>
                  <a:lnTo>
                    <a:pt x="13888" y="553"/>
                  </a:lnTo>
                  <a:lnTo>
                    <a:pt x="13958" y="553"/>
                  </a:lnTo>
                  <a:lnTo>
                    <a:pt x="14019" y="536"/>
                  </a:lnTo>
                  <a:lnTo>
                    <a:pt x="14081" y="527"/>
                  </a:lnTo>
                  <a:lnTo>
                    <a:pt x="14134" y="509"/>
                  </a:lnTo>
                  <a:lnTo>
                    <a:pt x="14186" y="483"/>
                  </a:lnTo>
                  <a:lnTo>
                    <a:pt x="14239" y="457"/>
                  </a:lnTo>
                  <a:lnTo>
                    <a:pt x="14283" y="422"/>
                  </a:lnTo>
                  <a:lnTo>
                    <a:pt x="14318" y="387"/>
                  </a:lnTo>
                  <a:lnTo>
                    <a:pt x="14388" y="299"/>
                  </a:lnTo>
                  <a:lnTo>
                    <a:pt x="14432" y="211"/>
                  </a:lnTo>
                  <a:lnTo>
                    <a:pt x="14467" y="105"/>
                  </a:lnTo>
                  <a:lnTo>
                    <a:pt x="14485" y="0"/>
                  </a:lnTo>
                  <a:lnTo>
                    <a:pt x="0" y="0"/>
                  </a:lnTo>
                  <a:lnTo>
                    <a:pt x="0" y="0"/>
                  </a:lnTo>
                  <a:lnTo>
                    <a:pt x="18" y="105"/>
                  </a:lnTo>
                  <a:lnTo>
                    <a:pt x="44" y="211"/>
                  </a:lnTo>
                  <a:lnTo>
                    <a:pt x="97" y="299"/>
                  </a:lnTo>
                  <a:lnTo>
                    <a:pt x="167" y="387"/>
                  </a:lnTo>
                  <a:lnTo>
                    <a:pt x="202" y="422"/>
                  </a:lnTo>
                  <a:lnTo>
                    <a:pt x="246" y="457"/>
                  </a:lnTo>
                  <a:lnTo>
                    <a:pt x="299" y="483"/>
                  </a:lnTo>
                  <a:lnTo>
                    <a:pt x="343" y="509"/>
                  </a:lnTo>
                  <a:lnTo>
                    <a:pt x="404" y="527"/>
                  </a:lnTo>
                  <a:lnTo>
                    <a:pt x="466" y="536"/>
                  </a:lnTo>
                  <a:lnTo>
                    <a:pt x="527" y="553"/>
                  </a:lnTo>
                  <a:lnTo>
                    <a:pt x="597" y="553"/>
                  </a:lnTo>
                  <a:lnTo>
                    <a:pt x="597" y="553"/>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5" name="Google Shape;1270;p26">
              <a:extLst>
                <a:ext uri="{FF2B5EF4-FFF2-40B4-BE49-F238E27FC236}">
                  <a16:creationId xmlns:a16="http://schemas.microsoft.com/office/drawing/2014/main" id="{F33DBEBA-BE50-71C7-9759-BCA6D8F41AC1}"/>
                </a:ext>
              </a:extLst>
            </p:cNvPr>
            <p:cNvSpPr/>
            <p:nvPr/>
          </p:nvSpPr>
          <p:spPr>
            <a:xfrm>
              <a:off x="779217" y="1395718"/>
              <a:ext cx="82948" cy="511228"/>
            </a:xfrm>
            <a:custGeom>
              <a:avLst/>
              <a:gdLst/>
              <a:ahLst/>
              <a:cxnLst/>
              <a:rect l="l" t="t" r="r" b="b"/>
              <a:pathLst>
                <a:path w="1213" h="7476" extrusionOk="0">
                  <a:moveTo>
                    <a:pt x="1212" y="6878"/>
                  </a:moveTo>
                  <a:lnTo>
                    <a:pt x="1212" y="597"/>
                  </a:lnTo>
                  <a:lnTo>
                    <a:pt x="1212" y="597"/>
                  </a:lnTo>
                  <a:lnTo>
                    <a:pt x="1204" y="527"/>
                  </a:lnTo>
                  <a:lnTo>
                    <a:pt x="1195" y="457"/>
                  </a:lnTo>
                  <a:lnTo>
                    <a:pt x="1177" y="395"/>
                  </a:lnTo>
                  <a:lnTo>
                    <a:pt x="1160" y="334"/>
                  </a:lnTo>
                  <a:lnTo>
                    <a:pt x="1133" y="281"/>
                  </a:lnTo>
                  <a:lnTo>
                    <a:pt x="1098" y="237"/>
                  </a:lnTo>
                  <a:lnTo>
                    <a:pt x="1063" y="193"/>
                  </a:lnTo>
                  <a:lnTo>
                    <a:pt x="1019" y="149"/>
                  </a:lnTo>
                  <a:lnTo>
                    <a:pt x="975" y="114"/>
                  </a:lnTo>
                  <a:lnTo>
                    <a:pt x="931" y="88"/>
                  </a:lnTo>
                  <a:lnTo>
                    <a:pt x="826" y="35"/>
                  </a:lnTo>
                  <a:lnTo>
                    <a:pt x="720" y="9"/>
                  </a:lnTo>
                  <a:lnTo>
                    <a:pt x="606" y="0"/>
                  </a:lnTo>
                  <a:lnTo>
                    <a:pt x="492" y="9"/>
                  </a:lnTo>
                  <a:lnTo>
                    <a:pt x="387" y="35"/>
                  </a:lnTo>
                  <a:lnTo>
                    <a:pt x="281" y="88"/>
                  </a:lnTo>
                  <a:lnTo>
                    <a:pt x="237" y="114"/>
                  </a:lnTo>
                  <a:lnTo>
                    <a:pt x="193" y="149"/>
                  </a:lnTo>
                  <a:lnTo>
                    <a:pt x="149" y="193"/>
                  </a:lnTo>
                  <a:lnTo>
                    <a:pt x="114" y="237"/>
                  </a:lnTo>
                  <a:lnTo>
                    <a:pt x="79" y="281"/>
                  </a:lnTo>
                  <a:lnTo>
                    <a:pt x="53" y="334"/>
                  </a:lnTo>
                  <a:lnTo>
                    <a:pt x="35" y="395"/>
                  </a:lnTo>
                  <a:lnTo>
                    <a:pt x="18" y="457"/>
                  </a:lnTo>
                  <a:lnTo>
                    <a:pt x="9" y="527"/>
                  </a:lnTo>
                  <a:lnTo>
                    <a:pt x="0" y="597"/>
                  </a:lnTo>
                  <a:lnTo>
                    <a:pt x="0" y="6878"/>
                  </a:lnTo>
                  <a:lnTo>
                    <a:pt x="0" y="6878"/>
                  </a:lnTo>
                  <a:lnTo>
                    <a:pt x="9" y="6957"/>
                  </a:lnTo>
                  <a:lnTo>
                    <a:pt x="18" y="7019"/>
                  </a:lnTo>
                  <a:lnTo>
                    <a:pt x="35" y="7080"/>
                  </a:lnTo>
                  <a:lnTo>
                    <a:pt x="53" y="7141"/>
                  </a:lnTo>
                  <a:lnTo>
                    <a:pt x="79" y="7194"/>
                  </a:lnTo>
                  <a:lnTo>
                    <a:pt x="114" y="7247"/>
                  </a:lnTo>
                  <a:lnTo>
                    <a:pt x="149" y="7291"/>
                  </a:lnTo>
                  <a:lnTo>
                    <a:pt x="193" y="7326"/>
                  </a:lnTo>
                  <a:lnTo>
                    <a:pt x="237" y="7361"/>
                  </a:lnTo>
                  <a:lnTo>
                    <a:pt x="281" y="7396"/>
                  </a:lnTo>
                  <a:lnTo>
                    <a:pt x="387" y="7440"/>
                  </a:lnTo>
                  <a:lnTo>
                    <a:pt x="492" y="7467"/>
                  </a:lnTo>
                  <a:lnTo>
                    <a:pt x="606" y="7475"/>
                  </a:lnTo>
                  <a:lnTo>
                    <a:pt x="720" y="7467"/>
                  </a:lnTo>
                  <a:lnTo>
                    <a:pt x="826" y="7440"/>
                  </a:lnTo>
                  <a:lnTo>
                    <a:pt x="931" y="7396"/>
                  </a:lnTo>
                  <a:lnTo>
                    <a:pt x="975" y="7361"/>
                  </a:lnTo>
                  <a:lnTo>
                    <a:pt x="1019" y="7326"/>
                  </a:lnTo>
                  <a:lnTo>
                    <a:pt x="1063" y="7291"/>
                  </a:lnTo>
                  <a:lnTo>
                    <a:pt x="1098" y="7247"/>
                  </a:lnTo>
                  <a:lnTo>
                    <a:pt x="1133" y="7194"/>
                  </a:lnTo>
                  <a:lnTo>
                    <a:pt x="1160" y="7141"/>
                  </a:lnTo>
                  <a:lnTo>
                    <a:pt x="1177" y="7080"/>
                  </a:lnTo>
                  <a:lnTo>
                    <a:pt x="1195" y="7019"/>
                  </a:lnTo>
                  <a:lnTo>
                    <a:pt x="1204" y="6957"/>
                  </a:lnTo>
                  <a:lnTo>
                    <a:pt x="1212" y="6878"/>
                  </a:lnTo>
                  <a:lnTo>
                    <a:pt x="1212" y="6878"/>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6" name="Google Shape;1271;p26">
              <a:extLst>
                <a:ext uri="{FF2B5EF4-FFF2-40B4-BE49-F238E27FC236}">
                  <a16:creationId xmlns:a16="http://schemas.microsoft.com/office/drawing/2014/main" id="{A8C87B13-3954-FCEB-D342-1FFFD4E7E20F}"/>
                </a:ext>
              </a:extLst>
            </p:cNvPr>
            <p:cNvSpPr/>
            <p:nvPr/>
          </p:nvSpPr>
          <p:spPr>
            <a:xfrm>
              <a:off x="457200" y="3185101"/>
              <a:ext cx="991820" cy="136423"/>
            </a:xfrm>
            <a:custGeom>
              <a:avLst/>
              <a:gdLst/>
              <a:ahLst/>
              <a:cxnLst/>
              <a:rect l="l" t="t" r="r" b="b"/>
              <a:pathLst>
                <a:path w="14504" h="1995" extrusionOk="0">
                  <a:moveTo>
                    <a:pt x="493" y="1995"/>
                  </a:moveTo>
                  <a:lnTo>
                    <a:pt x="14011" y="1995"/>
                  </a:lnTo>
                  <a:lnTo>
                    <a:pt x="14011" y="1995"/>
                  </a:lnTo>
                  <a:lnTo>
                    <a:pt x="14108" y="1986"/>
                  </a:lnTo>
                  <a:lnTo>
                    <a:pt x="14205" y="1959"/>
                  </a:lnTo>
                  <a:lnTo>
                    <a:pt x="14284" y="1915"/>
                  </a:lnTo>
                  <a:lnTo>
                    <a:pt x="14363" y="1854"/>
                  </a:lnTo>
                  <a:lnTo>
                    <a:pt x="14424" y="1775"/>
                  </a:lnTo>
                  <a:lnTo>
                    <a:pt x="14468" y="1696"/>
                  </a:lnTo>
                  <a:lnTo>
                    <a:pt x="14494" y="1599"/>
                  </a:lnTo>
                  <a:lnTo>
                    <a:pt x="14503" y="1503"/>
                  </a:lnTo>
                  <a:lnTo>
                    <a:pt x="14503" y="501"/>
                  </a:lnTo>
                  <a:lnTo>
                    <a:pt x="14503" y="501"/>
                  </a:lnTo>
                  <a:lnTo>
                    <a:pt x="14494" y="405"/>
                  </a:lnTo>
                  <a:lnTo>
                    <a:pt x="14468" y="308"/>
                  </a:lnTo>
                  <a:lnTo>
                    <a:pt x="14424" y="229"/>
                  </a:lnTo>
                  <a:lnTo>
                    <a:pt x="14363" y="150"/>
                  </a:lnTo>
                  <a:lnTo>
                    <a:pt x="14284" y="88"/>
                  </a:lnTo>
                  <a:lnTo>
                    <a:pt x="14205" y="44"/>
                  </a:lnTo>
                  <a:lnTo>
                    <a:pt x="14108" y="18"/>
                  </a:lnTo>
                  <a:lnTo>
                    <a:pt x="14011" y="1"/>
                  </a:lnTo>
                  <a:lnTo>
                    <a:pt x="493" y="1"/>
                  </a:lnTo>
                  <a:lnTo>
                    <a:pt x="493" y="1"/>
                  </a:lnTo>
                  <a:lnTo>
                    <a:pt x="396" y="18"/>
                  </a:lnTo>
                  <a:lnTo>
                    <a:pt x="300" y="44"/>
                  </a:lnTo>
                  <a:lnTo>
                    <a:pt x="221" y="88"/>
                  </a:lnTo>
                  <a:lnTo>
                    <a:pt x="141" y="150"/>
                  </a:lnTo>
                  <a:lnTo>
                    <a:pt x="80" y="229"/>
                  </a:lnTo>
                  <a:lnTo>
                    <a:pt x="36" y="308"/>
                  </a:lnTo>
                  <a:lnTo>
                    <a:pt x="10" y="405"/>
                  </a:lnTo>
                  <a:lnTo>
                    <a:pt x="1" y="501"/>
                  </a:lnTo>
                  <a:lnTo>
                    <a:pt x="1" y="1503"/>
                  </a:lnTo>
                  <a:lnTo>
                    <a:pt x="1" y="1503"/>
                  </a:lnTo>
                  <a:lnTo>
                    <a:pt x="10" y="1599"/>
                  </a:lnTo>
                  <a:lnTo>
                    <a:pt x="36" y="1696"/>
                  </a:lnTo>
                  <a:lnTo>
                    <a:pt x="80" y="1775"/>
                  </a:lnTo>
                  <a:lnTo>
                    <a:pt x="141" y="1854"/>
                  </a:lnTo>
                  <a:lnTo>
                    <a:pt x="221" y="1915"/>
                  </a:lnTo>
                  <a:lnTo>
                    <a:pt x="300" y="1959"/>
                  </a:lnTo>
                  <a:lnTo>
                    <a:pt x="396" y="1986"/>
                  </a:lnTo>
                  <a:lnTo>
                    <a:pt x="493" y="1995"/>
                  </a:lnTo>
                  <a:lnTo>
                    <a:pt x="493" y="1995"/>
                  </a:lnTo>
                  <a:close/>
                </a:path>
              </a:pathLst>
            </a:custGeom>
            <a:solidFill>
              <a:srgbClr val="C3726B"/>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27" name="Google Shape;1272;p26">
              <a:extLst>
                <a:ext uri="{FF2B5EF4-FFF2-40B4-BE49-F238E27FC236}">
                  <a16:creationId xmlns:a16="http://schemas.microsoft.com/office/drawing/2014/main" id="{B8FA7A5B-BEA7-4887-93B9-351B5AE47F93}"/>
                </a:ext>
              </a:extLst>
            </p:cNvPr>
            <p:cNvSpPr/>
            <p:nvPr/>
          </p:nvSpPr>
          <p:spPr>
            <a:xfrm>
              <a:off x="457200" y="3185101"/>
              <a:ext cx="991820" cy="68519"/>
            </a:xfrm>
            <a:custGeom>
              <a:avLst/>
              <a:gdLst/>
              <a:ahLst/>
              <a:cxnLst/>
              <a:rect l="l" t="t" r="r" b="b"/>
              <a:pathLst>
                <a:path w="14504" h="1002" extrusionOk="0">
                  <a:moveTo>
                    <a:pt x="14503" y="1002"/>
                  </a:moveTo>
                  <a:lnTo>
                    <a:pt x="14503" y="501"/>
                  </a:lnTo>
                  <a:lnTo>
                    <a:pt x="14503" y="501"/>
                  </a:lnTo>
                  <a:lnTo>
                    <a:pt x="14494" y="405"/>
                  </a:lnTo>
                  <a:lnTo>
                    <a:pt x="14468" y="308"/>
                  </a:lnTo>
                  <a:lnTo>
                    <a:pt x="14424" y="229"/>
                  </a:lnTo>
                  <a:lnTo>
                    <a:pt x="14363" y="150"/>
                  </a:lnTo>
                  <a:lnTo>
                    <a:pt x="14284" y="88"/>
                  </a:lnTo>
                  <a:lnTo>
                    <a:pt x="14205" y="44"/>
                  </a:lnTo>
                  <a:lnTo>
                    <a:pt x="14108" y="18"/>
                  </a:lnTo>
                  <a:lnTo>
                    <a:pt x="14011" y="1"/>
                  </a:lnTo>
                  <a:lnTo>
                    <a:pt x="493" y="1"/>
                  </a:lnTo>
                  <a:lnTo>
                    <a:pt x="493" y="1"/>
                  </a:lnTo>
                  <a:lnTo>
                    <a:pt x="396" y="18"/>
                  </a:lnTo>
                  <a:lnTo>
                    <a:pt x="300" y="44"/>
                  </a:lnTo>
                  <a:lnTo>
                    <a:pt x="221" y="88"/>
                  </a:lnTo>
                  <a:lnTo>
                    <a:pt x="141" y="150"/>
                  </a:lnTo>
                  <a:lnTo>
                    <a:pt x="80" y="229"/>
                  </a:lnTo>
                  <a:lnTo>
                    <a:pt x="36" y="308"/>
                  </a:lnTo>
                  <a:lnTo>
                    <a:pt x="10" y="405"/>
                  </a:lnTo>
                  <a:lnTo>
                    <a:pt x="1" y="501"/>
                  </a:lnTo>
                  <a:lnTo>
                    <a:pt x="1" y="1002"/>
                  </a:lnTo>
                  <a:lnTo>
                    <a:pt x="14503" y="1002"/>
                  </a:lnTo>
                  <a:close/>
                </a:path>
              </a:pathLst>
            </a:custGeom>
            <a:solidFill>
              <a:schemeClr val="accen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28" name="Google Shape;1273;p26">
            <a:extLst>
              <a:ext uri="{FF2B5EF4-FFF2-40B4-BE49-F238E27FC236}">
                <a16:creationId xmlns:a16="http://schemas.microsoft.com/office/drawing/2014/main" id="{688C80DD-98D4-575F-CE44-6355C505D6C7}"/>
              </a:ext>
            </a:extLst>
          </p:cNvPr>
          <p:cNvGrpSpPr/>
          <p:nvPr/>
        </p:nvGrpSpPr>
        <p:grpSpPr>
          <a:xfrm>
            <a:off x="3888648" y="1673910"/>
            <a:ext cx="655719" cy="715233"/>
            <a:chOff x="1845997" y="1295400"/>
            <a:chExt cx="992367" cy="1082436"/>
          </a:xfrm>
        </p:grpSpPr>
        <p:sp>
          <p:nvSpPr>
            <p:cNvPr id="29" name="Google Shape;1274;p26">
              <a:extLst>
                <a:ext uri="{FF2B5EF4-FFF2-40B4-BE49-F238E27FC236}">
                  <a16:creationId xmlns:a16="http://schemas.microsoft.com/office/drawing/2014/main" id="{C229D29B-F9BB-5EA9-3507-299BCCEA52CE}"/>
                </a:ext>
              </a:extLst>
            </p:cNvPr>
            <p:cNvSpPr/>
            <p:nvPr/>
          </p:nvSpPr>
          <p:spPr>
            <a:xfrm>
              <a:off x="2220190" y="2210230"/>
              <a:ext cx="233116" cy="37884"/>
            </a:xfrm>
            <a:custGeom>
              <a:avLst/>
              <a:gdLst/>
              <a:ahLst/>
              <a:cxnLst/>
              <a:rect l="l" t="t" r="r" b="b"/>
              <a:pathLst>
                <a:path w="3409" h="554" extrusionOk="0">
                  <a:moveTo>
                    <a:pt x="212" y="554"/>
                  </a:moveTo>
                  <a:lnTo>
                    <a:pt x="3207" y="554"/>
                  </a:lnTo>
                  <a:lnTo>
                    <a:pt x="3207" y="554"/>
                  </a:lnTo>
                  <a:lnTo>
                    <a:pt x="3251" y="554"/>
                  </a:lnTo>
                  <a:lnTo>
                    <a:pt x="3286" y="536"/>
                  </a:lnTo>
                  <a:lnTo>
                    <a:pt x="3321" y="518"/>
                  </a:lnTo>
                  <a:lnTo>
                    <a:pt x="3356" y="492"/>
                  </a:lnTo>
                  <a:lnTo>
                    <a:pt x="3374" y="457"/>
                  </a:lnTo>
                  <a:lnTo>
                    <a:pt x="3400" y="422"/>
                  </a:lnTo>
                  <a:lnTo>
                    <a:pt x="3409" y="378"/>
                  </a:lnTo>
                  <a:lnTo>
                    <a:pt x="3409" y="334"/>
                  </a:lnTo>
                  <a:lnTo>
                    <a:pt x="3409" y="0"/>
                  </a:lnTo>
                  <a:lnTo>
                    <a:pt x="1" y="0"/>
                  </a:lnTo>
                  <a:lnTo>
                    <a:pt x="1" y="334"/>
                  </a:lnTo>
                  <a:lnTo>
                    <a:pt x="1" y="334"/>
                  </a:lnTo>
                  <a:lnTo>
                    <a:pt x="10" y="378"/>
                  </a:lnTo>
                  <a:lnTo>
                    <a:pt x="18" y="422"/>
                  </a:lnTo>
                  <a:lnTo>
                    <a:pt x="36" y="457"/>
                  </a:lnTo>
                  <a:lnTo>
                    <a:pt x="62" y="492"/>
                  </a:lnTo>
                  <a:lnTo>
                    <a:pt x="97" y="518"/>
                  </a:lnTo>
                  <a:lnTo>
                    <a:pt x="133" y="536"/>
                  </a:lnTo>
                  <a:lnTo>
                    <a:pt x="168" y="554"/>
                  </a:lnTo>
                  <a:lnTo>
                    <a:pt x="212" y="554"/>
                  </a:lnTo>
                  <a:lnTo>
                    <a:pt x="212" y="554"/>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0" name="Google Shape;1275;p26">
              <a:extLst>
                <a:ext uri="{FF2B5EF4-FFF2-40B4-BE49-F238E27FC236}">
                  <a16:creationId xmlns:a16="http://schemas.microsoft.com/office/drawing/2014/main" id="{EE3EBECC-E7CC-0584-6730-98145CCD2002}"/>
                </a:ext>
              </a:extLst>
            </p:cNvPr>
            <p:cNvSpPr/>
            <p:nvPr/>
          </p:nvSpPr>
          <p:spPr>
            <a:xfrm>
              <a:off x="2220805" y="1675610"/>
              <a:ext cx="232501" cy="544256"/>
            </a:xfrm>
            <a:custGeom>
              <a:avLst/>
              <a:gdLst/>
              <a:ahLst/>
              <a:cxnLst/>
              <a:rect l="l" t="t" r="r" b="b"/>
              <a:pathLst>
                <a:path w="3400" h="7959" extrusionOk="0">
                  <a:moveTo>
                    <a:pt x="1" y="7959"/>
                  </a:moveTo>
                  <a:lnTo>
                    <a:pt x="3400" y="7959"/>
                  </a:lnTo>
                  <a:lnTo>
                    <a:pt x="3400" y="0"/>
                  </a:lnTo>
                  <a:lnTo>
                    <a:pt x="1" y="0"/>
                  </a:lnTo>
                  <a:lnTo>
                    <a:pt x="1" y="7959"/>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1" name="Google Shape;1276;p26">
              <a:extLst>
                <a:ext uri="{FF2B5EF4-FFF2-40B4-BE49-F238E27FC236}">
                  <a16:creationId xmlns:a16="http://schemas.microsoft.com/office/drawing/2014/main" id="{CE792BDA-E89E-A80A-090F-8D018CD7D3A9}"/>
                </a:ext>
              </a:extLst>
            </p:cNvPr>
            <p:cNvSpPr/>
            <p:nvPr/>
          </p:nvSpPr>
          <p:spPr>
            <a:xfrm>
              <a:off x="2220805" y="2083448"/>
              <a:ext cx="232501" cy="136423"/>
            </a:xfrm>
            <a:custGeom>
              <a:avLst/>
              <a:gdLst/>
              <a:ahLst/>
              <a:cxnLst/>
              <a:rect l="l" t="t" r="r" b="b"/>
              <a:pathLst>
                <a:path w="3400" h="1995" extrusionOk="0">
                  <a:moveTo>
                    <a:pt x="1" y="1995"/>
                  </a:moveTo>
                  <a:lnTo>
                    <a:pt x="3400" y="1995"/>
                  </a:lnTo>
                  <a:lnTo>
                    <a:pt x="3400" y="1"/>
                  </a:lnTo>
                  <a:lnTo>
                    <a:pt x="1" y="1924"/>
                  </a:lnTo>
                  <a:lnTo>
                    <a:pt x="1" y="1995"/>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2" name="Google Shape;1277;p26">
              <a:extLst>
                <a:ext uri="{FF2B5EF4-FFF2-40B4-BE49-F238E27FC236}">
                  <a16:creationId xmlns:a16="http://schemas.microsoft.com/office/drawing/2014/main" id="{430BF112-5AB7-4DA0-E7E8-D6AC78ABF96B}"/>
                </a:ext>
              </a:extLst>
            </p:cNvPr>
            <p:cNvSpPr/>
            <p:nvPr/>
          </p:nvSpPr>
          <p:spPr>
            <a:xfrm>
              <a:off x="2368582" y="1675610"/>
              <a:ext cx="45680" cy="544256"/>
            </a:xfrm>
            <a:custGeom>
              <a:avLst/>
              <a:gdLst/>
              <a:ahLst/>
              <a:cxnLst/>
              <a:rect l="l" t="t" r="r" b="b"/>
              <a:pathLst>
                <a:path w="668" h="7959" extrusionOk="0">
                  <a:moveTo>
                    <a:pt x="0" y="7959"/>
                  </a:moveTo>
                  <a:lnTo>
                    <a:pt x="668" y="7959"/>
                  </a:lnTo>
                  <a:lnTo>
                    <a:pt x="668" y="0"/>
                  </a:lnTo>
                  <a:lnTo>
                    <a:pt x="0" y="0"/>
                  </a:lnTo>
                  <a:lnTo>
                    <a:pt x="0" y="7959"/>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 name="Google Shape;1278;p26">
              <a:extLst>
                <a:ext uri="{FF2B5EF4-FFF2-40B4-BE49-F238E27FC236}">
                  <a16:creationId xmlns:a16="http://schemas.microsoft.com/office/drawing/2014/main" id="{E006DC7B-E11A-82B1-CFF5-E6397337FB95}"/>
                </a:ext>
              </a:extLst>
            </p:cNvPr>
            <p:cNvSpPr/>
            <p:nvPr/>
          </p:nvSpPr>
          <p:spPr>
            <a:xfrm>
              <a:off x="2247817" y="1729702"/>
              <a:ext cx="61339" cy="424724"/>
            </a:xfrm>
            <a:custGeom>
              <a:avLst/>
              <a:gdLst/>
              <a:ahLst/>
              <a:cxnLst/>
              <a:rect l="l" t="t" r="r" b="b"/>
              <a:pathLst>
                <a:path w="897" h="6211" extrusionOk="0">
                  <a:moveTo>
                    <a:pt x="897" y="5789"/>
                  </a:moveTo>
                  <a:lnTo>
                    <a:pt x="897" y="422"/>
                  </a:lnTo>
                  <a:lnTo>
                    <a:pt x="897" y="422"/>
                  </a:lnTo>
                  <a:lnTo>
                    <a:pt x="897" y="369"/>
                  </a:lnTo>
                  <a:lnTo>
                    <a:pt x="888" y="325"/>
                  </a:lnTo>
                  <a:lnTo>
                    <a:pt x="862" y="237"/>
                  </a:lnTo>
                  <a:lnTo>
                    <a:pt x="818" y="167"/>
                  </a:lnTo>
                  <a:lnTo>
                    <a:pt x="756" y="105"/>
                  </a:lnTo>
                  <a:lnTo>
                    <a:pt x="695" y="62"/>
                  </a:lnTo>
                  <a:lnTo>
                    <a:pt x="616" y="26"/>
                  </a:lnTo>
                  <a:lnTo>
                    <a:pt x="537" y="9"/>
                  </a:lnTo>
                  <a:lnTo>
                    <a:pt x="449" y="0"/>
                  </a:lnTo>
                  <a:lnTo>
                    <a:pt x="370" y="9"/>
                  </a:lnTo>
                  <a:lnTo>
                    <a:pt x="282" y="26"/>
                  </a:lnTo>
                  <a:lnTo>
                    <a:pt x="212" y="62"/>
                  </a:lnTo>
                  <a:lnTo>
                    <a:pt x="141" y="105"/>
                  </a:lnTo>
                  <a:lnTo>
                    <a:pt x="89" y="167"/>
                  </a:lnTo>
                  <a:lnTo>
                    <a:pt x="36" y="237"/>
                  </a:lnTo>
                  <a:lnTo>
                    <a:pt x="10" y="325"/>
                  </a:lnTo>
                  <a:lnTo>
                    <a:pt x="1" y="369"/>
                  </a:lnTo>
                  <a:lnTo>
                    <a:pt x="1" y="422"/>
                  </a:lnTo>
                  <a:lnTo>
                    <a:pt x="1" y="5789"/>
                  </a:lnTo>
                  <a:lnTo>
                    <a:pt x="1" y="5789"/>
                  </a:lnTo>
                  <a:lnTo>
                    <a:pt x="1" y="5841"/>
                  </a:lnTo>
                  <a:lnTo>
                    <a:pt x="10" y="5885"/>
                  </a:lnTo>
                  <a:lnTo>
                    <a:pt x="36" y="5973"/>
                  </a:lnTo>
                  <a:lnTo>
                    <a:pt x="89" y="6043"/>
                  </a:lnTo>
                  <a:lnTo>
                    <a:pt x="141" y="6105"/>
                  </a:lnTo>
                  <a:lnTo>
                    <a:pt x="212" y="6149"/>
                  </a:lnTo>
                  <a:lnTo>
                    <a:pt x="282" y="6184"/>
                  </a:lnTo>
                  <a:lnTo>
                    <a:pt x="370" y="6201"/>
                  </a:lnTo>
                  <a:lnTo>
                    <a:pt x="449" y="6210"/>
                  </a:lnTo>
                  <a:lnTo>
                    <a:pt x="537" y="6201"/>
                  </a:lnTo>
                  <a:lnTo>
                    <a:pt x="616" y="6184"/>
                  </a:lnTo>
                  <a:lnTo>
                    <a:pt x="695" y="6149"/>
                  </a:lnTo>
                  <a:lnTo>
                    <a:pt x="756" y="6105"/>
                  </a:lnTo>
                  <a:lnTo>
                    <a:pt x="818" y="6043"/>
                  </a:lnTo>
                  <a:lnTo>
                    <a:pt x="862" y="5973"/>
                  </a:lnTo>
                  <a:lnTo>
                    <a:pt x="888" y="5885"/>
                  </a:lnTo>
                  <a:lnTo>
                    <a:pt x="897" y="5841"/>
                  </a:lnTo>
                  <a:lnTo>
                    <a:pt x="897" y="5789"/>
                  </a:lnTo>
                  <a:lnTo>
                    <a:pt x="897" y="5789"/>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 name="Google Shape;1279;p26">
              <a:extLst>
                <a:ext uri="{FF2B5EF4-FFF2-40B4-BE49-F238E27FC236}">
                  <a16:creationId xmlns:a16="http://schemas.microsoft.com/office/drawing/2014/main" id="{40A9DF0D-E42F-D833-C149-85CD273CD50C}"/>
                </a:ext>
              </a:extLst>
            </p:cNvPr>
            <p:cNvSpPr/>
            <p:nvPr/>
          </p:nvSpPr>
          <p:spPr>
            <a:xfrm>
              <a:off x="2180596" y="2088303"/>
              <a:ext cx="318389" cy="52313"/>
            </a:xfrm>
            <a:custGeom>
              <a:avLst/>
              <a:gdLst/>
              <a:ahLst/>
              <a:cxnLst/>
              <a:rect l="l" t="t" r="r" b="b"/>
              <a:pathLst>
                <a:path w="4656" h="765" extrusionOk="0">
                  <a:moveTo>
                    <a:pt x="272" y="764"/>
                  </a:moveTo>
                  <a:lnTo>
                    <a:pt x="4374" y="764"/>
                  </a:lnTo>
                  <a:lnTo>
                    <a:pt x="4374" y="764"/>
                  </a:lnTo>
                  <a:lnTo>
                    <a:pt x="4427" y="764"/>
                  </a:lnTo>
                  <a:lnTo>
                    <a:pt x="4480" y="747"/>
                  </a:lnTo>
                  <a:lnTo>
                    <a:pt x="4533" y="712"/>
                  </a:lnTo>
                  <a:lnTo>
                    <a:pt x="4568" y="676"/>
                  </a:lnTo>
                  <a:lnTo>
                    <a:pt x="4603" y="632"/>
                  </a:lnTo>
                  <a:lnTo>
                    <a:pt x="4629" y="580"/>
                  </a:lnTo>
                  <a:lnTo>
                    <a:pt x="4647" y="527"/>
                  </a:lnTo>
                  <a:lnTo>
                    <a:pt x="4656" y="457"/>
                  </a:lnTo>
                  <a:lnTo>
                    <a:pt x="4656" y="0"/>
                  </a:lnTo>
                  <a:lnTo>
                    <a:pt x="0" y="0"/>
                  </a:lnTo>
                  <a:lnTo>
                    <a:pt x="0" y="457"/>
                  </a:lnTo>
                  <a:lnTo>
                    <a:pt x="0" y="457"/>
                  </a:lnTo>
                  <a:lnTo>
                    <a:pt x="0" y="527"/>
                  </a:lnTo>
                  <a:lnTo>
                    <a:pt x="18" y="580"/>
                  </a:lnTo>
                  <a:lnTo>
                    <a:pt x="44" y="632"/>
                  </a:lnTo>
                  <a:lnTo>
                    <a:pt x="79" y="676"/>
                  </a:lnTo>
                  <a:lnTo>
                    <a:pt x="123" y="712"/>
                  </a:lnTo>
                  <a:lnTo>
                    <a:pt x="167" y="747"/>
                  </a:lnTo>
                  <a:lnTo>
                    <a:pt x="220" y="764"/>
                  </a:lnTo>
                  <a:lnTo>
                    <a:pt x="272" y="764"/>
                  </a:lnTo>
                  <a:lnTo>
                    <a:pt x="272" y="764"/>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5" name="Google Shape;1280;p26">
              <a:extLst>
                <a:ext uri="{FF2B5EF4-FFF2-40B4-BE49-F238E27FC236}">
                  <a16:creationId xmlns:a16="http://schemas.microsoft.com/office/drawing/2014/main" id="{C6CA88D9-1935-12C2-73A4-02A37B79B5F4}"/>
                </a:ext>
              </a:extLst>
            </p:cNvPr>
            <p:cNvSpPr/>
            <p:nvPr/>
          </p:nvSpPr>
          <p:spPr>
            <a:xfrm>
              <a:off x="2180596" y="1375887"/>
              <a:ext cx="317773" cy="744275"/>
            </a:xfrm>
            <a:custGeom>
              <a:avLst/>
              <a:gdLst/>
              <a:ahLst/>
              <a:cxnLst/>
              <a:rect l="l" t="t" r="r" b="b"/>
              <a:pathLst>
                <a:path w="4647" h="10884" extrusionOk="0">
                  <a:moveTo>
                    <a:pt x="0" y="10884"/>
                  </a:moveTo>
                  <a:lnTo>
                    <a:pt x="4647" y="10884"/>
                  </a:lnTo>
                  <a:lnTo>
                    <a:pt x="4647" y="0"/>
                  </a:lnTo>
                  <a:lnTo>
                    <a:pt x="0" y="0"/>
                  </a:lnTo>
                  <a:lnTo>
                    <a:pt x="0" y="10884"/>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6" name="Google Shape;1281;p26">
              <a:extLst>
                <a:ext uri="{FF2B5EF4-FFF2-40B4-BE49-F238E27FC236}">
                  <a16:creationId xmlns:a16="http://schemas.microsoft.com/office/drawing/2014/main" id="{7B4D089A-98C0-25CF-E598-99A67C14B50D}"/>
                </a:ext>
              </a:extLst>
            </p:cNvPr>
            <p:cNvSpPr/>
            <p:nvPr/>
          </p:nvSpPr>
          <p:spPr>
            <a:xfrm>
              <a:off x="2365573" y="1375887"/>
              <a:ext cx="87735" cy="744275"/>
            </a:xfrm>
            <a:custGeom>
              <a:avLst/>
              <a:gdLst/>
              <a:ahLst/>
              <a:cxnLst/>
              <a:rect l="l" t="t" r="r" b="b"/>
              <a:pathLst>
                <a:path w="1283" h="10884" extrusionOk="0">
                  <a:moveTo>
                    <a:pt x="0" y="10884"/>
                  </a:moveTo>
                  <a:lnTo>
                    <a:pt x="1283" y="10884"/>
                  </a:lnTo>
                  <a:lnTo>
                    <a:pt x="1283" y="0"/>
                  </a:lnTo>
                  <a:lnTo>
                    <a:pt x="0" y="0"/>
                  </a:lnTo>
                  <a:lnTo>
                    <a:pt x="0" y="10884"/>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7" name="Google Shape;1282;p26">
              <a:extLst>
                <a:ext uri="{FF2B5EF4-FFF2-40B4-BE49-F238E27FC236}">
                  <a16:creationId xmlns:a16="http://schemas.microsoft.com/office/drawing/2014/main" id="{6AC11086-D87E-E23F-492C-F4A219F96D73}"/>
                </a:ext>
              </a:extLst>
            </p:cNvPr>
            <p:cNvSpPr/>
            <p:nvPr/>
          </p:nvSpPr>
          <p:spPr>
            <a:xfrm>
              <a:off x="2208223" y="1469572"/>
              <a:ext cx="72144" cy="593560"/>
            </a:xfrm>
            <a:custGeom>
              <a:avLst/>
              <a:gdLst/>
              <a:ahLst/>
              <a:cxnLst/>
              <a:rect l="l" t="t" r="r" b="b"/>
              <a:pathLst>
                <a:path w="1055" h="8680" extrusionOk="0">
                  <a:moveTo>
                    <a:pt x="1054" y="8152"/>
                  </a:moveTo>
                  <a:lnTo>
                    <a:pt x="1054" y="528"/>
                  </a:lnTo>
                  <a:lnTo>
                    <a:pt x="1054" y="528"/>
                  </a:lnTo>
                  <a:lnTo>
                    <a:pt x="1054" y="457"/>
                  </a:lnTo>
                  <a:lnTo>
                    <a:pt x="1045" y="405"/>
                  </a:lnTo>
                  <a:lnTo>
                    <a:pt x="1028" y="343"/>
                  </a:lnTo>
                  <a:lnTo>
                    <a:pt x="1010" y="299"/>
                  </a:lnTo>
                  <a:lnTo>
                    <a:pt x="984" y="247"/>
                  </a:lnTo>
                  <a:lnTo>
                    <a:pt x="958" y="203"/>
                  </a:lnTo>
                  <a:lnTo>
                    <a:pt x="922" y="167"/>
                  </a:lnTo>
                  <a:lnTo>
                    <a:pt x="887" y="132"/>
                  </a:lnTo>
                  <a:lnTo>
                    <a:pt x="808" y="71"/>
                  </a:lnTo>
                  <a:lnTo>
                    <a:pt x="720" y="36"/>
                  </a:lnTo>
                  <a:lnTo>
                    <a:pt x="624" y="9"/>
                  </a:lnTo>
                  <a:lnTo>
                    <a:pt x="527" y="1"/>
                  </a:lnTo>
                  <a:lnTo>
                    <a:pt x="422" y="9"/>
                  </a:lnTo>
                  <a:lnTo>
                    <a:pt x="334" y="36"/>
                  </a:lnTo>
                  <a:lnTo>
                    <a:pt x="237" y="71"/>
                  </a:lnTo>
                  <a:lnTo>
                    <a:pt x="158" y="132"/>
                  </a:lnTo>
                  <a:lnTo>
                    <a:pt x="123" y="167"/>
                  </a:lnTo>
                  <a:lnTo>
                    <a:pt x="97" y="203"/>
                  </a:lnTo>
                  <a:lnTo>
                    <a:pt x="62" y="247"/>
                  </a:lnTo>
                  <a:lnTo>
                    <a:pt x="44" y="299"/>
                  </a:lnTo>
                  <a:lnTo>
                    <a:pt x="18" y="343"/>
                  </a:lnTo>
                  <a:lnTo>
                    <a:pt x="9" y="405"/>
                  </a:lnTo>
                  <a:lnTo>
                    <a:pt x="0" y="457"/>
                  </a:lnTo>
                  <a:lnTo>
                    <a:pt x="0" y="528"/>
                  </a:lnTo>
                  <a:lnTo>
                    <a:pt x="0" y="8152"/>
                  </a:lnTo>
                  <a:lnTo>
                    <a:pt x="0" y="8152"/>
                  </a:lnTo>
                  <a:lnTo>
                    <a:pt x="0" y="8222"/>
                  </a:lnTo>
                  <a:lnTo>
                    <a:pt x="9" y="8275"/>
                  </a:lnTo>
                  <a:lnTo>
                    <a:pt x="18" y="8337"/>
                  </a:lnTo>
                  <a:lnTo>
                    <a:pt x="44" y="8389"/>
                  </a:lnTo>
                  <a:lnTo>
                    <a:pt x="62" y="8433"/>
                  </a:lnTo>
                  <a:lnTo>
                    <a:pt x="97" y="8477"/>
                  </a:lnTo>
                  <a:lnTo>
                    <a:pt x="123" y="8512"/>
                  </a:lnTo>
                  <a:lnTo>
                    <a:pt x="158" y="8547"/>
                  </a:lnTo>
                  <a:lnTo>
                    <a:pt x="237" y="8609"/>
                  </a:lnTo>
                  <a:lnTo>
                    <a:pt x="334" y="8644"/>
                  </a:lnTo>
                  <a:lnTo>
                    <a:pt x="422" y="8670"/>
                  </a:lnTo>
                  <a:lnTo>
                    <a:pt x="527" y="8679"/>
                  </a:lnTo>
                  <a:lnTo>
                    <a:pt x="624" y="8670"/>
                  </a:lnTo>
                  <a:lnTo>
                    <a:pt x="720" y="8644"/>
                  </a:lnTo>
                  <a:lnTo>
                    <a:pt x="808" y="8609"/>
                  </a:lnTo>
                  <a:lnTo>
                    <a:pt x="887" y="8547"/>
                  </a:lnTo>
                  <a:lnTo>
                    <a:pt x="922" y="8512"/>
                  </a:lnTo>
                  <a:lnTo>
                    <a:pt x="958" y="8477"/>
                  </a:lnTo>
                  <a:lnTo>
                    <a:pt x="984" y="8433"/>
                  </a:lnTo>
                  <a:lnTo>
                    <a:pt x="1010" y="8389"/>
                  </a:lnTo>
                  <a:lnTo>
                    <a:pt x="1028" y="8337"/>
                  </a:lnTo>
                  <a:lnTo>
                    <a:pt x="1045" y="8275"/>
                  </a:lnTo>
                  <a:lnTo>
                    <a:pt x="1054" y="8222"/>
                  </a:lnTo>
                  <a:lnTo>
                    <a:pt x="1054" y="8152"/>
                  </a:lnTo>
                  <a:lnTo>
                    <a:pt x="1054" y="8152"/>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8" name="Google Shape;1283;p26">
              <a:extLst>
                <a:ext uri="{FF2B5EF4-FFF2-40B4-BE49-F238E27FC236}">
                  <a16:creationId xmlns:a16="http://schemas.microsoft.com/office/drawing/2014/main" id="{17749D48-93AB-EBEB-76F5-5E4893E4F070}"/>
                </a:ext>
              </a:extLst>
            </p:cNvPr>
            <p:cNvSpPr/>
            <p:nvPr/>
          </p:nvSpPr>
          <p:spPr>
            <a:xfrm>
              <a:off x="2114469" y="1900249"/>
              <a:ext cx="455427" cy="74537"/>
            </a:xfrm>
            <a:custGeom>
              <a:avLst/>
              <a:gdLst/>
              <a:ahLst/>
              <a:cxnLst/>
              <a:rect l="l" t="t" r="r" b="b"/>
              <a:pathLst>
                <a:path w="6660" h="1090" extrusionOk="0">
                  <a:moveTo>
                    <a:pt x="396" y="1090"/>
                  </a:moveTo>
                  <a:lnTo>
                    <a:pt x="6264" y="1090"/>
                  </a:lnTo>
                  <a:lnTo>
                    <a:pt x="6264" y="1090"/>
                  </a:lnTo>
                  <a:lnTo>
                    <a:pt x="6343" y="1081"/>
                  </a:lnTo>
                  <a:lnTo>
                    <a:pt x="6413" y="1055"/>
                  </a:lnTo>
                  <a:lnTo>
                    <a:pt x="6483" y="1020"/>
                  </a:lnTo>
                  <a:lnTo>
                    <a:pt x="6536" y="967"/>
                  </a:lnTo>
                  <a:lnTo>
                    <a:pt x="6589" y="897"/>
                  </a:lnTo>
                  <a:lnTo>
                    <a:pt x="6624" y="826"/>
                  </a:lnTo>
                  <a:lnTo>
                    <a:pt x="6650" y="739"/>
                  </a:lnTo>
                  <a:lnTo>
                    <a:pt x="6659" y="651"/>
                  </a:lnTo>
                  <a:lnTo>
                    <a:pt x="6659" y="1"/>
                  </a:lnTo>
                  <a:lnTo>
                    <a:pt x="1" y="1"/>
                  </a:lnTo>
                  <a:lnTo>
                    <a:pt x="1" y="651"/>
                  </a:lnTo>
                  <a:lnTo>
                    <a:pt x="1" y="651"/>
                  </a:lnTo>
                  <a:lnTo>
                    <a:pt x="10" y="739"/>
                  </a:lnTo>
                  <a:lnTo>
                    <a:pt x="36" y="826"/>
                  </a:lnTo>
                  <a:lnTo>
                    <a:pt x="71" y="897"/>
                  </a:lnTo>
                  <a:lnTo>
                    <a:pt x="124" y="967"/>
                  </a:lnTo>
                  <a:lnTo>
                    <a:pt x="176" y="1020"/>
                  </a:lnTo>
                  <a:lnTo>
                    <a:pt x="247" y="1055"/>
                  </a:lnTo>
                  <a:lnTo>
                    <a:pt x="317" y="1081"/>
                  </a:lnTo>
                  <a:lnTo>
                    <a:pt x="396" y="1090"/>
                  </a:lnTo>
                  <a:lnTo>
                    <a:pt x="396" y="1090"/>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9" name="Google Shape;1284;p26">
              <a:extLst>
                <a:ext uri="{FF2B5EF4-FFF2-40B4-BE49-F238E27FC236}">
                  <a16:creationId xmlns:a16="http://schemas.microsoft.com/office/drawing/2014/main" id="{9C0CFD40-7A20-F514-D8EE-C1EB39C8309E}"/>
                </a:ext>
              </a:extLst>
            </p:cNvPr>
            <p:cNvSpPr/>
            <p:nvPr/>
          </p:nvSpPr>
          <p:spPr>
            <a:xfrm>
              <a:off x="2115085" y="1316394"/>
              <a:ext cx="454197" cy="628982"/>
            </a:xfrm>
            <a:custGeom>
              <a:avLst/>
              <a:gdLst/>
              <a:ahLst/>
              <a:cxnLst/>
              <a:rect l="l" t="t" r="r" b="b"/>
              <a:pathLst>
                <a:path w="6642" h="9198" extrusionOk="0">
                  <a:moveTo>
                    <a:pt x="1" y="9197"/>
                  </a:moveTo>
                  <a:lnTo>
                    <a:pt x="6641" y="9197"/>
                  </a:lnTo>
                  <a:lnTo>
                    <a:pt x="6641" y="1"/>
                  </a:lnTo>
                  <a:lnTo>
                    <a:pt x="1" y="1"/>
                  </a:lnTo>
                  <a:lnTo>
                    <a:pt x="1" y="9197"/>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0" name="Google Shape;1285;p26">
              <a:extLst>
                <a:ext uri="{FF2B5EF4-FFF2-40B4-BE49-F238E27FC236}">
                  <a16:creationId xmlns:a16="http://schemas.microsoft.com/office/drawing/2014/main" id="{A77D21B4-3E6D-5A58-EEC0-EF0371DD335C}"/>
                </a:ext>
              </a:extLst>
            </p:cNvPr>
            <p:cNvSpPr/>
            <p:nvPr/>
          </p:nvSpPr>
          <p:spPr>
            <a:xfrm>
              <a:off x="2414193" y="1316394"/>
              <a:ext cx="110643" cy="628982"/>
            </a:xfrm>
            <a:custGeom>
              <a:avLst/>
              <a:gdLst/>
              <a:ahLst/>
              <a:cxnLst/>
              <a:rect l="l" t="t" r="r" b="b"/>
              <a:pathLst>
                <a:path w="1618" h="9198" extrusionOk="0">
                  <a:moveTo>
                    <a:pt x="1" y="9197"/>
                  </a:moveTo>
                  <a:lnTo>
                    <a:pt x="1617" y="9197"/>
                  </a:lnTo>
                  <a:lnTo>
                    <a:pt x="1617" y="1"/>
                  </a:lnTo>
                  <a:lnTo>
                    <a:pt x="1" y="1"/>
                  </a:lnTo>
                  <a:lnTo>
                    <a:pt x="1" y="9197"/>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1" name="Google Shape;1286;p26">
              <a:extLst>
                <a:ext uri="{FF2B5EF4-FFF2-40B4-BE49-F238E27FC236}">
                  <a16:creationId xmlns:a16="http://schemas.microsoft.com/office/drawing/2014/main" id="{EE27394A-7144-15D9-52F5-7AD8B21F2601}"/>
                </a:ext>
              </a:extLst>
            </p:cNvPr>
            <p:cNvSpPr/>
            <p:nvPr/>
          </p:nvSpPr>
          <p:spPr>
            <a:xfrm>
              <a:off x="1846612" y="1295400"/>
              <a:ext cx="991136" cy="82948"/>
            </a:xfrm>
            <a:custGeom>
              <a:avLst/>
              <a:gdLst/>
              <a:ahLst/>
              <a:cxnLst/>
              <a:rect l="l" t="t" r="r" b="b"/>
              <a:pathLst>
                <a:path w="14494" h="1213" extrusionOk="0">
                  <a:moveTo>
                    <a:pt x="597" y="1212"/>
                  </a:moveTo>
                  <a:lnTo>
                    <a:pt x="13896" y="1212"/>
                  </a:lnTo>
                  <a:lnTo>
                    <a:pt x="13896" y="1212"/>
                  </a:lnTo>
                  <a:lnTo>
                    <a:pt x="13967" y="1212"/>
                  </a:lnTo>
                  <a:lnTo>
                    <a:pt x="14037" y="1195"/>
                  </a:lnTo>
                  <a:lnTo>
                    <a:pt x="14098" y="1186"/>
                  </a:lnTo>
                  <a:lnTo>
                    <a:pt x="14160" y="1160"/>
                  </a:lnTo>
                  <a:lnTo>
                    <a:pt x="14213" y="1133"/>
                  </a:lnTo>
                  <a:lnTo>
                    <a:pt x="14256" y="1098"/>
                  </a:lnTo>
                  <a:lnTo>
                    <a:pt x="14300" y="1063"/>
                  </a:lnTo>
                  <a:lnTo>
                    <a:pt x="14344" y="1019"/>
                  </a:lnTo>
                  <a:lnTo>
                    <a:pt x="14379" y="975"/>
                  </a:lnTo>
                  <a:lnTo>
                    <a:pt x="14406" y="931"/>
                  </a:lnTo>
                  <a:lnTo>
                    <a:pt x="14459" y="826"/>
                  </a:lnTo>
                  <a:lnTo>
                    <a:pt x="14485" y="721"/>
                  </a:lnTo>
                  <a:lnTo>
                    <a:pt x="14494" y="606"/>
                  </a:lnTo>
                  <a:lnTo>
                    <a:pt x="14485" y="492"/>
                  </a:lnTo>
                  <a:lnTo>
                    <a:pt x="14459" y="387"/>
                  </a:lnTo>
                  <a:lnTo>
                    <a:pt x="14406" y="281"/>
                  </a:lnTo>
                  <a:lnTo>
                    <a:pt x="14379" y="237"/>
                  </a:lnTo>
                  <a:lnTo>
                    <a:pt x="14344" y="193"/>
                  </a:lnTo>
                  <a:lnTo>
                    <a:pt x="14300" y="150"/>
                  </a:lnTo>
                  <a:lnTo>
                    <a:pt x="14256" y="114"/>
                  </a:lnTo>
                  <a:lnTo>
                    <a:pt x="14213" y="79"/>
                  </a:lnTo>
                  <a:lnTo>
                    <a:pt x="14160" y="53"/>
                  </a:lnTo>
                  <a:lnTo>
                    <a:pt x="14098" y="35"/>
                  </a:lnTo>
                  <a:lnTo>
                    <a:pt x="14037" y="18"/>
                  </a:lnTo>
                  <a:lnTo>
                    <a:pt x="13967" y="9"/>
                  </a:lnTo>
                  <a:lnTo>
                    <a:pt x="13896" y="0"/>
                  </a:lnTo>
                  <a:lnTo>
                    <a:pt x="597" y="0"/>
                  </a:lnTo>
                  <a:lnTo>
                    <a:pt x="597" y="0"/>
                  </a:lnTo>
                  <a:lnTo>
                    <a:pt x="527" y="9"/>
                  </a:lnTo>
                  <a:lnTo>
                    <a:pt x="457" y="18"/>
                  </a:lnTo>
                  <a:lnTo>
                    <a:pt x="395" y="35"/>
                  </a:lnTo>
                  <a:lnTo>
                    <a:pt x="334" y="53"/>
                  </a:lnTo>
                  <a:lnTo>
                    <a:pt x="281" y="79"/>
                  </a:lnTo>
                  <a:lnTo>
                    <a:pt x="237" y="114"/>
                  </a:lnTo>
                  <a:lnTo>
                    <a:pt x="193" y="150"/>
                  </a:lnTo>
                  <a:lnTo>
                    <a:pt x="149" y="193"/>
                  </a:lnTo>
                  <a:lnTo>
                    <a:pt x="114" y="237"/>
                  </a:lnTo>
                  <a:lnTo>
                    <a:pt x="88" y="281"/>
                  </a:lnTo>
                  <a:lnTo>
                    <a:pt x="35" y="387"/>
                  </a:lnTo>
                  <a:lnTo>
                    <a:pt x="9" y="492"/>
                  </a:lnTo>
                  <a:lnTo>
                    <a:pt x="0" y="606"/>
                  </a:lnTo>
                  <a:lnTo>
                    <a:pt x="9" y="721"/>
                  </a:lnTo>
                  <a:lnTo>
                    <a:pt x="35" y="826"/>
                  </a:lnTo>
                  <a:lnTo>
                    <a:pt x="88" y="931"/>
                  </a:lnTo>
                  <a:lnTo>
                    <a:pt x="114" y="975"/>
                  </a:lnTo>
                  <a:lnTo>
                    <a:pt x="149" y="1019"/>
                  </a:lnTo>
                  <a:lnTo>
                    <a:pt x="193" y="1063"/>
                  </a:lnTo>
                  <a:lnTo>
                    <a:pt x="237" y="1098"/>
                  </a:lnTo>
                  <a:lnTo>
                    <a:pt x="281" y="1133"/>
                  </a:lnTo>
                  <a:lnTo>
                    <a:pt x="334" y="1160"/>
                  </a:lnTo>
                  <a:lnTo>
                    <a:pt x="395" y="1186"/>
                  </a:lnTo>
                  <a:lnTo>
                    <a:pt x="457" y="1195"/>
                  </a:lnTo>
                  <a:lnTo>
                    <a:pt x="527" y="1212"/>
                  </a:lnTo>
                  <a:lnTo>
                    <a:pt x="597" y="1212"/>
                  </a:lnTo>
                  <a:lnTo>
                    <a:pt x="597" y="1212"/>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2" name="Google Shape;1287;p26">
              <a:extLst>
                <a:ext uri="{FF2B5EF4-FFF2-40B4-BE49-F238E27FC236}">
                  <a16:creationId xmlns:a16="http://schemas.microsoft.com/office/drawing/2014/main" id="{93BB3BD2-70E6-DF3D-A847-861819B30631}"/>
                </a:ext>
              </a:extLst>
            </p:cNvPr>
            <p:cNvSpPr/>
            <p:nvPr/>
          </p:nvSpPr>
          <p:spPr>
            <a:xfrm>
              <a:off x="1846612" y="1340465"/>
              <a:ext cx="991136" cy="37884"/>
            </a:xfrm>
            <a:custGeom>
              <a:avLst/>
              <a:gdLst/>
              <a:ahLst/>
              <a:cxnLst/>
              <a:rect l="l" t="t" r="r" b="b"/>
              <a:pathLst>
                <a:path w="14494" h="554" extrusionOk="0">
                  <a:moveTo>
                    <a:pt x="597" y="553"/>
                  </a:moveTo>
                  <a:lnTo>
                    <a:pt x="13896" y="553"/>
                  </a:lnTo>
                  <a:lnTo>
                    <a:pt x="13896" y="553"/>
                  </a:lnTo>
                  <a:lnTo>
                    <a:pt x="13967" y="553"/>
                  </a:lnTo>
                  <a:lnTo>
                    <a:pt x="14028" y="536"/>
                  </a:lnTo>
                  <a:lnTo>
                    <a:pt x="14090" y="527"/>
                  </a:lnTo>
                  <a:lnTo>
                    <a:pt x="14142" y="509"/>
                  </a:lnTo>
                  <a:lnTo>
                    <a:pt x="14195" y="483"/>
                  </a:lnTo>
                  <a:lnTo>
                    <a:pt x="14239" y="457"/>
                  </a:lnTo>
                  <a:lnTo>
                    <a:pt x="14283" y="422"/>
                  </a:lnTo>
                  <a:lnTo>
                    <a:pt x="14327" y="387"/>
                  </a:lnTo>
                  <a:lnTo>
                    <a:pt x="14388" y="299"/>
                  </a:lnTo>
                  <a:lnTo>
                    <a:pt x="14441" y="211"/>
                  </a:lnTo>
                  <a:lnTo>
                    <a:pt x="14476" y="105"/>
                  </a:lnTo>
                  <a:lnTo>
                    <a:pt x="14494" y="0"/>
                  </a:lnTo>
                  <a:lnTo>
                    <a:pt x="0" y="0"/>
                  </a:lnTo>
                  <a:lnTo>
                    <a:pt x="0" y="0"/>
                  </a:lnTo>
                  <a:lnTo>
                    <a:pt x="18" y="105"/>
                  </a:lnTo>
                  <a:lnTo>
                    <a:pt x="53" y="211"/>
                  </a:lnTo>
                  <a:lnTo>
                    <a:pt x="106" y="299"/>
                  </a:lnTo>
                  <a:lnTo>
                    <a:pt x="167" y="387"/>
                  </a:lnTo>
                  <a:lnTo>
                    <a:pt x="211" y="422"/>
                  </a:lnTo>
                  <a:lnTo>
                    <a:pt x="255" y="457"/>
                  </a:lnTo>
                  <a:lnTo>
                    <a:pt x="299" y="483"/>
                  </a:lnTo>
                  <a:lnTo>
                    <a:pt x="352" y="509"/>
                  </a:lnTo>
                  <a:lnTo>
                    <a:pt x="404" y="527"/>
                  </a:lnTo>
                  <a:lnTo>
                    <a:pt x="466" y="536"/>
                  </a:lnTo>
                  <a:lnTo>
                    <a:pt x="536" y="553"/>
                  </a:lnTo>
                  <a:lnTo>
                    <a:pt x="597" y="553"/>
                  </a:lnTo>
                  <a:lnTo>
                    <a:pt x="597" y="553"/>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3" name="Google Shape;1288;p26">
              <a:extLst>
                <a:ext uri="{FF2B5EF4-FFF2-40B4-BE49-F238E27FC236}">
                  <a16:creationId xmlns:a16="http://schemas.microsoft.com/office/drawing/2014/main" id="{CDEF95AC-103F-00B3-89AA-7C83CACD1F4F}"/>
                </a:ext>
              </a:extLst>
            </p:cNvPr>
            <p:cNvSpPr/>
            <p:nvPr/>
          </p:nvSpPr>
          <p:spPr>
            <a:xfrm>
              <a:off x="2155910" y="1395718"/>
              <a:ext cx="83016" cy="511228"/>
            </a:xfrm>
            <a:custGeom>
              <a:avLst/>
              <a:gdLst/>
              <a:ahLst/>
              <a:cxnLst/>
              <a:rect l="l" t="t" r="r" b="b"/>
              <a:pathLst>
                <a:path w="1214" h="7476" extrusionOk="0">
                  <a:moveTo>
                    <a:pt x="1213" y="6878"/>
                  </a:moveTo>
                  <a:lnTo>
                    <a:pt x="1213" y="597"/>
                  </a:lnTo>
                  <a:lnTo>
                    <a:pt x="1213" y="597"/>
                  </a:lnTo>
                  <a:lnTo>
                    <a:pt x="1204" y="527"/>
                  </a:lnTo>
                  <a:lnTo>
                    <a:pt x="1196" y="457"/>
                  </a:lnTo>
                  <a:lnTo>
                    <a:pt x="1178" y="395"/>
                  </a:lnTo>
                  <a:lnTo>
                    <a:pt x="1160" y="334"/>
                  </a:lnTo>
                  <a:lnTo>
                    <a:pt x="1134" y="281"/>
                  </a:lnTo>
                  <a:lnTo>
                    <a:pt x="1099" y="237"/>
                  </a:lnTo>
                  <a:lnTo>
                    <a:pt x="1064" y="193"/>
                  </a:lnTo>
                  <a:lnTo>
                    <a:pt x="1020" y="149"/>
                  </a:lnTo>
                  <a:lnTo>
                    <a:pt x="976" y="114"/>
                  </a:lnTo>
                  <a:lnTo>
                    <a:pt x="932" y="88"/>
                  </a:lnTo>
                  <a:lnTo>
                    <a:pt x="827" y="35"/>
                  </a:lnTo>
                  <a:lnTo>
                    <a:pt x="721" y="9"/>
                  </a:lnTo>
                  <a:lnTo>
                    <a:pt x="607" y="0"/>
                  </a:lnTo>
                  <a:lnTo>
                    <a:pt x="493" y="9"/>
                  </a:lnTo>
                  <a:lnTo>
                    <a:pt x="387" y="35"/>
                  </a:lnTo>
                  <a:lnTo>
                    <a:pt x="282" y="88"/>
                  </a:lnTo>
                  <a:lnTo>
                    <a:pt x="238" y="114"/>
                  </a:lnTo>
                  <a:lnTo>
                    <a:pt x="194" y="149"/>
                  </a:lnTo>
                  <a:lnTo>
                    <a:pt x="150" y="193"/>
                  </a:lnTo>
                  <a:lnTo>
                    <a:pt x="115" y="237"/>
                  </a:lnTo>
                  <a:lnTo>
                    <a:pt x="80" y="281"/>
                  </a:lnTo>
                  <a:lnTo>
                    <a:pt x="54" y="334"/>
                  </a:lnTo>
                  <a:lnTo>
                    <a:pt x="27" y="395"/>
                  </a:lnTo>
                  <a:lnTo>
                    <a:pt x="18" y="457"/>
                  </a:lnTo>
                  <a:lnTo>
                    <a:pt x="1" y="527"/>
                  </a:lnTo>
                  <a:lnTo>
                    <a:pt x="1" y="597"/>
                  </a:lnTo>
                  <a:lnTo>
                    <a:pt x="1" y="6878"/>
                  </a:lnTo>
                  <a:lnTo>
                    <a:pt x="1" y="6878"/>
                  </a:lnTo>
                  <a:lnTo>
                    <a:pt x="1" y="6957"/>
                  </a:lnTo>
                  <a:lnTo>
                    <a:pt x="18" y="7019"/>
                  </a:lnTo>
                  <a:lnTo>
                    <a:pt x="27" y="7080"/>
                  </a:lnTo>
                  <a:lnTo>
                    <a:pt x="54" y="7141"/>
                  </a:lnTo>
                  <a:lnTo>
                    <a:pt x="80" y="7194"/>
                  </a:lnTo>
                  <a:lnTo>
                    <a:pt x="115" y="7247"/>
                  </a:lnTo>
                  <a:lnTo>
                    <a:pt x="150" y="7291"/>
                  </a:lnTo>
                  <a:lnTo>
                    <a:pt x="194" y="7326"/>
                  </a:lnTo>
                  <a:lnTo>
                    <a:pt x="238" y="7361"/>
                  </a:lnTo>
                  <a:lnTo>
                    <a:pt x="282" y="7396"/>
                  </a:lnTo>
                  <a:lnTo>
                    <a:pt x="387" y="7440"/>
                  </a:lnTo>
                  <a:lnTo>
                    <a:pt x="493" y="7467"/>
                  </a:lnTo>
                  <a:lnTo>
                    <a:pt x="607" y="7475"/>
                  </a:lnTo>
                  <a:lnTo>
                    <a:pt x="721" y="7467"/>
                  </a:lnTo>
                  <a:lnTo>
                    <a:pt x="827" y="7440"/>
                  </a:lnTo>
                  <a:lnTo>
                    <a:pt x="932" y="7396"/>
                  </a:lnTo>
                  <a:lnTo>
                    <a:pt x="976" y="7361"/>
                  </a:lnTo>
                  <a:lnTo>
                    <a:pt x="1020" y="7326"/>
                  </a:lnTo>
                  <a:lnTo>
                    <a:pt x="1064" y="7291"/>
                  </a:lnTo>
                  <a:lnTo>
                    <a:pt x="1099" y="7247"/>
                  </a:lnTo>
                  <a:lnTo>
                    <a:pt x="1134" y="7194"/>
                  </a:lnTo>
                  <a:lnTo>
                    <a:pt x="1160" y="7141"/>
                  </a:lnTo>
                  <a:lnTo>
                    <a:pt x="1178" y="7080"/>
                  </a:lnTo>
                  <a:lnTo>
                    <a:pt x="1196" y="7019"/>
                  </a:lnTo>
                  <a:lnTo>
                    <a:pt x="1204" y="6957"/>
                  </a:lnTo>
                  <a:lnTo>
                    <a:pt x="1213" y="6878"/>
                  </a:lnTo>
                  <a:lnTo>
                    <a:pt x="1213" y="6878"/>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4" name="Google Shape;1289;p26">
              <a:extLst>
                <a:ext uri="{FF2B5EF4-FFF2-40B4-BE49-F238E27FC236}">
                  <a16:creationId xmlns:a16="http://schemas.microsoft.com/office/drawing/2014/main" id="{E60F59B1-6E0D-6E20-CF79-F512A535073E}"/>
                </a:ext>
              </a:extLst>
            </p:cNvPr>
            <p:cNvSpPr/>
            <p:nvPr/>
          </p:nvSpPr>
          <p:spPr>
            <a:xfrm>
              <a:off x="1845997" y="2241413"/>
              <a:ext cx="992367" cy="136423"/>
            </a:xfrm>
            <a:custGeom>
              <a:avLst/>
              <a:gdLst/>
              <a:ahLst/>
              <a:cxnLst/>
              <a:rect l="l" t="t" r="r" b="b"/>
              <a:pathLst>
                <a:path w="14512" h="1995" extrusionOk="0">
                  <a:moveTo>
                    <a:pt x="501" y="1995"/>
                  </a:moveTo>
                  <a:lnTo>
                    <a:pt x="14011" y="1995"/>
                  </a:lnTo>
                  <a:lnTo>
                    <a:pt x="14011" y="1995"/>
                  </a:lnTo>
                  <a:lnTo>
                    <a:pt x="14107" y="1986"/>
                  </a:lnTo>
                  <a:lnTo>
                    <a:pt x="14204" y="1951"/>
                  </a:lnTo>
                  <a:lnTo>
                    <a:pt x="14292" y="1907"/>
                  </a:lnTo>
                  <a:lnTo>
                    <a:pt x="14362" y="1846"/>
                  </a:lnTo>
                  <a:lnTo>
                    <a:pt x="14424" y="1775"/>
                  </a:lnTo>
                  <a:lnTo>
                    <a:pt x="14468" y="1687"/>
                  </a:lnTo>
                  <a:lnTo>
                    <a:pt x="14494" y="1591"/>
                  </a:lnTo>
                  <a:lnTo>
                    <a:pt x="14511" y="1494"/>
                  </a:lnTo>
                  <a:lnTo>
                    <a:pt x="14511" y="502"/>
                  </a:lnTo>
                  <a:lnTo>
                    <a:pt x="14511" y="502"/>
                  </a:lnTo>
                  <a:lnTo>
                    <a:pt x="14494" y="396"/>
                  </a:lnTo>
                  <a:lnTo>
                    <a:pt x="14468" y="308"/>
                  </a:lnTo>
                  <a:lnTo>
                    <a:pt x="14424" y="221"/>
                  </a:lnTo>
                  <a:lnTo>
                    <a:pt x="14362" y="150"/>
                  </a:lnTo>
                  <a:lnTo>
                    <a:pt x="14292" y="89"/>
                  </a:lnTo>
                  <a:lnTo>
                    <a:pt x="14204" y="36"/>
                  </a:lnTo>
                  <a:lnTo>
                    <a:pt x="14107" y="10"/>
                  </a:lnTo>
                  <a:lnTo>
                    <a:pt x="14011" y="1"/>
                  </a:lnTo>
                  <a:lnTo>
                    <a:pt x="501" y="1"/>
                  </a:lnTo>
                  <a:lnTo>
                    <a:pt x="501" y="1"/>
                  </a:lnTo>
                  <a:lnTo>
                    <a:pt x="396" y="10"/>
                  </a:lnTo>
                  <a:lnTo>
                    <a:pt x="308" y="36"/>
                  </a:lnTo>
                  <a:lnTo>
                    <a:pt x="220" y="89"/>
                  </a:lnTo>
                  <a:lnTo>
                    <a:pt x="150" y="150"/>
                  </a:lnTo>
                  <a:lnTo>
                    <a:pt x="88" y="221"/>
                  </a:lnTo>
                  <a:lnTo>
                    <a:pt x="36" y="308"/>
                  </a:lnTo>
                  <a:lnTo>
                    <a:pt x="9" y="396"/>
                  </a:lnTo>
                  <a:lnTo>
                    <a:pt x="0" y="502"/>
                  </a:lnTo>
                  <a:lnTo>
                    <a:pt x="0" y="1494"/>
                  </a:lnTo>
                  <a:lnTo>
                    <a:pt x="0" y="1494"/>
                  </a:lnTo>
                  <a:lnTo>
                    <a:pt x="9" y="1591"/>
                  </a:lnTo>
                  <a:lnTo>
                    <a:pt x="36" y="1687"/>
                  </a:lnTo>
                  <a:lnTo>
                    <a:pt x="88" y="1775"/>
                  </a:lnTo>
                  <a:lnTo>
                    <a:pt x="150" y="1846"/>
                  </a:lnTo>
                  <a:lnTo>
                    <a:pt x="220" y="1907"/>
                  </a:lnTo>
                  <a:lnTo>
                    <a:pt x="308" y="1951"/>
                  </a:lnTo>
                  <a:lnTo>
                    <a:pt x="396" y="1986"/>
                  </a:lnTo>
                  <a:lnTo>
                    <a:pt x="501" y="1995"/>
                  </a:lnTo>
                  <a:lnTo>
                    <a:pt x="501" y="1995"/>
                  </a:lnTo>
                  <a:close/>
                </a:path>
              </a:pathLst>
            </a:custGeom>
            <a:solidFill>
              <a:srgbClr val="E6B44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5" name="Google Shape;1290;p26">
              <a:extLst>
                <a:ext uri="{FF2B5EF4-FFF2-40B4-BE49-F238E27FC236}">
                  <a16:creationId xmlns:a16="http://schemas.microsoft.com/office/drawing/2014/main" id="{C017E63E-C9A3-6A26-AA91-229375E1EEC7}"/>
                </a:ext>
              </a:extLst>
            </p:cNvPr>
            <p:cNvSpPr/>
            <p:nvPr/>
          </p:nvSpPr>
          <p:spPr>
            <a:xfrm>
              <a:off x="1845997" y="2241413"/>
              <a:ext cx="992367" cy="68588"/>
            </a:xfrm>
            <a:custGeom>
              <a:avLst/>
              <a:gdLst/>
              <a:ahLst/>
              <a:cxnLst/>
              <a:rect l="l" t="t" r="r" b="b"/>
              <a:pathLst>
                <a:path w="14512" h="1003" extrusionOk="0">
                  <a:moveTo>
                    <a:pt x="14511" y="1002"/>
                  </a:moveTo>
                  <a:lnTo>
                    <a:pt x="14511" y="502"/>
                  </a:lnTo>
                  <a:lnTo>
                    <a:pt x="14511" y="502"/>
                  </a:lnTo>
                  <a:lnTo>
                    <a:pt x="14494" y="396"/>
                  </a:lnTo>
                  <a:lnTo>
                    <a:pt x="14468" y="308"/>
                  </a:lnTo>
                  <a:lnTo>
                    <a:pt x="14424" y="221"/>
                  </a:lnTo>
                  <a:lnTo>
                    <a:pt x="14362" y="150"/>
                  </a:lnTo>
                  <a:lnTo>
                    <a:pt x="14292" y="89"/>
                  </a:lnTo>
                  <a:lnTo>
                    <a:pt x="14204" y="36"/>
                  </a:lnTo>
                  <a:lnTo>
                    <a:pt x="14107" y="10"/>
                  </a:lnTo>
                  <a:lnTo>
                    <a:pt x="14011" y="1"/>
                  </a:lnTo>
                  <a:lnTo>
                    <a:pt x="501" y="1"/>
                  </a:lnTo>
                  <a:lnTo>
                    <a:pt x="501" y="1"/>
                  </a:lnTo>
                  <a:lnTo>
                    <a:pt x="396" y="10"/>
                  </a:lnTo>
                  <a:lnTo>
                    <a:pt x="308" y="36"/>
                  </a:lnTo>
                  <a:lnTo>
                    <a:pt x="220" y="89"/>
                  </a:lnTo>
                  <a:lnTo>
                    <a:pt x="150" y="150"/>
                  </a:lnTo>
                  <a:lnTo>
                    <a:pt x="88" y="221"/>
                  </a:lnTo>
                  <a:lnTo>
                    <a:pt x="36" y="308"/>
                  </a:lnTo>
                  <a:lnTo>
                    <a:pt x="9" y="396"/>
                  </a:lnTo>
                  <a:lnTo>
                    <a:pt x="0" y="502"/>
                  </a:lnTo>
                  <a:lnTo>
                    <a:pt x="0" y="1002"/>
                  </a:lnTo>
                  <a:lnTo>
                    <a:pt x="14511" y="1002"/>
                  </a:lnTo>
                  <a:close/>
                </a:path>
              </a:pathLst>
            </a:custGeom>
            <a:solidFill>
              <a:schemeClr val="accen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46" name="Google Shape;1291;p26">
            <a:extLst>
              <a:ext uri="{FF2B5EF4-FFF2-40B4-BE49-F238E27FC236}">
                <a16:creationId xmlns:a16="http://schemas.microsoft.com/office/drawing/2014/main" id="{7DA9AAAD-F955-EB2A-6214-1EFADEB262C2}"/>
              </a:ext>
            </a:extLst>
          </p:cNvPr>
          <p:cNvGrpSpPr/>
          <p:nvPr/>
        </p:nvGrpSpPr>
        <p:grpSpPr>
          <a:xfrm>
            <a:off x="5438658" y="1688102"/>
            <a:ext cx="814009" cy="1643061"/>
            <a:chOff x="457200" y="1295400"/>
            <a:chExt cx="1003787" cy="2026124"/>
          </a:xfrm>
        </p:grpSpPr>
        <p:sp>
          <p:nvSpPr>
            <p:cNvPr id="47" name="Google Shape;1292;p26">
              <a:extLst>
                <a:ext uri="{FF2B5EF4-FFF2-40B4-BE49-F238E27FC236}">
                  <a16:creationId xmlns:a16="http://schemas.microsoft.com/office/drawing/2014/main" id="{69A6CD7C-163A-E3DE-01C0-FB6850B1BF22}"/>
                </a:ext>
              </a:extLst>
            </p:cNvPr>
            <p:cNvSpPr/>
            <p:nvPr/>
          </p:nvSpPr>
          <p:spPr>
            <a:xfrm>
              <a:off x="849447" y="3196521"/>
              <a:ext cx="233184" cy="38499"/>
            </a:xfrm>
            <a:custGeom>
              <a:avLst/>
              <a:gdLst/>
              <a:ahLst/>
              <a:cxnLst/>
              <a:rect l="l" t="t" r="r" b="b"/>
              <a:pathLst>
                <a:path w="3410" h="563" extrusionOk="0">
                  <a:moveTo>
                    <a:pt x="203" y="563"/>
                  </a:moveTo>
                  <a:lnTo>
                    <a:pt x="3207" y="563"/>
                  </a:lnTo>
                  <a:lnTo>
                    <a:pt x="3207" y="563"/>
                  </a:lnTo>
                  <a:lnTo>
                    <a:pt x="3251" y="554"/>
                  </a:lnTo>
                  <a:lnTo>
                    <a:pt x="3286" y="545"/>
                  </a:lnTo>
                  <a:lnTo>
                    <a:pt x="3321" y="519"/>
                  </a:lnTo>
                  <a:lnTo>
                    <a:pt x="3348" y="492"/>
                  </a:lnTo>
                  <a:lnTo>
                    <a:pt x="3374" y="457"/>
                  </a:lnTo>
                  <a:lnTo>
                    <a:pt x="3391" y="422"/>
                  </a:lnTo>
                  <a:lnTo>
                    <a:pt x="3409" y="378"/>
                  </a:lnTo>
                  <a:lnTo>
                    <a:pt x="3409" y="334"/>
                  </a:lnTo>
                  <a:lnTo>
                    <a:pt x="3409" y="0"/>
                  </a:lnTo>
                  <a:lnTo>
                    <a:pt x="1" y="0"/>
                  </a:lnTo>
                  <a:lnTo>
                    <a:pt x="1" y="334"/>
                  </a:lnTo>
                  <a:lnTo>
                    <a:pt x="1" y="334"/>
                  </a:lnTo>
                  <a:lnTo>
                    <a:pt x="10" y="378"/>
                  </a:lnTo>
                  <a:lnTo>
                    <a:pt x="18" y="422"/>
                  </a:lnTo>
                  <a:lnTo>
                    <a:pt x="36" y="457"/>
                  </a:lnTo>
                  <a:lnTo>
                    <a:pt x="62" y="492"/>
                  </a:lnTo>
                  <a:lnTo>
                    <a:pt x="89" y="519"/>
                  </a:lnTo>
                  <a:lnTo>
                    <a:pt x="124" y="545"/>
                  </a:lnTo>
                  <a:lnTo>
                    <a:pt x="168" y="554"/>
                  </a:lnTo>
                  <a:lnTo>
                    <a:pt x="203" y="563"/>
                  </a:lnTo>
                  <a:lnTo>
                    <a:pt x="203" y="563"/>
                  </a:lnTo>
                  <a:close/>
                </a:path>
              </a:pathLst>
            </a:custGeom>
            <a:solidFill>
              <a:srgbClr val="A3BDC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1293;p26">
              <a:extLst>
                <a:ext uri="{FF2B5EF4-FFF2-40B4-BE49-F238E27FC236}">
                  <a16:creationId xmlns:a16="http://schemas.microsoft.com/office/drawing/2014/main" id="{FA9829A2-57F3-3813-A289-141BC918D039}"/>
                </a:ext>
              </a:extLst>
            </p:cNvPr>
            <p:cNvSpPr/>
            <p:nvPr/>
          </p:nvSpPr>
          <p:spPr>
            <a:xfrm>
              <a:off x="849447" y="2661901"/>
              <a:ext cx="233184" cy="544872"/>
            </a:xfrm>
            <a:custGeom>
              <a:avLst/>
              <a:gdLst/>
              <a:ahLst/>
              <a:cxnLst/>
              <a:rect l="l" t="t" r="r" b="b"/>
              <a:pathLst>
                <a:path w="3410" h="7968" extrusionOk="0">
                  <a:moveTo>
                    <a:pt x="1" y="7968"/>
                  </a:moveTo>
                  <a:lnTo>
                    <a:pt x="3409" y="7968"/>
                  </a:lnTo>
                  <a:lnTo>
                    <a:pt x="3409" y="1"/>
                  </a:lnTo>
                  <a:lnTo>
                    <a:pt x="1" y="1"/>
                  </a:lnTo>
                  <a:lnTo>
                    <a:pt x="1" y="7968"/>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1294;p26">
              <a:extLst>
                <a:ext uri="{FF2B5EF4-FFF2-40B4-BE49-F238E27FC236}">
                  <a16:creationId xmlns:a16="http://schemas.microsoft.com/office/drawing/2014/main" id="{482C40CA-91FF-5FAD-B4F4-FF574AEA0351}"/>
                </a:ext>
              </a:extLst>
            </p:cNvPr>
            <p:cNvSpPr/>
            <p:nvPr/>
          </p:nvSpPr>
          <p:spPr>
            <a:xfrm>
              <a:off x="849447" y="3070354"/>
              <a:ext cx="233184" cy="136423"/>
            </a:xfrm>
            <a:custGeom>
              <a:avLst/>
              <a:gdLst/>
              <a:ahLst/>
              <a:cxnLst/>
              <a:rect l="l" t="t" r="r" b="b"/>
              <a:pathLst>
                <a:path w="3410" h="1995" extrusionOk="0">
                  <a:moveTo>
                    <a:pt x="1" y="1995"/>
                  </a:moveTo>
                  <a:lnTo>
                    <a:pt x="3409" y="1995"/>
                  </a:lnTo>
                  <a:lnTo>
                    <a:pt x="3409" y="1"/>
                  </a:lnTo>
                  <a:lnTo>
                    <a:pt x="1" y="1916"/>
                  </a:lnTo>
                  <a:lnTo>
                    <a:pt x="1" y="1995"/>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1295;p26">
              <a:extLst>
                <a:ext uri="{FF2B5EF4-FFF2-40B4-BE49-F238E27FC236}">
                  <a16:creationId xmlns:a16="http://schemas.microsoft.com/office/drawing/2014/main" id="{F39470D3-7B0D-4249-7641-8531973121AE}"/>
                </a:ext>
              </a:extLst>
            </p:cNvPr>
            <p:cNvSpPr/>
            <p:nvPr/>
          </p:nvSpPr>
          <p:spPr>
            <a:xfrm>
              <a:off x="997223" y="2661901"/>
              <a:ext cx="46363" cy="544872"/>
            </a:xfrm>
            <a:custGeom>
              <a:avLst/>
              <a:gdLst/>
              <a:ahLst/>
              <a:cxnLst/>
              <a:rect l="l" t="t" r="r" b="b"/>
              <a:pathLst>
                <a:path w="678" h="7968" extrusionOk="0">
                  <a:moveTo>
                    <a:pt x="1" y="7968"/>
                  </a:moveTo>
                  <a:lnTo>
                    <a:pt x="677" y="7968"/>
                  </a:lnTo>
                  <a:lnTo>
                    <a:pt x="677" y="1"/>
                  </a:lnTo>
                  <a:lnTo>
                    <a:pt x="1" y="1"/>
                  </a:lnTo>
                  <a:lnTo>
                    <a:pt x="1" y="7968"/>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1296;p26">
              <a:extLst>
                <a:ext uri="{FF2B5EF4-FFF2-40B4-BE49-F238E27FC236}">
                  <a16:creationId xmlns:a16="http://schemas.microsoft.com/office/drawing/2014/main" id="{07934C64-93C1-65EB-5AD1-D35B59B42B06}"/>
                </a:ext>
              </a:extLst>
            </p:cNvPr>
            <p:cNvSpPr/>
            <p:nvPr/>
          </p:nvSpPr>
          <p:spPr>
            <a:xfrm>
              <a:off x="877073" y="2715992"/>
              <a:ext cx="61339" cy="424724"/>
            </a:xfrm>
            <a:custGeom>
              <a:avLst/>
              <a:gdLst/>
              <a:ahLst/>
              <a:cxnLst/>
              <a:rect l="l" t="t" r="r" b="b"/>
              <a:pathLst>
                <a:path w="897" h="6211" extrusionOk="0">
                  <a:moveTo>
                    <a:pt x="897" y="5789"/>
                  </a:moveTo>
                  <a:lnTo>
                    <a:pt x="897" y="422"/>
                  </a:lnTo>
                  <a:lnTo>
                    <a:pt x="897" y="422"/>
                  </a:lnTo>
                  <a:lnTo>
                    <a:pt x="897" y="378"/>
                  </a:lnTo>
                  <a:lnTo>
                    <a:pt x="888" y="325"/>
                  </a:lnTo>
                  <a:lnTo>
                    <a:pt x="862" y="237"/>
                  </a:lnTo>
                  <a:lnTo>
                    <a:pt x="818" y="167"/>
                  </a:lnTo>
                  <a:lnTo>
                    <a:pt x="756" y="106"/>
                  </a:lnTo>
                  <a:lnTo>
                    <a:pt x="686" y="62"/>
                  </a:lnTo>
                  <a:lnTo>
                    <a:pt x="616" y="27"/>
                  </a:lnTo>
                  <a:lnTo>
                    <a:pt x="528" y="9"/>
                  </a:lnTo>
                  <a:lnTo>
                    <a:pt x="449" y="0"/>
                  </a:lnTo>
                  <a:lnTo>
                    <a:pt x="361" y="9"/>
                  </a:lnTo>
                  <a:lnTo>
                    <a:pt x="282" y="27"/>
                  </a:lnTo>
                  <a:lnTo>
                    <a:pt x="203" y="62"/>
                  </a:lnTo>
                  <a:lnTo>
                    <a:pt x="141" y="106"/>
                  </a:lnTo>
                  <a:lnTo>
                    <a:pt x="80" y="167"/>
                  </a:lnTo>
                  <a:lnTo>
                    <a:pt x="36" y="237"/>
                  </a:lnTo>
                  <a:lnTo>
                    <a:pt x="10" y="325"/>
                  </a:lnTo>
                  <a:lnTo>
                    <a:pt x="1" y="378"/>
                  </a:lnTo>
                  <a:lnTo>
                    <a:pt x="1" y="422"/>
                  </a:lnTo>
                  <a:lnTo>
                    <a:pt x="1" y="5789"/>
                  </a:lnTo>
                  <a:lnTo>
                    <a:pt x="1" y="5789"/>
                  </a:lnTo>
                  <a:lnTo>
                    <a:pt x="1" y="5842"/>
                  </a:lnTo>
                  <a:lnTo>
                    <a:pt x="10" y="5886"/>
                  </a:lnTo>
                  <a:lnTo>
                    <a:pt x="36" y="5973"/>
                  </a:lnTo>
                  <a:lnTo>
                    <a:pt x="80" y="6044"/>
                  </a:lnTo>
                  <a:lnTo>
                    <a:pt x="141" y="6105"/>
                  </a:lnTo>
                  <a:lnTo>
                    <a:pt x="203" y="6149"/>
                  </a:lnTo>
                  <a:lnTo>
                    <a:pt x="282" y="6184"/>
                  </a:lnTo>
                  <a:lnTo>
                    <a:pt x="361" y="6202"/>
                  </a:lnTo>
                  <a:lnTo>
                    <a:pt x="449" y="6211"/>
                  </a:lnTo>
                  <a:lnTo>
                    <a:pt x="528" y="6202"/>
                  </a:lnTo>
                  <a:lnTo>
                    <a:pt x="616" y="6184"/>
                  </a:lnTo>
                  <a:lnTo>
                    <a:pt x="686" y="6149"/>
                  </a:lnTo>
                  <a:lnTo>
                    <a:pt x="756" y="6105"/>
                  </a:lnTo>
                  <a:lnTo>
                    <a:pt x="818" y="6044"/>
                  </a:lnTo>
                  <a:lnTo>
                    <a:pt x="862" y="5973"/>
                  </a:lnTo>
                  <a:lnTo>
                    <a:pt x="888" y="5886"/>
                  </a:lnTo>
                  <a:lnTo>
                    <a:pt x="897" y="5842"/>
                  </a:lnTo>
                  <a:lnTo>
                    <a:pt x="897" y="5789"/>
                  </a:lnTo>
                  <a:lnTo>
                    <a:pt x="897" y="5789"/>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2" name="Google Shape;1297;p26">
              <a:extLst>
                <a:ext uri="{FF2B5EF4-FFF2-40B4-BE49-F238E27FC236}">
                  <a16:creationId xmlns:a16="http://schemas.microsoft.com/office/drawing/2014/main" id="{F05424EF-0C56-EA88-CC4D-91541DDBB962}"/>
                </a:ext>
              </a:extLst>
            </p:cNvPr>
            <p:cNvSpPr/>
            <p:nvPr/>
          </p:nvSpPr>
          <p:spPr>
            <a:xfrm>
              <a:off x="803835" y="2628256"/>
              <a:ext cx="318389" cy="52381"/>
            </a:xfrm>
            <a:custGeom>
              <a:avLst/>
              <a:gdLst/>
              <a:ahLst/>
              <a:cxnLst/>
              <a:rect l="l" t="t" r="r" b="b"/>
              <a:pathLst>
                <a:path w="4656" h="766" extrusionOk="0">
                  <a:moveTo>
                    <a:pt x="281" y="765"/>
                  </a:moveTo>
                  <a:lnTo>
                    <a:pt x="4375" y="765"/>
                  </a:lnTo>
                  <a:lnTo>
                    <a:pt x="4375" y="765"/>
                  </a:lnTo>
                  <a:lnTo>
                    <a:pt x="4436" y="765"/>
                  </a:lnTo>
                  <a:lnTo>
                    <a:pt x="4489" y="739"/>
                  </a:lnTo>
                  <a:lnTo>
                    <a:pt x="4533" y="712"/>
                  </a:lnTo>
                  <a:lnTo>
                    <a:pt x="4577" y="677"/>
                  </a:lnTo>
                  <a:lnTo>
                    <a:pt x="4612" y="633"/>
                  </a:lnTo>
                  <a:lnTo>
                    <a:pt x="4629" y="581"/>
                  </a:lnTo>
                  <a:lnTo>
                    <a:pt x="4647" y="519"/>
                  </a:lnTo>
                  <a:lnTo>
                    <a:pt x="4656" y="458"/>
                  </a:lnTo>
                  <a:lnTo>
                    <a:pt x="4656" y="1"/>
                  </a:lnTo>
                  <a:lnTo>
                    <a:pt x="0" y="1"/>
                  </a:lnTo>
                  <a:lnTo>
                    <a:pt x="0" y="458"/>
                  </a:lnTo>
                  <a:lnTo>
                    <a:pt x="0" y="458"/>
                  </a:lnTo>
                  <a:lnTo>
                    <a:pt x="9" y="519"/>
                  </a:lnTo>
                  <a:lnTo>
                    <a:pt x="18" y="581"/>
                  </a:lnTo>
                  <a:lnTo>
                    <a:pt x="44" y="633"/>
                  </a:lnTo>
                  <a:lnTo>
                    <a:pt x="79" y="677"/>
                  </a:lnTo>
                  <a:lnTo>
                    <a:pt x="123" y="712"/>
                  </a:lnTo>
                  <a:lnTo>
                    <a:pt x="167" y="739"/>
                  </a:lnTo>
                  <a:lnTo>
                    <a:pt x="220" y="765"/>
                  </a:lnTo>
                  <a:lnTo>
                    <a:pt x="281" y="765"/>
                  </a:lnTo>
                  <a:lnTo>
                    <a:pt x="281" y="765"/>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3" name="Google Shape;1298;p26">
              <a:extLst>
                <a:ext uri="{FF2B5EF4-FFF2-40B4-BE49-F238E27FC236}">
                  <a16:creationId xmlns:a16="http://schemas.microsoft.com/office/drawing/2014/main" id="{93AFB059-DBBD-DD69-7622-E9930B008BF9}"/>
                </a:ext>
              </a:extLst>
            </p:cNvPr>
            <p:cNvSpPr/>
            <p:nvPr/>
          </p:nvSpPr>
          <p:spPr>
            <a:xfrm>
              <a:off x="803835" y="1915909"/>
              <a:ext cx="318389" cy="743660"/>
            </a:xfrm>
            <a:custGeom>
              <a:avLst/>
              <a:gdLst/>
              <a:ahLst/>
              <a:cxnLst/>
              <a:rect l="l" t="t" r="r" b="b"/>
              <a:pathLst>
                <a:path w="4656" h="10875" extrusionOk="0">
                  <a:moveTo>
                    <a:pt x="0" y="10875"/>
                  </a:moveTo>
                  <a:lnTo>
                    <a:pt x="4656" y="10875"/>
                  </a:lnTo>
                  <a:lnTo>
                    <a:pt x="4656" y="0"/>
                  </a:lnTo>
                  <a:lnTo>
                    <a:pt x="0" y="0"/>
                  </a:lnTo>
                  <a:lnTo>
                    <a:pt x="0" y="10875"/>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4" name="Google Shape;1299;p26">
              <a:extLst>
                <a:ext uri="{FF2B5EF4-FFF2-40B4-BE49-F238E27FC236}">
                  <a16:creationId xmlns:a16="http://schemas.microsoft.com/office/drawing/2014/main" id="{FD4F66B1-0467-20B2-C288-524949D8D49D}"/>
                </a:ext>
              </a:extLst>
            </p:cNvPr>
            <p:cNvSpPr/>
            <p:nvPr/>
          </p:nvSpPr>
          <p:spPr>
            <a:xfrm>
              <a:off x="988812" y="1915909"/>
              <a:ext cx="88350" cy="743660"/>
            </a:xfrm>
            <a:custGeom>
              <a:avLst/>
              <a:gdLst/>
              <a:ahLst/>
              <a:cxnLst/>
              <a:rect l="l" t="t" r="r" b="b"/>
              <a:pathLst>
                <a:path w="1292" h="10875" extrusionOk="0">
                  <a:moveTo>
                    <a:pt x="1" y="10875"/>
                  </a:moveTo>
                  <a:lnTo>
                    <a:pt x="1292" y="10875"/>
                  </a:lnTo>
                  <a:lnTo>
                    <a:pt x="1292" y="0"/>
                  </a:lnTo>
                  <a:lnTo>
                    <a:pt x="1" y="0"/>
                  </a:lnTo>
                  <a:lnTo>
                    <a:pt x="1" y="10875"/>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5" name="Google Shape;1300;p26">
              <a:extLst>
                <a:ext uri="{FF2B5EF4-FFF2-40B4-BE49-F238E27FC236}">
                  <a16:creationId xmlns:a16="http://schemas.microsoft.com/office/drawing/2014/main" id="{8B086C43-B06F-ECAA-DD79-330E00E51096}"/>
                </a:ext>
              </a:extLst>
            </p:cNvPr>
            <p:cNvSpPr/>
            <p:nvPr/>
          </p:nvSpPr>
          <p:spPr>
            <a:xfrm>
              <a:off x="831462" y="2009594"/>
              <a:ext cx="72144" cy="593492"/>
            </a:xfrm>
            <a:custGeom>
              <a:avLst/>
              <a:gdLst/>
              <a:ahLst/>
              <a:cxnLst/>
              <a:rect l="l" t="t" r="r" b="b"/>
              <a:pathLst>
                <a:path w="1055" h="8679" extrusionOk="0">
                  <a:moveTo>
                    <a:pt x="1054" y="8152"/>
                  </a:moveTo>
                  <a:lnTo>
                    <a:pt x="1054" y="519"/>
                  </a:lnTo>
                  <a:lnTo>
                    <a:pt x="1054" y="519"/>
                  </a:lnTo>
                  <a:lnTo>
                    <a:pt x="1054" y="457"/>
                  </a:lnTo>
                  <a:lnTo>
                    <a:pt x="1046" y="396"/>
                  </a:lnTo>
                  <a:lnTo>
                    <a:pt x="1028" y="343"/>
                  </a:lnTo>
                  <a:lnTo>
                    <a:pt x="1010" y="290"/>
                  </a:lnTo>
                  <a:lnTo>
                    <a:pt x="984" y="246"/>
                  </a:lnTo>
                  <a:lnTo>
                    <a:pt x="958" y="202"/>
                  </a:lnTo>
                  <a:lnTo>
                    <a:pt x="931" y="167"/>
                  </a:lnTo>
                  <a:lnTo>
                    <a:pt x="888" y="132"/>
                  </a:lnTo>
                  <a:lnTo>
                    <a:pt x="808" y="71"/>
                  </a:lnTo>
                  <a:lnTo>
                    <a:pt x="721" y="35"/>
                  </a:lnTo>
                  <a:lnTo>
                    <a:pt x="624" y="9"/>
                  </a:lnTo>
                  <a:lnTo>
                    <a:pt x="527" y="0"/>
                  </a:lnTo>
                  <a:lnTo>
                    <a:pt x="431" y="9"/>
                  </a:lnTo>
                  <a:lnTo>
                    <a:pt x="334" y="35"/>
                  </a:lnTo>
                  <a:lnTo>
                    <a:pt x="246" y="71"/>
                  </a:lnTo>
                  <a:lnTo>
                    <a:pt x="167" y="132"/>
                  </a:lnTo>
                  <a:lnTo>
                    <a:pt x="132" y="167"/>
                  </a:lnTo>
                  <a:lnTo>
                    <a:pt x="97" y="202"/>
                  </a:lnTo>
                  <a:lnTo>
                    <a:pt x="71" y="246"/>
                  </a:lnTo>
                  <a:lnTo>
                    <a:pt x="44" y="290"/>
                  </a:lnTo>
                  <a:lnTo>
                    <a:pt x="27" y="343"/>
                  </a:lnTo>
                  <a:lnTo>
                    <a:pt x="9" y="396"/>
                  </a:lnTo>
                  <a:lnTo>
                    <a:pt x="0" y="457"/>
                  </a:lnTo>
                  <a:lnTo>
                    <a:pt x="0" y="519"/>
                  </a:lnTo>
                  <a:lnTo>
                    <a:pt x="0" y="8152"/>
                  </a:lnTo>
                  <a:lnTo>
                    <a:pt x="0" y="8152"/>
                  </a:lnTo>
                  <a:lnTo>
                    <a:pt x="0" y="8222"/>
                  </a:lnTo>
                  <a:lnTo>
                    <a:pt x="9" y="8275"/>
                  </a:lnTo>
                  <a:lnTo>
                    <a:pt x="27" y="8336"/>
                  </a:lnTo>
                  <a:lnTo>
                    <a:pt x="44" y="8380"/>
                  </a:lnTo>
                  <a:lnTo>
                    <a:pt x="71" y="8433"/>
                  </a:lnTo>
                  <a:lnTo>
                    <a:pt x="97" y="8477"/>
                  </a:lnTo>
                  <a:lnTo>
                    <a:pt x="132" y="8512"/>
                  </a:lnTo>
                  <a:lnTo>
                    <a:pt x="167" y="8547"/>
                  </a:lnTo>
                  <a:lnTo>
                    <a:pt x="246" y="8600"/>
                  </a:lnTo>
                  <a:lnTo>
                    <a:pt x="334" y="8644"/>
                  </a:lnTo>
                  <a:lnTo>
                    <a:pt x="431" y="8670"/>
                  </a:lnTo>
                  <a:lnTo>
                    <a:pt x="527" y="8679"/>
                  </a:lnTo>
                  <a:lnTo>
                    <a:pt x="624" y="8670"/>
                  </a:lnTo>
                  <a:lnTo>
                    <a:pt x="721" y="8644"/>
                  </a:lnTo>
                  <a:lnTo>
                    <a:pt x="808" y="8600"/>
                  </a:lnTo>
                  <a:lnTo>
                    <a:pt x="888" y="8547"/>
                  </a:lnTo>
                  <a:lnTo>
                    <a:pt x="931" y="8512"/>
                  </a:lnTo>
                  <a:lnTo>
                    <a:pt x="958" y="8477"/>
                  </a:lnTo>
                  <a:lnTo>
                    <a:pt x="984" y="8433"/>
                  </a:lnTo>
                  <a:lnTo>
                    <a:pt x="1010" y="8380"/>
                  </a:lnTo>
                  <a:lnTo>
                    <a:pt x="1028" y="8336"/>
                  </a:lnTo>
                  <a:lnTo>
                    <a:pt x="1046" y="8275"/>
                  </a:lnTo>
                  <a:lnTo>
                    <a:pt x="1054" y="8222"/>
                  </a:lnTo>
                  <a:lnTo>
                    <a:pt x="1054" y="8152"/>
                  </a:lnTo>
                  <a:lnTo>
                    <a:pt x="1054" y="8152"/>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6" name="Google Shape;1301;p26">
              <a:extLst>
                <a:ext uri="{FF2B5EF4-FFF2-40B4-BE49-F238E27FC236}">
                  <a16:creationId xmlns:a16="http://schemas.microsoft.com/office/drawing/2014/main" id="{F14B6E93-6967-E68D-B85F-5E678B710D88}"/>
                </a:ext>
              </a:extLst>
            </p:cNvPr>
            <p:cNvSpPr/>
            <p:nvPr/>
          </p:nvSpPr>
          <p:spPr>
            <a:xfrm>
              <a:off x="738324" y="1900249"/>
              <a:ext cx="454812" cy="74537"/>
            </a:xfrm>
            <a:custGeom>
              <a:avLst/>
              <a:gdLst/>
              <a:ahLst/>
              <a:cxnLst/>
              <a:rect l="l" t="t" r="r" b="b"/>
              <a:pathLst>
                <a:path w="6651" h="1090" extrusionOk="0">
                  <a:moveTo>
                    <a:pt x="396" y="1090"/>
                  </a:moveTo>
                  <a:lnTo>
                    <a:pt x="6255" y="1090"/>
                  </a:lnTo>
                  <a:lnTo>
                    <a:pt x="6255" y="1090"/>
                  </a:lnTo>
                  <a:lnTo>
                    <a:pt x="6334" y="1081"/>
                  </a:lnTo>
                  <a:lnTo>
                    <a:pt x="6413" y="1055"/>
                  </a:lnTo>
                  <a:lnTo>
                    <a:pt x="6475" y="1020"/>
                  </a:lnTo>
                  <a:lnTo>
                    <a:pt x="6536" y="967"/>
                  </a:lnTo>
                  <a:lnTo>
                    <a:pt x="6580" y="897"/>
                  </a:lnTo>
                  <a:lnTo>
                    <a:pt x="6615" y="826"/>
                  </a:lnTo>
                  <a:lnTo>
                    <a:pt x="6641" y="739"/>
                  </a:lnTo>
                  <a:lnTo>
                    <a:pt x="6650" y="651"/>
                  </a:lnTo>
                  <a:lnTo>
                    <a:pt x="6650" y="1"/>
                  </a:lnTo>
                  <a:lnTo>
                    <a:pt x="1" y="1"/>
                  </a:lnTo>
                  <a:lnTo>
                    <a:pt x="1" y="651"/>
                  </a:lnTo>
                  <a:lnTo>
                    <a:pt x="1" y="651"/>
                  </a:lnTo>
                  <a:lnTo>
                    <a:pt x="10" y="739"/>
                  </a:lnTo>
                  <a:lnTo>
                    <a:pt x="27" y="826"/>
                  </a:lnTo>
                  <a:lnTo>
                    <a:pt x="71" y="897"/>
                  </a:lnTo>
                  <a:lnTo>
                    <a:pt x="115" y="967"/>
                  </a:lnTo>
                  <a:lnTo>
                    <a:pt x="176" y="1020"/>
                  </a:lnTo>
                  <a:lnTo>
                    <a:pt x="238" y="1055"/>
                  </a:lnTo>
                  <a:lnTo>
                    <a:pt x="317" y="1081"/>
                  </a:lnTo>
                  <a:lnTo>
                    <a:pt x="396" y="1090"/>
                  </a:lnTo>
                  <a:lnTo>
                    <a:pt x="396" y="1090"/>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7" name="Google Shape;1302;p26">
              <a:extLst>
                <a:ext uri="{FF2B5EF4-FFF2-40B4-BE49-F238E27FC236}">
                  <a16:creationId xmlns:a16="http://schemas.microsoft.com/office/drawing/2014/main" id="{CDDD420E-58E4-B143-4580-F34802F5EDB7}"/>
                </a:ext>
              </a:extLst>
            </p:cNvPr>
            <p:cNvSpPr/>
            <p:nvPr/>
          </p:nvSpPr>
          <p:spPr>
            <a:xfrm>
              <a:off x="738324" y="1316394"/>
              <a:ext cx="454812" cy="628982"/>
            </a:xfrm>
            <a:custGeom>
              <a:avLst/>
              <a:gdLst/>
              <a:ahLst/>
              <a:cxnLst/>
              <a:rect l="l" t="t" r="r" b="b"/>
              <a:pathLst>
                <a:path w="6651" h="9198" extrusionOk="0">
                  <a:moveTo>
                    <a:pt x="1" y="9197"/>
                  </a:moveTo>
                  <a:lnTo>
                    <a:pt x="6650" y="9197"/>
                  </a:lnTo>
                  <a:lnTo>
                    <a:pt x="6650" y="1"/>
                  </a:lnTo>
                  <a:lnTo>
                    <a:pt x="1" y="1"/>
                  </a:lnTo>
                  <a:lnTo>
                    <a:pt x="1" y="9197"/>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8" name="Google Shape;1303;p26">
              <a:extLst>
                <a:ext uri="{FF2B5EF4-FFF2-40B4-BE49-F238E27FC236}">
                  <a16:creationId xmlns:a16="http://schemas.microsoft.com/office/drawing/2014/main" id="{31F9D380-25C3-3B71-C17E-9C06D0B0FA11}"/>
                </a:ext>
              </a:extLst>
            </p:cNvPr>
            <p:cNvSpPr/>
            <p:nvPr/>
          </p:nvSpPr>
          <p:spPr>
            <a:xfrm>
              <a:off x="1037501" y="1316394"/>
              <a:ext cx="111190" cy="628982"/>
            </a:xfrm>
            <a:custGeom>
              <a:avLst/>
              <a:gdLst/>
              <a:ahLst/>
              <a:cxnLst/>
              <a:rect l="l" t="t" r="r" b="b"/>
              <a:pathLst>
                <a:path w="1626" h="9198" extrusionOk="0">
                  <a:moveTo>
                    <a:pt x="0" y="9197"/>
                  </a:moveTo>
                  <a:lnTo>
                    <a:pt x="1625" y="9197"/>
                  </a:lnTo>
                  <a:lnTo>
                    <a:pt x="1625" y="1"/>
                  </a:lnTo>
                  <a:lnTo>
                    <a:pt x="0" y="1"/>
                  </a:lnTo>
                  <a:lnTo>
                    <a:pt x="0" y="9197"/>
                  </a:lnTo>
                  <a:close/>
                </a:path>
              </a:pathLst>
            </a:custGeom>
            <a:solidFill>
              <a:srgbClr val="43434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9" name="Google Shape;1304;p26">
              <a:extLst>
                <a:ext uri="{FF2B5EF4-FFF2-40B4-BE49-F238E27FC236}">
                  <a16:creationId xmlns:a16="http://schemas.microsoft.com/office/drawing/2014/main" id="{78ED814E-FC17-374A-2785-5B4316D56CBB}"/>
                </a:ext>
              </a:extLst>
            </p:cNvPr>
            <p:cNvSpPr/>
            <p:nvPr/>
          </p:nvSpPr>
          <p:spPr>
            <a:xfrm>
              <a:off x="470466" y="1295400"/>
              <a:ext cx="990521" cy="82948"/>
            </a:xfrm>
            <a:custGeom>
              <a:avLst/>
              <a:gdLst/>
              <a:ahLst/>
              <a:cxnLst/>
              <a:rect l="l" t="t" r="r" b="b"/>
              <a:pathLst>
                <a:path w="14485" h="1213" extrusionOk="0">
                  <a:moveTo>
                    <a:pt x="597" y="1212"/>
                  </a:moveTo>
                  <a:lnTo>
                    <a:pt x="13888" y="1212"/>
                  </a:lnTo>
                  <a:lnTo>
                    <a:pt x="13888" y="1212"/>
                  </a:lnTo>
                  <a:lnTo>
                    <a:pt x="13958" y="1212"/>
                  </a:lnTo>
                  <a:lnTo>
                    <a:pt x="14028" y="1195"/>
                  </a:lnTo>
                  <a:lnTo>
                    <a:pt x="14090" y="1186"/>
                  </a:lnTo>
                  <a:lnTo>
                    <a:pt x="14151" y="1160"/>
                  </a:lnTo>
                  <a:lnTo>
                    <a:pt x="14204" y="1133"/>
                  </a:lnTo>
                  <a:lnTo>
                    <a:pt x="14257" y="1098"/>
                  </a:lnTo>
                  <a:lnTo>
                    <a:pt x="14300" y="1063"/>
                  </a:lnTo>
                  <a:lnTo>
                    <a:pt x="14336" y="1019"/>
                  </a:lnTo>
                  <a:lnTo>
                    <a:pt x="14371" y="975"/>
                  </a:lnTo>
                  <a:lnTo>
                    <a:pt x="14406" y="931"/>
                  </a:lnTo>
                  <a:lnTo>
                    <a:pt x="14450" y="826"/>
                  </a:lnTo>
                  <a:lnTo>
                    <a:pt x="14476" y="721"/>
                  </a:lnTo>
                  <a:lnTo>
                    <a:pt x="14485" y="606"/>
                  </a:lnTo>
                  <a:lnTo>
                    <a:pt x="14476" y="492"/>
                  </a:lnTo>
                  <a:lnTo>
                    <a:pt x="14450" y="387"/>
                  </a:lnTo>
                  <a:lnTo>
                    <a:pt x="14406" y="281"/>
                  </a:lnTo>
                  <a:lnTo>
                    <a:pt x="14371" y="237"/>
                  </a:lnTo>
                  <a:lnTo>
                    <a:pt x="14336" y="193"/>
                  </a:lnTo>
                  <a:lnTo>
                    <a:pt x="14300" y="150"/>
                  </a:lnTo>
                  <a:lnTo>
                    <a:pt x="14257" y="114"/>
                  </a:lnTo>
                  <a:lnTo>
                    <a:pt x="14204" y="79"/>
                  </a:lnTo>
                  <a:lnTo>
                    <a:pt x="14151" y="53"/>
                  </a:lnTo>
                  <a:lnTo>
                    <a:pt x="14090" y="35"/>
                  </a:lnTo>
                  <a:lnTo>
                    <a:pt x="14028" y="18"/>
                  </a:lnTo>
                  <a:lnTo>
                    <a:pt x="13958" y="9"/>
                  </a:lnTo>
                  <a:lnTo>
                    <a:pt x="13888" y="0"/>
                  </a:lnTo>
                  <a:lnTo>
                    <a:pt x="597" y="0"/>
                  </a:lnTo>
                  <a:lnTo>
                    <a:pt x="597" y="0"/>
                  </a:lnTo>
                  <a:lnTo>
                    <a:pt x="518" y="9"/>
                  </a:lnTo>
                  <a:lnTo>
                    <a:pt x="457" y="18"/>
                  </a:lnTo>
                  <a:lnTo>
                    <a:pt x="395" y="35"/>
                  </a:lnTo>
                  <a:lnTo>
                    <a:pt x="334" y="53"/>
                  </a:lnTo>
                  <a:lnTo>
                    <a:pt x="281" y="79"/>
                  </a:lnTo>
                  <a:lnTo>
                    <a:pt x="229" y="114"/>
                  </a:lnTo>
                  <a:lnTo>
                    <a:pt x="185" y="150"/>
                  </a:lnTo>
                  <a:lnTo>
                    <a:pt x="150" y="193"/>
                  </a:lnTo>
                  <a:lnTo>
                    <a:pt x="114" y="237"/>
                  </a:lnTo>
                  <a:lnTo>
                    <a:pt x="79" y="281"/>
                  </a:lnTo>
                  <a:lnTo>
                    <a:pt x="35" y="387"/>
                  </a:lnTo>
                  <a:lnTo>
                    <a:pt x="9" y="492"/>
                  </a:lnTo>
                  <a:lnTo>
                    <a:pt x="0" y="606"/>
                  </a:lnTo>
                  <a:lnTo>
                    <a:pt x="9" y="721"/>
                  </a:lnTo>
                  <a:lnTo>
                    <a:pt x="35" y="826"/>
                  </a:lnTo>
                  <a:lnTo>
                    <a:pt x="79" y="931"/>
                  </a:lnTo>
                  <a:lnTo>
                    <a:pt x="114" y="975"/>
                  </a:lnTo>
                  <a:lnTo>
                    <a:pt x="150" y="1019"/>
                  </a:lnTo>
                  <a:lnTo>
                    <a:pt x="185" y="1063"/>
                  </a:lnTo>
                  <a:lnTo>
                    <a:pt x="229" y="1098"/>
                  </a:lnTo>
                  <a:lnTo>
                    <a:pt x="281" y="1133"/>
                  </a:lnTo>
                  <a:lnTo>
                    <a:pt x="334" y="1160"/>
                  </a:lnTo>
                  <a:lnTo>
                    <a:pt x="395" y="1186"/>
                  </a:lnTo>
                  <a:lnTo>
                    <a:pt x="457" y="1195"/>
                  </a:lnTo>
                  <a:lnTo>
                    <a:pt x="518" y="1212"/>
                  </a:lnTo>
                  <a:lnTo>
                    <a:pt x="597" y="1212"/>
                  </a:lnTo>
                  <a:lnTo>
                    <a:pt x="597" y="1212"/>
                  </a:lnTo>
                  <a:close/>
                </a:path>
              </a:pathLst>
            </a:custGeom>
            <a:solidFill>
              <a:schemeClr val="dk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0" name="Google Shape;1305;p26">
              <a:extLst>
                <a:ext uri="{FF2B5EF4-FFF2-40B4-BE49-F238E27FC236}">
                  <a16:creationId xmlns:a16="http://schemas.microsoft.com/office/drawing/2014/main" id="{BD365502-99BC-294E-1887-244F65FA9587}"/>
                </a:ext>
              </a:extLst>
            </p:cNvPr>
            <p:cNvSpPr/>
            <p:nvPr/>
          </p:nvSpPr>
          <p:spPr>
            <a:xfrm>
              <a:off x="470466" y="1340465"/>
              <a:ext cx="990521" cy="37884"/>
            </a:xfrm>
            <a:custGeom>
              <a:avLst/>
              <a:gdLst/>
              <a:ahLst/>
              <a:cxnLst/>
              <a:rect l="l" t="t" r="r" b="b"/>
              <a:pathLst>
                <a:path w="14485" h="554" extrusionOk="0">
                  <a:moveTo>
                    <a:pt x="597" y="553"/>
                  </a:moveTo>
                  <a:lnTo>
                    <a:pt x="13888" y="553"/>
                  </a:lnTo>
                  <a:lnTo>
                    <a:pt x="13888" y="553"/>
                  </a:lnTo>
                  <a:lnTo>
                    <a:pt x="13958" y="553"/>
                  </a:lnTo>
                  <a:lnTo>
                    <a:pt x="14019" y="536"/>
                  </a:lnTo>
                  <a:lnTo>
                    <a:pt x="14081" y="527"/>
                  </a:lnTo>
                  <a:lnTo>
                    <a:pt x="14134" y="509"/>
                  </a:lnTo>
                  <a:lnTo>
                    <a:pt x="14186" y="483"/>
                  </a:lnTo>
                  <a:lnTo>
                    <a:pt x="14239" y="457"/>
                  </a:lnTo>
                  <a:lnTo>
                    <a:pt x="14283" y="422"/>
                  </a:lnTo>
                  <a:lnTo>
                    <a:pt x="14318" y="387"/>
                  </a:lnTo>
                  <a:lnTo>
                    <a:pt x="14388" y="299"/>
                  </a:lnTo>
                  <a:lnTo>
                    <a:pt x="14432" y="211"/>
                  </a:lnTo>
                  <a:lnTo>
                    <a:pt x="14467" y="105"/>
                  </a:lnTo>
                  <a:lnTo>
                    <a:pt x="14485" y="0"/>
                  </a:lnTo>
                  <a:lnTo>
                    <a:pt x="0" y="0"/>
                  </a:lnTo>
                  <a:lnTo>
                    <a:pt x="0" y="0"/>
                  </a:lnTo>
                  <a:lnTo>
                    <a:pt x="18" y="105"/>
                  </a:lnTo>
                  <a:lnTo>
                    <a:pt x="44" y="211"/>
                  </a:lnTo>
                  <a:lnTo>
                    <a:pt x="97" y="299"/>
                  </a:lnTo>
                  <a:lnTo>
                    <a:pt x="167" y="387"/>
                  </a:lnTo>
                  <a:lnTo>
                    <a:pt x="202" y="422"/>
                  </a:lnTo>
                  <a:lnTo>
                    <a:pt x="246" y="457"/>
                  </a:lnTo>
                  <a:lnTo>
                    <a:pt x="299" y="483"/>
                  </a:lnTo>
                  <a:lnTo>
                    <a:pt x="343" y="509"/>
                  </a:lnTo>
                  <a:lnTo>
                    <a:pt x="404" y="527"/>
                  </a:lnTo>
                  <a:lnTo>
                    <a:pt x="466" y="536"/>
                  </a:lnTo>
                  <a:lnTo>
                    <a:pt x="527" y="553"/>
                  </a:lnTo>
                  <a:lnTo>
                    <a:pt x="597" y="553"/>
                  </a:lnTo>
                  <a:lnTo>
                    <a:pt x="597" y="553"/>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1" name="Google Shape;1306;p26">
              <a:extLst>
                <a:ext uri="{FF2B5EF4-FFF2-40B4-BE49-F238E27FC236}">
                  <a16:creationId xmlns:a16="http://schemas.microsoft.com/office/drawing/2014/main" id="{483F275B-67B0-2AB7-15C6-7E852F1690C3}"/>
                </a:ext>
              </a:extLst>
            </p:cNvPr>
            <p:cNvSpPr/>
            <p:nvPr/>
          </p:nvSpPr>
          <p:spPr>
            <a:xfrm>
              <a:off x="779217" y="1395718"/>
              <a:ext cx="82948" cy="511228"/>
            </a:xfrm>
            <a:custGeom>
              <a:avLst/>
              <a:gdLst/>
              <a:ahLst/>
              <a:cxnLst/>
              <a:rect l="l" t="t" r="r" b="b"/>
              <a:pathLst>
                <a:path w="1213" h="7476" extrusionOk="0">
                  <a:moveTo>
                    <a:pt x="1212" y="6878"/>
                  </a:moveTo>
                  <a:lnTo>
                    <a:pt x="1212" y="597"/>
                  </a:lnTo>
                  <a:lnTo>
                    <a:pt x="1212" y="597"/>
                  </a:lnTo>
                  <a:lnTo>
                    <a:pt x="1204" y="527"/>
                  </a:lnTo>
                  <a:lnTo>
                    <a:pt x="1195" y="457"/>
                  </a:lnTo>
                  <a:lnTo>
                    <a:pt x="1177" y="395"/>
                  </a:lnTo>
                  <a:lnTo>
                    <a:pt x="1160" y="334"/>
                  </a:lnTo>
                  <a:lnTo>
                    <a:pt x="1133" y="281"/>
                  </a:lnTo>
                  <a:lnTo>
                    <a:pt x="1098" y="237"/>
                  </a:lnTo>
                  <a:lnTo>
                    <a:pt x="1063" y="193"/>
                  </a:lnTo>
                  <a:lnTo>
                    <a:pt x="1019" y="149"/>
                  </a:lnTo>
                  <a:lnTo>
                    <a:pt x="975" y="114"/>
                  </a:lnTo>
                  <a:lnTo>
                    <a:pt x="931" y="88"/>
                  </a:lnTo>
                  <a:lnTo>
                    <a:pt x="826" y="35"/>
                  </a:lnTo>
                  <a:lnTo>
                    <a:pt x="720" y="9"/>
                  </a:lnTo>
                  <a:lnTo>
                    <a:pt x="606" y="0"/>
                  </a:lnTo>
                  <a:lnTo>
                    <a:pt x="492" y="9"/>
                  </a:lnTo>
                  <a:lnTo>
                    <a:pt x="387" y="35"/>
                  </a:lnTo>
                  <a:lnTo>
                    <a:pt x="281" y="88"/>
                  </a:lnTo>
                  <a:lnTo>
                    <a:pt x="237" y="114"/>
                  </a:lnTo>
                  <a:lnTo>
                    <a:pt x="193" y="149"/>
                  </a:lnTo>
                  <a:lnTo>
                    <a:pt x="149" y="193"/>
                  </a:lnTo>
                  <a:lnTo>
                    <a:pt x="114" y="237"/>
                  </a:lnTo>
                  <a:lnTo>
                    <a:pt x="79" y="281"/>
                  </a:lnTo>
                  <a:lnTo>
                    <a:pt x="53" y="334"/>
                  </a:lnTo>
                  <a:lnTo>
                    <a:pt x="35" y="395"/>
                  </a:lnTo>
                  <a:lnTo>
                    <a:pt x="18" y="457"/>
                  </a:lnTo>
                  <a:lnTo>
                    <a:pt x="9" y="527"/>
                  </a:lnTo>
                  <a:lnTo>
                    <a:pt x="0" y="597"/>
                  </a:lnTo>
                  <a:lnTo>
                    <a:pt x="0" y="6878"/>
                  </a:lnTo>
                  <a:lnTo>
                    <a:pt x="0" y="6878"/>
                  </a:lnTo>
                  <a:lnTo>
                    <a:pt x="9" y="6957"/>
                  </a:lnTo>
                  <a:lnTo>
                    <a:pt x="18" y="7019"/>
                  </a:lnTo>
                  <a:lnTo>
                    <a:pt x="35" y="7080"/>
                  </a:lnTo>
                  <a:lnTo>
                    <a:pt x="53" y="7141"/>
                  </a:lnTo>
                  <a:lnTo>
                    <a:pt x="79" y="7194"/>
                  </a:lnTo>
                  <a:lnTo>
                    <a:pt x="114" y="7247"/>
                  </a:lnTo>
                  <a:lnTo>
                    <a:pt x="149" y="7291"/>
                  </a:lnTo>
                  <a:lnTo>
                    <a:pt x="193" y="7326"/>
                  </a:lnTo>
                  <a:lnTo>
                    <a:pt x="237" y="7361"/>
                  </a:lnTo>
                  <a:lnTo>
                    <a:pt x="281" y="7396"/>
                  </a:lnTo>
                  <a:lnTo>
                    <a:pt x="387" y="7440"/>
                  </a:lnTo>
                  <a:lnTo>
                    <a:pt x="492" y="7467"/>
                  </a:lnTo>
                  <a:lnTo>
                    <a:pt x="606" y="7475"/>
                  </a:lnTo>
                  <a:lnTo>
                    <a:pt x="720" y="7467"/>
                  </a:lnTo>
                  <a:lnTo>
                    <a:pt x="826" y="7440"/>
                  </a:lnTo>
                  <a:lnTo>
                    <a:pt x="931" y="7396"/>
                  </a:lnTo>
                  <a:lnTo>
                    <a:pt x="975" y="7361"/>
                  </a:lnTo>
                  <a:lnTo>
                    <a:pt x="1019" y="7326"/>
                  </a:lnTo>
                  <a:lnTo>
                    <a:pt x="1063" y="7291"/>
                  </a:lnTo>
                  <a:lnTo>
                    <a:pt x="1098" y="7247"/>
                  </a:lnTo>
                  <a:lnTo>
                    <a:pt x="1133" y="7194"/>
                  </a:lnTo>
                  <a:lnTo>
                    <a:pt x="1160" y="7141"/>
                  </a:lnTo>
                  <a:lnTo>
                    <a:pt x="1177" y="7080"/>
                  </a:lnTo>
                  <a:lnTo>
                    <a:pt x="1195" y="7019"/>
                  </a:lnTo>
                  <a:lnTo>
                    <a:pt x="1204" y="6957"/>
                  </a:lnTo>
                  <a:lnTo>
                    <a:pt x="1212" y="6878"/>
                  </a:lnTo>
                  <a:lnTo>
                    <a:pt x="1212" y="6878"/>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2" name="Google Shape;1307;p26">
              <a:extLst>
                <a:ext uri="{FF2B5EF4-FFF2-40B4-BE49-F238E27FC236}">
                  <a16:creationId xmlns:a16="http://schemas.microsoft.com/office/drawing/2014/main" id="{DF51F0D3-CE2B-8257-F9D3-EFEA079A4CCC}"/>
                </a:ext>
              </a:extLst>
            </p:cNvPr>
            <p:cNvSpPr/>
            <p:nvPr/>
          </p:nvSpPr>
          <p:spPr>
            <a:xfrm>
              <a:off x="457200" y="3185101"/>
              <a:ext cx="991820" cy="136423"/>
            </a:xfrm>
            <a:custGeom>
              <a:avLst/>
              <a:gdLst/>
              <a:ahLst/>
              <a:cxnLst/>
              <a:rect l="l" t="t" r="r" b="b"/>
              <a:pathLst>
                <a:path w="14504" h="1995" extrusionOk="0">
                  <a:moveTo>
                    <a:pt x="493" y="1995"/>
                  </a:moveTo>
                  <a:lnTo>
                    <a:pt x="14011" y="1995"/>
                  </a:lnTo>
                  <a:lnTo>
                    <a:pt x="14011" y="1995"/>
                  </a:lnTo>
                  <a:lnTo>
                    <a:pt x="14108" y="1986"/>
                  </a:lnTo>
                  <a:lnTo>
                    <a:pt x="14205" y="1959"/>
                  </a:lnTo>
                  <a:lnTo>
                    <a:pt x="14284" y="1915"/>
                  </a:lnTo>
                  <a:lnTo>
                    <a:pt x="14363" y="1854"/>
                  </a:lnTo>
                  <a:lnTo>
                    <a:pt x="14424" y="1775"/>
                  </a:lnTo>
                  <a:lnTo>
                    <a:pt x="14468" y="1696"/>
                  </a:lnTo>
                  <a:lnTo>
                    <a:pt x="14494" y="1599"/>
                  </a:lnTo>
                  <a:lnTo>
                    <a:pt x="14503" y="1503"/>
                  </a:lnTo>
                  <a:lnTo>
                    <a:pt x="14503" y="501"/>
                  </a:lnTo>
                  <a:lnTo>
                    <a:pt x="14503" y="501"/>
                  </a:lnTo>
                  <a:lnTo>
                    <a:pt x="14494" y="405"/>
                  </a:lnTo>
                  <a:lnTo>
                    <a:pt x="14468" y="308"/>
                  </a:lnTo>
                  <a:lnTo>
                    <a:pt x="14424" y="229"/>
                  </a:lnTo>
                  <a:lnTo>
                    <a:pt x="14363" y="150"/>
                  </a:lnTo>
                  <a:lnTo>
                    <a:pt x="14284" y="88"/>
                  </a:lnTo>
                  <a:lnTo>
                    <a:pt x="14205" y="44"/>
                  </a:lnTo>
                  <a:lnTo>
                    <a:pt x="14108" y="18"/>
                  </a:lnTo>
                  <a:lnTo>
                    <a:pt x="14011" y="1"/>
                  </a:lnTo>
                  <a:lnTo>
                    <a:pt x="493" y="1"/>
                  </a:lnTo>
                  <a:lnTo>
                    <a:pt x="493" y="1"/>
                  </a:lnTo>
                  <a:lnTo>
                    <a:pt x="396" y="18"/>
                  </a:lnTo>
                  <a:lnTo>
                    <a:pt x="300" y="44"/>
                  </a:lnTo>
                  <a:lnTo>
                    <a:pt x="221" y="88"/>
                  </a:lnTo>
                  <a:lnTo>
                    <a:pt x="141" y="150"/>
                  </a:lnTo>
                  <a:lnTo>
                    <a:pt x="80" y="229"/>
                  </a:lnTo>
                  <a:lnTo>
                    <a:pt x="36" y="308"/>
                  </a:lnTo>
                  <a:lnTo>
                    <a:pt x="10" y="405"/>
                  </a:lnTo>
                  <a:lnTo>
                    <a:pt x="1" y="501"/>
                  </a:lnTo>
                  <a:lnTo>
                    <a:pt x="1" y="1503"/>
                  </a:lnTo>
                  <a:lnTo>
                    <a:pt x="1" y="1503"/>
                  </a:lnTo>
                  <a:lnTo>
                    <a:pt x="10" y="1599"/>
                  </a:lnTo>
                  <a:lnTo>
                    <a:pt x="36" y="1696"/>
                  </a:lnTo>
                  <a:lnTo>
                    <a:pt x="80" y="1775"/>
                  </a:lnTo>
                  <a:lnTo>
                    <a:pt x="141" y="1854"/>
                  </a:lnTo>
                  <a:lnTo>
                    <a:pt x="221" y="1915"/>
                  </a:lnTo>
                  <a:lnTo>
                    <a:pt x="300" y="1959"/>
                  </a:lnTo>
                  <a:lnTo>
                    <a:pt x="396" y="1986"/>
                  </a:lnTo>
                  <a:lnTo>
                    <a:pt x="493" y="1995"/>
                  </a:lnTo>
                  <a:lnTo>
                    <a:pt x="493" y="1995"/>
                  </a:lnTo>
                  <a:close/>
                </a:path>
              </a:pathLst>
            </a:custGeom>
            <a:solidFill>
              <a:srgbClr val="96AA8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3" name="Google Shape;1308;p26">
              <a:extLst>
                <a:ext uri="{FF2B5EF4-FFF2-40B4-BE49-F238E27FC236}">
                  <a16:creationId xmlns:a16="http://schemas.microsoft.com/office/drawing/2014/main" id="{2ECB0163-7725-BD28-3DF8-5CA38DBE2703}"/>
                </a:ext>
              </a:extLst>
            </p:cNvPr>
            <p:cNvSpPr/>
            <p:nvPr/>
          </p:nvSpPr>
          <p:spPr>
            <a:xfrm>
              <a:off x="457200" y="3185101"/>
              <a:ext cx="991820" cy="68519"/>
            </a:xfrm>
            <a:custGeom>
              <a:avLst/>
              <a:gdLst/>
              <a:ahLst/>
              <a:cxnLst/>
              <a:rect l="l" t="t" r="r" b="b"/>
              <a:pathLst>
                <a:path w="14504" h="1002" extrusionOk="0">
                  <a:moveTo>
                    <a:pt x="14503" y="1002"/>
                  </a:moveTo>
                  <a:lnTo>
                    <a:pt x="14503" y="501"/>
                  </a:lnTo>
                  <a:lnTo>
                    <a:pt x="14503" y="501"/>
                  </a:lnTo>
                  <a:lnTo>
                    <a:pt x="14494" y="405"/>
                  </a:lnTo>
                  <a:lnTo>
                    <a:pt x="14468" y="308"/>
                  </a:lnTo>
                  <a:lnTo>
                    <a:pt x="14424" y="229"/>
                  </a:lnTo>
                  <a:lnTo>
                    <a:pt x="14363" y="150"/>
                  </a:lnTo>
                  <a:lnTo>
                    <a:pt x="14284" y="88"/>
                  </a:lnTo>
                  <a:lnTo>
                    <a:pt x="14205" y="44"/>
                  </a:lnTo>
                  <a:lnTo>
                    <a:pt x="14108" y="18"/>
                  </a:lnTo>
                  <a:lnTo>
                    <a:pt x="14011" y="1"/>
                  </a:lnTo>
                  <a:lnTo>
                    <a:pt x="493" y="1"/>
                  </a:lnTo>
                  <a:lnTo>
                    <a:pt x="493" y="1"/>
                  </a:lnTo>
                  <a:lnTo>
                    <a:pt x="396" y="18"/>
                  </a:lnTo>
                  <a:lnTo>
                    <a:pt x="300" y="44"/>
                  </a:lnTo>
                  <a:lnTo>
                    <a:pt x="221" y="88"/>
                  </a:lnTo>
                  <a:lnTo>
                    <a:pt x="141" y="150"/>
                  </a:lnTo>
                  <a:lnTo>
                    <a:pt x="80" y="229"/>
                  </a:lnTo>
                  <a:lnTo>
                    <a:pt x="36" y="308"/>
                  </a:lnTo>
                  <a:lnTo>
                    <a:pt x="10" y="405"/>
                  </a:lnTo>
                  <a:lnTo>
                    <a:pt x="1" y="501"/>
                  </a:lnTo>
                  <a:lnTo>
                    <a:pt x="1" y="1002"/>
                  </a:lnTo>
                  <a:lnTo>
                    <a:pt x="14503" y="1002"/>
                  </a:lnTo>
                  <a:close/>
                </a:path>
              </a:pathLst>
            </a:custGeom>
            <a:solidFill>
              <a:schemeClr val="accent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64" name="Google Shape;1345;p26">
            <a:extLst>
              <a:ext uri="{FF2B5EF4-FFF2-40B4-BE49-F238E27FC236}">
                <a16:creationId xmlns:a16="http://schemas.microsoft.com/office/drawing/2014/main" id="{3347212D-D0E4-EAE3-9920-B4D0427074C1}"/>
              </a:ext>
            </a:extLst>
          </p:cNvPr>
          <p:cNvGrpSpPr/>
          <p:nvPr/>
        </p:nvGrpSpPr>
        <p:grpSpPr>
          <a:xfrm>
            <a:off x="1751787" y="3407362"/>
            <a:ext cx="1629258" cy="1066212"/>
            <a:chOff x="457178" y="3264373"/>
            <a:chExt cx="1629258" cy="1066212"/>
          </a:xfrm>
        </p:grpSpPr>
        <p:sp>
          <p:nvSpPr>
            <p:cNvPr id="67" name="Google Shape;1347;p26">
              <a:extLst>
                <a:ext uri="{FF2B5EF4-FFF2-40B4-BE49-F238E27FC236}">
                  <a16:creationId xmlns:a16="http://schemas.microsoft.com/office/drawing/2014/main" id="{11EE6254-FD55-F1E9-41F7-0B696F7D89BE}"/>
                </a:ext>
              </a:extLst>
            </p:cNvPr>
            <p:cNvSpPr txBox="1"/>
            <p:nvPr/>
          </p:nvSpPr>
          <p:spPr>
            <a:xfrm>
              <a:off x="457178" y="3722273"/>
              <a:ext cx="1629258" cy="608312"/>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Lightweight model</a:t>
              </a:r>
            </a:p>
          </p:txBody>
        </p:sp>
        <p:sp>
          <p:nvSpPr>
            <p:cNvPr id="66" name="Google Shape;1349;p26">
              <a:extLst>
                <a:ext uri="{FF2B5EF4-FFF2-40B4-BE49-F238E27FC236}">
                  <a16:creationId xmlns:a16="http://schemas.microsoft.com/office/drawing/2014/main" id="{66FAD74E-B92A-9AB6-F76C-D13FA78C8D0E}"/>
                </a:ext>
              </a:extLst>
            </p:cNvPr>
            <p:cNvSpPr txBox="1"/>
            <p:nvPr/>
          </p:nvSpPr>
          <p:spPr>
            <a:xfrm>
              <a:off x="844600" y="3264373"/>
              <a:ext cx="85440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69" name="Google Shape;1350;p26">
            <a:extLst>
              <a:ext uri="{FF2B5EF4-FFF2-40B4-BE49-F238E27FC236}">
                <a16:creationId xmlns:a16="http://schemas.microsoft.com/office/drawing/2014/main" id="{97B6CA08-8A9A-EF70-6FE4-C97219140832}"/>
              </a:ext>
            </a:extLst>
          </p:cNvPr>
          <p:cNvGrpSpPr/>
          <p:nvPr/>
        </p:nvGrpSpPr>
        <p:grpSpPr>
          <a:xfrm>
            <a:off x="3401879" y="2463662"/>
            <a:ext cx="1629258" cy="1648668"/>
            <a:chOff x="2107270" y="2320673"/>
            <a:chExt cx="1629258" cy="1648668"/>
          </a:xfrm>
        </p:grpSpPr>
        <p:sp>
          <p:nvSpPr>
            <p:cNvPr id="72" name="Google Shape;1352;p26">
              <a:extLst>
                <a:ext uri="{FF2B5EF4-FFF2-40B4-BE49-F238E27FC236}">
                  <a16:creationId xmlns:a16="http://schemas.microsoft.com/office/drawing/2014/main" id="{71FDD9E4-FC4F-3983-369F-721945CCF2EA}"/>
                </a:ext>
              </a:extLst>
            </p:cNvPr>
            <p:cNvSpPr txBox="1"/>
            <p:nvPr/>
          </p:nvSpPr>
          <p:spPr>
            <a:xfrm>
              <a:off x="2107270" y="2778572"/>
              <a:ext cx="1629258" cy="1190769"/>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Used for embedded devices or mobile</a:t>
              </a:r>
            </a:p>
          </p:txBody>
        </p:sp>
        <p:sp>
          <p:nvSpPr>
            <p:cNvPr id="71" name="Google Shape;1354;p26">
              <a:extLst>
                <a:ext uri="{FF2B5EF4-FFF2-40B4-BE49-F238E27FC236}">
                  <a16:creationId xmlns:a16="http://schemas.microsoft.com/office/drawing/2014/main" id="{FA8D916E-A446-02E6-5989-8A86DAF7C59A}"/>
                </a:ext>
              </a:extLst>
            </p:cNvPr>
            <p:cNvSpPr txBox="1"/>
            <p:nvPr/>
          </p:nvSpPr>
          <p:spPr>
            <a:xfrm>
              <a:off x="2494713" y="2320673"/>
              <a:ext cx="854400" cy="371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74" name="Google Shape;1355;p26">
            <a:extLst>
              <a:ext uri="{FF2B5EF4-FFF2-40B4-BE49-F238E27FC236}">
                <a16:creationId xmlns:a16="http://schemas.microsoft.com/office/drawing/2014/main" id="{C82826FB-D0A8-A66D-C2AB-DEBE39C4C220}"/>
              </a:ext>
            </a:extLst>
          </p:cNvPr>
          <p:cNvGrpSpPr/>
          <p:nvPr/>
        </p:nvGrpSpPr>
        <p:grpSpPr>
          <a:xfrm>
            <a:off x="4871717" y="3407362"/>
            <a:ext cx="2047330" cy="1375331"/>
            <a:chOff x="3577108" y="3264373"/>
            <a:chExt cx="2047330" cy="1375331"/>
          </a:xfrm>
        </p:grpSpPr>
        <p:sp>
          <p:nvSpPr>
            <p:cNvPr id="77" name="Google Shape;1357;p26">
              <a:extLst>
                <a:ext uri="{FF2B5EF4-FFF2-40B4-BE49-F238E27FC236}">
                  <a16:creationId xmlns:a16="http://schemas.microsoft.com/office/drawing/2014/main" id="{2D634095-4440-640E-71B7-11B802DF644B}"/>
                </a:ext>
              </a:extLst>
            </p:cNvPr>
            <p:cNvSpPr txBox="1"/>
            <p:nvPr/>
          </p:nvSpPr>
          <p:spPr>
            <a:xfrm>
              <a:off x="3577108" y="3722273"/>
              <a:ext cx="2047330" cy="9174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Balance between speed and accuracy</a:t>
              </a:r>
            </a:p>
          </p:txBody>
        </p:sp>
        <p:sp>
          <p:nvSpPr>
            <p:cNvPr id="76" name="Google Shape;1359;p26">
              <a:extLst>
                <a:ext uri="{FF2B5EF4-FFF2-40B4-BE49-F238E27FC236}">
                  <a16:creationId xmlns:a16="http://schemas.microsoft.com/office/drawing/2014/main" id="{55471379-B8BA-6C85-97C4-0F4D7578F5B5}"/>
                </a:ext>
              </a:extLst>
            </p:cNvPr>
            <p:cNvSpPr txBox="1"/>
            <p:nvPr/>
          </p:nvSpPr>
          <p:spPr>
            <a:xfrm>
              <a:off x="4144788" y="3264373"/>
              <a:ext cx="854400" cy="371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cxnSp>
        <p:nvCxnSpPr>
          <p:cNvPr id="79" name="Google Shape;1370;p26">
            <a:extLst>
              <a:ext uri="{FF2B5EF4-FFF2-40B4-BE49-F238E27FC236}">
                <a16:creationId xmlns:a16="http://schemas.microsoft.com/office/drawing/2014/main" id="{BE389E94-C8C9-1003-03A8-049D0E0075AC}"/>
              </a:ext>
            </a:extLst>
          </p:cNvPr>
          <p:cNvCxnSpPr>
            <a:stCxn id="66" idx="3"/>
            <a:endCxn id="71" idx="1"/>
          </p:cNvCxnSpPr>
          <p:nvPr/>
        </p:nvCxnSpPr>
        <p:spPr>
          <a:xfrm rot="10800000" flipH="1">
            <a:off x="2993609" y="2649262"/>
            <a:ext cx="795600" cy="943800"/>
          </a:xfrm>
          <a:prstGeom prst="bentConnector3">
            <a:avLst>
              <a:gd name="adj1" fmla="val 50007"/>
            </a:avLst>
          </a:prstGeom>
          <a:noFill/>
          <a:ln w="9525" cap="flat" cmpd="sng">
            <a:solidFill>
              <a:schemeClr val="dk2"/>
            </a:solidFill>
            <a:prstDash val="solid"/>
            <a:round/>
            <a:headEnd type="none" w="med" len="med"/>
            <a:tailEnd type="triangle" w="med" len="med"/>
          </a:ln>
        </p:spPr>
      </p:cxnSp>
      <p:cxnSp>
        <p:nvCxnSpPr>
          <p:cNvPr id="80" name="Google Shape;1371;p26">
            <a:extLst>
              <a:ext uri="{FF2B5EF4-FFF2-40B4-BE49-F238E27FC236}">
                <a16:creationId xmlns:a16="http://schemas.microsoft.com/office/drawing/2014/main" id="{3B671DF8-4C08-FEA5-7251-18E21376873A}"/>
              </a:ext>
            </a:extLst>
          </p:cNvPr>
          <p:cNvCxnSpPr>
            <a:stCxn id="71" idx="3"/>
            <a:endCxn id="76" idx="1"/>
          </p:cNvCxnSpPr>
          <p:nvPr/>
        </p:nvCxnSpPr>
        <p:spPr>
          <a:xfrm>
            <a:off x="4643722" y="2649362"/>
            <a:ext cx="795600" cy="943800"/>
          </a:xfrm>
          <a:prstGeom prst="bentConnector3">
            <a:avLst>
              <a:gd name="adj1" fmla="val 50005"/>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590161302"/>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7" name="Google Shape;1267;p39"/>
          <p:cNvSpPr txBox="1">
            <a:spLocks noGrp="1"/>
          </p:cNvSpPr>
          <p:nvPr>
            <p:ph type="title" idx="5"/>
          </p:nvPr>
        </p:nvSpPr>
        <p:spPr>
          <a:xfrm>
            <a:off x="5200891" y="2073653"/>
            <a:ext cx="1336767" cy="6429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 sz="6000" b="1" dirty="0">
                <a:solidFill>
                  <a:srgbClr val="D5837C"/>
                </a:solidFill>
              </a:rPr>
              <a:t>03</a:t>
            </a:r>
            <a:endParaRPr sz="6000" b="1" dirty="0">
              <a:solidFill>
                <a:srgbClr val="D5837C"/>
              </a:solidFill>
            </a:endParaRPr>
          </a:p>
        </p:txBody>
      </p:sp>
      <p:sp>
        <p:nvSpPr>
          <p:cNvPr id="1270" name="Google Shape;1270;p39"/>
          <p:cNvSpPr txBox="1">
            <a:spLocks noGrp="1"/>
          </p:cNvSpPr>
          <p:nvPr>
            <p:ph type="title" idx="8"/>
          </p:nvPr>
        </p:nvSpPr>
        <p:spPr>
          <a:xfrm>
            <a:off x="1013517" y="3033200"/>
            <a:ext cx="1336767" cy="6429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 sz="6000" b="1" dirty="0">
                <a:solidFill>
                  <a:srgbClr val="D5837C"/>
                </a:solidFill>
              </a:rPr>
              <a:t>02</a:t>
            </a:r>
            <a:endParaRPr sz="6000" b="1" dirty="0">
              <a:solidFill>
                <a:srgbClr val="D5837C"/>
              </a:solidFill>
            </a:endParaRPr>
          </a:p>
        </p:txBody>
      </p:sp>
      <p:sp>
        <p:nvSpPr>
          <p:cNvPr id="12" name="Google Shape;1264;p39">
            <a:extLst>
              <a:ext uri="{FF2B5EF4-FFF2-40B4-BE49-F238E27FC236}">
                <a16:creationId xmlns:a16="http://schemas.microsoft.com/office/drawing/2014/main" id="{226ADC2D-4A06-0B35-65A5-AFC582936E2F}"/>
              </a:ext>
            </a:extLst>
          </p:cNvPr>
          <p:cNvSpPr txBox="1">
            <a:spLocks/>
          </p:cNvSpPr>
          <p:nvPr/>
        </p:nvSpPr>
        <p:spPr>
          <a:xfrm>
            <a:off x="1264362" y="1410705"/>
            <a:ext cx="1041550" cy="64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Fira Sans Extra Condensed"/>
              <a:buNone/>
              <a:defRPr sz="3800" b="0" i="0" u="none" strike="noStrike" cap="none">
                <a:solidFill>
                  <a:schemeClr val="accent2"/>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 sz="6000" b="1">
                <a:solidFill>
                  <a:srgbClr val="B9CEA2"/>
                </a:solidFill>
              </a:rPr>
              <a:t>01</a:t>
            </a:r>
            <a:endParaRPr lang="en" sz="4400" b="1" dirty="0">
              <a:solidFill>
                <a:srgbClr val="B9CEA2"/>
              </a:solidFill>
            </a:endParaRPr>
          </a:p>
        </p:txBody>
      </p:sp>
      <p:sp>
        <p:nvSpPr>
          <p:cNvPr id="13" name="Google Shape;1267;p39">
            <a:extLst>
              <a:ext uri="{FF2B5EF4-FFF2-40B4-BE49-F238E27FC236}">
                <a16:creationId xmlns:a16="http://schemas.microsoft.com/office/drawing/2014/main" id="{5F154124-967A-8AA3-763A-199B10F25D0A}"/>
              </a:ext>
            </a:extLst>
          </p:cNvPr>
          <p:cNvSpPr txBox="1">
            <a:spLocks/>
          </p:cNvSpPr>
          <p:nvPr/>
        </p:nvSpPr>
        <p:spPr>
          <a:xfrm>
            <a:off x="5156519" y="2040858"/>
            <a:ext cx="1336767" cy="64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Fira Sans Extra Condensed"/>
              <a:buNone/>
              <a:defRPr sz="3800" b="0" i="0" u="none" strike="noStrike" cap="none">
                <a:solidFill>
                  <a:schemeClr val="accent2"/>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 sz="6000" b="1">
                <a:solidFill>
                  <a:srgbClr val="B9CEA2"/>
                </a:solidFill>
              </a:rPr>
              <a:t>03</a:t>
            </a:r>
            <a:endParaRPr lang="en" sz="6000" b="1" dirty="0">
              <a:solidFill>
                <a:srgbClr val="B9CEA2"/>
              </a:solidFill>
            </a:endParaRPr>
          </a:p>
        </p:txBody>
      </p:sp>
      <p:sp>
        <p:nvSpPr>
          <p:cNvPr id="14" name="Google Shape;1270;p39">
            <a:extLst>
              <a:ext uri="{FF2B5EF4-FFF2-40B4-BE49-F238E27FC236}">
                <a16:creationId xmlns:a16="http://schemas.microsoft.com/office/drawing/2014/main" id="{145021A5-399B-1487-E219-CB3E0C2EAB19}"/>
              </a:ext>
            </a:extLst>
          </p:cNvPr>
          <p:cNvSpPr txBox="1">
            <a:spLocks/>
          </p:cNvSpPr>
          <p:nvPr/>
        </p:nvSpPr>
        <p:spPr>
          <a:xfrm>
            <a:off x="969145" y="3000405"/>
            <a:ext cx="1336767" cy="64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Fira Sans Extra Condensed"/>
              <a:buNone/>
              <a:defRPr sz="3800" b="0" i="0" u="none" strike="noStrike" cap="none">
                <a:solidFill>
                  <a:schemeClr val="accent2"/>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 sz="6000" b="1">
                <a:solidFill>
                  <a:srgbClr val="B9CEA2"/>
                </a:solidFill>
              </a:rPr>
              <a:t>02</a:t>
            </a:r>
            <a:endParaRPr lang="en" sz="6000" b="1" dirty="0">
              <a:solidFill>
                <a:srgbClr val="B9CEA2"/>
              </a:solidFill>
            </a:endParaRPr>
          </a:p>
        </p:txBody>
      </p:sp>
      <p:sp>
        <p:nvSpPr>
          <p:cNvPr id="15" name="Google Shape;1273;p39">
            <a:extLst>
              <a:ext uri="{FF2B5EF4-FFF2-40B4-BE49-F238E27FC236}">
                <a16:creationId xmlns:a16="http://schemas.microsoft.com/office/drawing/2014/main" id="{22698288-B72F-6200-C965-B1BB0DD7ED91}"/>
              </a:ext>
            </a:extLst>
          </p:cNvPr>
          <p:cNvSpPr txBox="1">
            <a:spLocks/>
          </p:cNvSpPr>
          <p:nvPr/>
        </p:nvSpPr>
        <p:spPr>
          <a:xfrm>
            <a:off x="5156519" y="3630558"/>
            <a:ext cx="1336767" cy="64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Fira Sans Extra Condensed"/>
              <a:buNone/>
              <a:defRPr sz="3800" b="0" i="0" u="none" strike="noStrike" cap="none">
                <a:solidFill>
                  <a:schemeClr val="accent2"/>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30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9pPr>
          </a:lstStyle>
          <a:p>
            <a:r>
              <a:rPr lang="en" sz="6000" b="1">
                <a:solidFill>
                  <a:srgbClr val="B9CEA2"/>
                </a:solidFill>
              </a:rPr>
              <a:t>04</a:t>
            </a:r>
          </a:p>
        </p:txBody>
      </p:sp>
      <p:sp>
        <p:nvSpPr>
          <p:cNvPr id="1263" name="Google Shape;1263;p39"/>
          <p:cNvSpPr txBox="1">
            <a:spLocks noGrp="1"/>
          </p:cNvSpPr>
          <p:nvPr>
            <p:ph type="title"/>
          </p:nvPr>
        </p:nvSpPr>
        <p:spPr>
          <a:xfrm>
            <a:off x="758775" y="381193"/>
            <a:ext cx="7626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264" name="Google Shape;1264;p39"/>
          <p:cNvSpPr txBox="1">
            <a:spLocks noGrp="1"/>
          </p:cNvSpPr>
          <p:nvPr>
            <p:ph type="title" idx="2"/>
          </p:nvPr>
        </p:nvSpPr>
        <p:spPr>
          <a:xfrm>
            <a:off x="1308734" y="1443500"/>
            <a:ext cx="1041550" cy="6429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 sz="6000" b="1" dirty="0">
                <a:solidFill>
                  <a:srgbClr val="D5837C"/>
                </a:solidFill>
              </a:rPr>
              <a:t>01</a:t>
            </a:r>
            <a:endParaRPr sz="4400" b="1" dirty="0">
              <a:solidFill>
                <a:srgbClr val="D5837C"/>
              </a:solidFill>
            </a:endParaRPr>
          </a:p>
        </p:txBody>
      </p:sp>
      <p:sp>
        <p:nvSpPr>
          <p:cNvPr id="1265" name="Google Shape;1265;p39"/>
          <p:cNvSpPr txBox="1">
            <a:spLocks noGrp="1"/>
          </p:cNvSpPr>
          <p:nvPr>
            <p:ph type="title" idx="3"/>
          </p:nvPr>
        </p:nvSpPr>
        <p:spPr>
          <a:xfrm>
            <a:off x="2350234" y="1443547"/>
            <a:ext cx="2390100" cy="642900"/>
          </a:xfrm>
          <a:prstGeom prst="rect">
            <a:avLst/>
          </a:prstGeom>
        </p:spPr>
        <p:txBody>
          <a:bodyPr spcFirstLastPara="1" wrap="square" lIns="91425" tIns="91425" rIns="91425" bIns="91425" anchor="ctr" anchorCtr="0">
            <a:noAutofit/>
          </a:bodyPr>
          <a:lstStyle/>
          <a:p>
            <a:pPr marL="0" lvl="0" indent="0" algn="l">
              <a:lnSpc>
                <a:spcPct val="100000"/>
              </a:lnSpc>
              <a:spcBef>
                <a:spcPts val="0"/>
              </a:spcBef>
              <a:spcAft>
                <a:spcPts val="0"/>
              </a:spcAft>
              <a:buSzPts val="2400"/>
              <a:buNone/>
            </a:pPr>
            <a:r>
              <a:rPr lang="en-US" sz="2000" dirty="0"/>
              <a:t>Introduction</a:t>
            </a:r>
          </a:p>
        </p:txBody>
      </p:sp>
      <p:sp>
        <p:nvSpPr>
          <p:cNvPr id="1268" name="Google Shape;1268;p39"/>
          <p:cNvSpPr txBox="1">
            <a:spLocks noGrp="1"/>
          </p:cNvSpPr>
          <p:nvPr>
            <p:ph type="title" idx="6"/>
          </p:nvPr>
        </p:nvSpPr>
        <p:spPr>
          <a:xfrm>
            <a:off x="6537408" y="2073700"/>
            <a:ext cx="2390100" cy="6429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000" dirty="0"/>
              <a:t>Project </a:t>
            </a:r>
            <a:br>
              <a:rPr lang="en-US" sz="2000" dirty="0"/>
            </a:br>
            <a:r>
              <a:rPr lang="en-US" sz="2000" dirty="0"/>
              <a:t>specifications</a:t>
            </a:r>
          </a:p>
        </p:txBody>
      </p:sp>
      <p:sp>
        <p:nvSpPr>
          <p:cNvPr id="1271" name="Google Shape;1271;p39"/>
          <p:cNvSpPr txBox="1">
            <a:spLocks noGrp="1"/>
          </p:cNvSpPr>
          <p:nvPr>
            <p:ph type="title" idx="9"/>
          </p:nvPr>
        </p:nvSpPr>
        <p:spPr>
          <a:xfrm>
            <a:off x="2350234" y="3033322"/>
            <a:ext cx="2390100" cy="6429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000" dirty="0"/>
              <a:t>Limitations</a:t>
            </a:r>
          </a:p>
        </p:txBody>
      </p:sp>
      <p:sp>
        <p:nvSpPr>
          <p:cNvPr id="1273" name="Google Shape;1273;p39"/>
          <p:cNvSpPr txBox="1">
            <a:spLocks noGrp="1"/>
          </p:cNvSpPr>
          <p:nvPr>
            <p:ph type="title" idx="14"/>
          </p:nvPr>
        </p:nvSpPr>
        <p:spPr>
          <a:xfrm>
            <a:off x="5200891" y="3663353"/>
            <a:ext cx="1336767" cy="6429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 sz="6000" b="1">
                <a:solidFill>
                  <a:srgbClr val="D5837C"/>
                </a:solidFill>
              </a:rPr>
              <a:t>04</a:t>
            </a:r>
            <a:endParaRPr sz="6000" b="1">
              <a:solidFill>
                <a:srgbClr val="D5837C"/>
              </a:solidFill>
            </a:endParaRPr>
          </a:p>
        </p:txBody>
      </p:sp>
      <p:sp>
        <p:nvSpPr>
          <p:cNvPr id="1274" name="Google Shape;1274;p39"/>
          <p:cNvSpPr txBox="1">
            <a:spLocks noGrp="1"/>
          </p:cNvSpPr>
          <p:nvPr>
            <p:ph type="title" idx="15"/>
          </p:nvPr>
        </p:nvSpPr>
        <p:spPr>
          <a:xfrm>
            <a:off x="6537407" y="3663475"/>
            <a:ext cx="2662609" cy="6429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000" dirty="0"/>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20" name="Google Shape;855;p21">
            <a:extLst>
              <a:ext uri="{FF2B5EF4-FFF2-40B4-BE49-F238E27FC236}">
                <a16:creationId xmlns:a16="http://schemas.microsoft.com/office/drawing/2014/main" id="{8044D8B9-D915-C247-C16D-3CF1CDB51114}"/>
              </a:ext>
            </a:extLst>
          </p:cNvPr>
          <p:cNvSpPr txBox="1">
            <a:spLocks noGrp="1"/>
          </p:cNvSpPr>
          <p:nvPr>
            <p:ph type="title"/>
          </p:nvPr>
        </p:nvSpPr>
        <p:spPr>
          <a:xfrm>
            <a:off x="698602" y="411475"/>
            <a:ext cx="7988197" cy="371400"/>
          </a:xfrm>
          <a:prstGeom prst="rect">
            <a:avLst/>
          </a:prstGeom>
        </p:spPr>
        <p:txBody>
          <a:bodyPr spcFirstLastPara="1" wrap="square" lIns="91425" tIns="91425" rIns="91425" bIns="91425" anchor="ctr" anchorCtr="0">
            <a:noAutofit/>
          </a:bodyPr>
          <a:lstStyle/>
          <a:p>
            <a:r>
              <a:rPr lang="en-US" dirty="0">
                <a:latin typeface="Fira Sans Extra Condensed" panose="020B0503050000020004" pitchFamily="34" charset="0"/>
                <a:ea typeface="Montserrat"/>
                <a:cs typeface="Montserrat"/>
                <a:sym typeface="Montserrat"/>
              </a:rPr>
              <a:t>Mobile Application:</a:t>
            </a:r>
            <a:endParaRPr lang="en-US" dirty="0">
              <a:solidFill>
                <a:srgbClr val="D5837C"/>
              </a:solidFill>
              <a:latin typeface="Fira Sans Extra Condensed" panose="020B0503050000020004" pitchFamily="34" charset="0"/>
            </a:endParaRPr>
          </a:p>
        </p:txBody>
      </p:sp>
      <p:sp>
        <p:nvSpPr>
          <p:cNvPr id="41" name="Google Shape;387;p4">
            <a:extLst>
              <a:ext uri="{FF2B5EF4-FFF2-40B4-BE49-F238E27FC236}">
                <a16:creationId xmlns:a16="http://schemas.microsoft.com/office/drawing/2014/main" id="{AB6A53F6-6927-8491-DCC2-6EFA0A571D1D}"/>
              </a:ext>
            </a:extLst>
          </p:cNvPr>
          <p:cNvSpPr/>
          <p:nvPr/>
        </p:nvSpPr>
        <p:spPr>
          <a:xfrm>
            <a:off x="544883" y="1776969"/>
            <a:ext cx="153720" cy="142560"/>
          </a:xfrm>
          <a:prstGeom prst="ellipse">
            <a:avLst/>
          </a:prstGeom>
          <a:solidFill>
            <a:srgbClr val="93A597"/>
          </a:solidFill>
          <a:ln w="57225" cap="flat" cmpd="sng">
            <a:solidFill>
              <a:srgbClr val="B9CEA2"/>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42" name="Google Shape;388;p4">
            <a:extLst>
              <a:ext uri="{FF2B5EF4-FFF2-40B4-BE49-F238E27FC236}">
                <a16:creationId xmlns:a16="http://schemas.microsoft.com/office/drawing/2014/main" id="{6649B6C4-F38C-FCD0-D154-F4B46E649372}"/>
              </a:ext>
            </a:extLst>
          </p:cNvPr>
          <p:cNvSpPr/>
          <p:nvPr/>
        </p:nvSpPr>
        <p:spPr>
          <a:xfrm>
            <a:off x="544883" y="2354229"/>
            <a:ext cx="153720" cy="142560"/>
          </a:xfrm>
          <a:prstGeom prst="ellipse">
            <a:avLst/>
          </a:prstGeom>
          <a:solidFill>
            <a:srgbClr val="93A597"/>
          </a:solidFill>
          <a:ln w="57225" cap="flat" cmpd="sng">
            <a:solidFill>
              <a:srgbClr val="B9CEA2"/>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43" name="Google Shape;390;p4">
            <a:extLst>
              <a:ext uri="{FF2B5EF4-FFF2-40B4-BE49-F238E27FC236}">
                <a16:creationId xmlns:a16="http://schemas.microsoft.com/office/drawing/2014/main" id="{59614B16-3BC8-37D2-E55C-94105EAE688C}"/>
              </a:ext>
            </a:extLst>
          </p:cNvPr>
          <p:cNvSpPr/>
          <p:nvPr/>
        </p:nvSpPr>
        <p:spPr>
          <a:xfrm>
            <a:off x="931883" y="2185749"/>
            <a:ext cx="5843997" cy="677078"/>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Simulate deploying the model for an IoT system as an embedded device</a:t>
            </a:r>
            <a:endParaRPr sz="1600" b="0" i="0" u="none" strike="noStrike" cap="none" dirty="0">
              <a:solidFill>
                <a:srgbClr val="000000"/>
              </a:solidFill>
              <a:latin typeface="Montserrat" panose="00000500000000000000" pitchFamily="50" charset="0"/>
              <a:ea typeface="Roboto" pitchFamily="2" charset="0"/>
              <a:sym typeface="Arial"/>
            </a:endParaRPr>
          </a:p>
        </p:txBody>
      </p:sp>
      <p:sp>
        <p:nvSpPr>
          <p:cNvPr id="44" name="Google Shape;389;p4">
            <a:extLst>
              <a:ext uri="{FF2B5EF4-FFF2-40B4-BE49-F238E27FC236}">
                <a16:creationId xmlns:a16="http://schemas.microsoft.com/office/drawing/2014/main" id="{A538BE60-21E7-8940-0746-258612F32A5E}"/>
              </a:ext>
            </a:extLst>
          </p:cNvPr>
          <p:cNvSpPr/>
          <p:nvPr/>
        </p:nvSpPr>
        <p:spPr>
          <a:xfrm>
            <a:off x="931883" y="1625409"/>
            <a:ext cx="5961284" cy="430857"/>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Develop an interface to the system using </a:t>
            </a:r>
            <a:r>
              <a:rPr lang="en-US" sz="1600" b="1" dirty="0">
                <a:solidFill>
                  <a:srgbClr val="D5837C"/>
                </a:solidFill>
                <a:latin typeface="Montserrat" panose="00000500000000000000" pitchFamily="50" charset="0"/>
                <a:ea typeface="Roboto" pitchFamily="2" charset="0"/>
                <a:cs typeface="Electrolize"/>
                <a:sym typeface="Electrolize"/>
              </a:rPr>
              <a:t>Flutter.</a:t>
            </a:r>
            <a:endParaRPr sz="1600" b="1" i="0" u="none" strike="noStrike" cap="none" dirty="0">
              <a:solidFill>
                <a:srgbClr val="D5837C"/>
              </a:solidFill>
              <a:latin typeface="Montserrat" panose="00000500000000000000" pitchFamily="50" charset="0"/>
              <a:ea typeface="Roboto" pitchFamily="2" charset="0"/>
              <a:sym typeface="Arial"/>
            </a:endParaRPr>
          </a:p>
        </p:txBody>
      </p:sp>
      <p:grpSp>
        <p:nvGrpSpPr>
          <p:cNvPr id="2" name="Google Shape;823;p41">
            <a:extLst>
              <a:ext uri="{FF2B5EF4-FFF2-40B4-BE49-F238E27FC236}">
                <a16:creationId xmlns:a16="http://schemas.microsoft.com/office/drawing/2014/main" id="{61E954F1-B1F1-8E32-076B-D13F69CC41DA}"/>
              </a:ext>
            </a:extLst>
          </p:cNvPr>
          <p:cNvGrpSpPr/>
          <p:nvPr/>
        </p:nvGrpSpPr>
        <p:grpSpPr>
          <a:xfrm flipH="1">
            <a:off x="7058402" y="1701163"/>
            <a:ext cx="2076628" cy="2112171"/>
            <a:chOff x="719878" y="1032266"/>
            <a:chExt cx="3323515" cy="3078966"/>
          </a:xfrm>
        </p:grpSpPr>
        <p:sp>
          <p:nvSpPr>
            <p:cNvPr id="3" name="Google Shape;824;p41">
              <a:extLst>
                <a:ext uri="{FF2B5EF4-FFF2-40B4-BE49-F238E27FC236}">
                  <a16:creationId xmlns:a16="http://schemas.microsoft.com/office/drawing/2014/main" id="{F1A12B0D-EBD2-DBA3-FAB5-99915C97F869}"/>
                </a:ext>
              </a:extLst>
            </p:cNvPr>
            <p:cNvSpPr/>
            <p:nvPr/>
          </p:nvSpPr>
          <p:spPr>
            <a:xfrm flipH="1">
              <a:off x="719878" y="3834800"/>
              <a:ext cx="3083924" cy="276432"/>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4" name="Google Shape;825;p41">
              <a:extLst>
                <a:ext uri="{FF2B5EF4-FFF2-40B4-BE49-F238E27FC236}">
                  <a16:creationId xmlns:a16="http://schemas.microsoft.com/office/drawing/2014/main" id="{AD66B74A-390D-0AF6-E268-6A7FED653C4A}"/>
                </a:ext>
              </a:extLst>
            </p:cNvPr>
            <p:cNvSpPr/>
            <p:nvPr/>
          </p:nvSpPr>
          <p:spPr>
            <a:xfrm rot="3863858">
              <a:off x="3581854" y="1890967"/>
              <a:ext cx="391677" cy="531400"/>
            </a:xfrm>
            <a:custGeom>
              <a:avLst/>
              <a:gdLst/>
              <a:ahLst/>
              <a:cxnLst/>
              <a:rect l="l" t="t" r="r" b="b"/>
              <a:pathLst>
                <a:path w="13377" h="18149" extrusionOk="0">
                  <a:moveTo>
                    <a:pt x="7756" y="0"/>
                  </a:moveTo>
                  <a:cubicBezTo>
                    <a:pt x="6728" y="0"/>
                    <a:pt x="5615" y="269"/>
                    <a:pt x="4403" y="836"/>
                  </a:cubicBezTo>
                  <a:cubicBezTo>
                    <a:pt x="2402" y="1737"/>
                    <a:pt x="1101" y="2904"/>
                    <a:pt x="567" y="4272"/>
                  </a:cubicBezTo>
                  <a:cubicBezTo>
                    <a:pt x="0" y="5740"/>
                    <a:pt x="0" y="7307"/>
                    <a:pt x="567" y="8775"/>
                  </a:cubicBezTo>
                  <a:lnTo>
                    <a:pt x="4970" y="7374"/>
                  </a:lnTo>
                  <a:cubicBezTo>
                    <a:pt x="4670" y="6507"/>
                    <a:pt x="4637" y="5806"/>
                    <a:pt x="4804" y="5306"/>
                  </a:cubicBezTo>
                  <a:cubicBezTo>
                    <a:pt x="5004" y="4839"/>
                    <a:pt x="5371" y="4439"/>
                    <a:pt x="5838" y="4238"/>
                  </a:cubicBezTo>
                  <a:cubicBezTo>
                    <a:pt x="6091" y="4100"/>
                    <a:pt x="6376" y="4026"/>
                    <a:pt x="6671" y="4026"/>
                  </a:cubicBezTo>
                  <a:cubicBezTo>
                    <a:pt x="6803" y="4026"/>
                    <a:pt x="6938" y="4041"/>
                    <a:pt x="7072" y="4072"/>
                  </a:cubicBezTo>
                  <a:cubicBezTo>
                    <a:pt x="7405" y="4205"/>
                    <a:pt x="7706" y="4472"/>
                    <a:pt x="7839" y="4839"/>
                  </a:cubicBezTo>
                  <a:cubicBezTo>
                    <a:pt x="8006" y="5239"/>
                    <a:pt x="7906" y="5806"/>
                    <a:pt x="7539" y="6540"/>
                  </a:cubicBezTo>
                  <a:cubicBezTo>
                    <a:pt x="7072" y="7474"/>
                    <a:pt x="6672" y="8442"/>
                    <a:pt x="6305" y="9409"/>
                  </a:cubicBezTo>
                  <a:cubicBezTo>
                    <a:pt x="6171" y="9909"/>
                    <a:pt x="6104" y="10410"/>
                    <a:pt x="6138" y="10910"/>
                  </a:cubicBezTo>
                  <a:cubicBezTo>
                    <a:pt x="6205" y="11544"/>
                    <a:pt x="6405" y="12178"/>
                    <a:pt x="6672" y="12745"/>
                  </a:cubicBezTo>
                  <a:lnTo>
                    <a:pt x="6872" y="13145"/>
                  </a:lnTo>
                  <a:lnTo>
                    <a:pt x="10975" y="11277"/>
                  </a:lnTo>
                  <a:cubicBezTo>
                    <a:pt x="10741" y="10810"/>
                    <a:pt x="10641" y="10276"/>
                    <a:pt x="10641" y="9776"/>
                  </a:cubicBezTo>
                  <a:cubicBezTo>
                    <a:pt x="10774" y="9075"/>
                    <a:pt x="11041" y="8375"/>
                    <a:pt x="11408" y="7774"/>
                  </a:cubicBezTo>
                  <a:cubicBezTo>
                    <a:pt x="11942" y="6807"/>
                    <a:pt x="12309" y="5806"/>
                    <a:pt x="12509" y="4739"/>
                  </a:cubicBezTo>
                  <a:cubicBezTo>
                    <a:pt x="12609" y="4038"/>
                    <a:pt x="12509" y="3371"/>
                    <a:pt x="12209" y="2737"/>
                  </a:cubicBezTo>
                  <a:cubicBezTo>
                    <a:pt x="11575" y="1270"/>
                    <a:pt x="10207" y="269"/>
                    <a:pt x="8640" y="69"/>
                  </a:cubicBezTo>
                  <a:cubicBezTo>
                    <a:pt x="8352" y="23"/>
                    <a:pt x="8058" y="0"/>
                    <a:pt x="7756" y="0"/>
                  </a:cubicBezTo>
                  <a:close/>
                  <a:moveTo>
                    <a:pt x="11608" y="12311"/>
                  </a:moveTo>
                  <a:lnTo>
                    <a:pt x="7239" y="14279"/>
                  </a:lnTo>
                  <a:lnTo>
                    <a:pt x="8973" y="18148"/>
                  </a:lnTo>
                  <a:lnTo>
                    <a:pt x="13376" y="16180"/>
                  </a:lnTo>
                  <a:lnTo>
                    <a:pt x="11608" y="1231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5" name="Google Shape;826;p41">
              <a:extLst>
                <a:ext uri="{FF2B5EF4-FFF2-40B4-BE49-F238E27FC236}">
                  <a16:creationId xmlns:a16="http://schemas.microsoft.com/office/drawing/2014/main" id="{E1895A1D-6501-50F7-0326-A5A3F305741A}"/>
                </a:ext>
              </a:extLst>
            </p:cNvPr>
            <p:cNvSpPr/>
            <p:nvPr/>
          </p:nvSpPr>
          <p:spPr>
            <a:xfrm rot="3863858">
              <a:off x="3183681" y="1870301"/>
              <a:ext cx="393638" cy="364183"/>
            </a:xfrm>
            <a:custGeom>
              <a:avLst/>
              <a:gdLst/>
              <a:ahLst/>
              <a:cxnLst/>
              <a:rect l="l" t="t" r="r" b="b"/>
              <a:pathLst>
                <a:path w="13444" h="12438" extrusionOk="0">
                  <a:moveTo>
                    <a:pt x="5395" y="0"/>
                  </a:moveTo>
                  <a:cubicBezTo>
                    <a:pt x="4946" y="0"/>
                    <a:pt x="4496" y="86"/>
                    <a:pt x="4070" y="262"/>
                  </a:cubicBezTo>
                  <a:cubicBezTo>
                    <a:pt x="3003" y="696"/>
                    <a:pt x="2102" y="1430"/>
                    <a:pt x="1468" y="2397"/>
                  </a:cubicBezTo>
                  <a:cubicBezTo>
                    <a:pt x="434" y="3765"/>
                    <a:pt x="1" y="5032"/>
                    <a:pt x="134" y="6200"/>
                  </a:cubicBezTo>
                  <a:cubicBezTo>
                    <a:pt x="334" y="7400"/>
                    <a:pt x="935" y="8468"/>
                    <a:pt x="1869" y="9235"/>
                  </a:cubicBezTo>
                  <a:lnTo>
                    <a:pt x="4370" y="6633"/>
                  </a:lnTo>
                  <a:cubicBezTo>
                    <a:pt x="3937" y="6266"/>
                    <a:pt x="3603" y="5799"/>
                    <a:pt x="3470" y="5266"/>
                  </a:cubicBezTo>
                  <a:cubicBezTo>
                    <a:pt x="3403" y="4865"/>
                    <a:pt x="3503" y="4465"/>
                    <a:pt x="3770" y="4131"/>
                  </a:cubicBezTo>
                  <a:cubicBezTo>
                    <a:pt x="3937" y="3865"/>
                    <a:pt x="4204" y="3664"/>
                    <a:pt x="4537" y="3564"/>
                  </a:cubicBezTo>
                  <a:cubicBezTo>
                    <a:pt x="4586" y="3559"/>
                    <a:pt x="4635" y="3556"/>
                    <a:pt x="4683" y="3556"/>
                  </a:cubicBezTo>
                  <a:cubicBezTo>
                    <a:pt x="4933" y="3556"/>
                    <a:pt x="5175" y="3630"/>
                    <a:pt x="5371" y="3798"/>
                  </a:cubicBezTo>
                  <a:cubicBezTo>
                    <a:pt x="5638" y="3998"/>
                    <a:pt x="5771" y="4398"/>
                    <a:pt x="5805" y="5065"/>
                  </a:cubicBezTo>
                  <a:cubicBezTo>
                    <a:pt x="5838" y="5866"/>
                    <a:pt x="5905" y="6667"/>
                    <a:pt x="6072" y="7467"/>
                  </a:cubicBezTo>
                  <a:cubicBezTo>
                    <a:pt x="6138" y="7867"/>
                    <a:pt x="6305" y="8234"/>
                    <a:pt x="6505" y="8568"/>
                  </a:cubicBezTo>
                  <a:cubicBezTo>
                    <a:pt x="6805" y="8968"/>
                    <a:pt x="7172" y="9335"/>
                    <a:pt x="7573" y="9602"/>
                  </a:cubicBezTo>
                  <a:lnTo>
                    <a:pt x="7840" y="9836"/>
                  </a:lnTo>
                  <a:lnTo>
                    <a:pt x="9941" y="7000"/>
                  </a:lnTo>
                  <a:cubicBezTo>
                    <a:pt x="9574" y="6767"/>
                    <a:pt x="9307" y="6466"/>
                    <a:pt x="9107" y="6133"/>
                  </a:cubicBezTo>
                  <a:cubicBezTo>
                    <a:pt x="8940" y="5599"/>
                    <a:pt x="8840" y="5032"/>
                    <a:pt x="8874" y="4465"/>
                  </a:cubicBezTo>
                  <a:cubicBezTo>
                    <a:pt x="8874" y="3598"/>
                    <a:pt x="8740" y="2764"/>
                    <a:pt x="8473" y="1963"/>
                  </a:cubicBezTo>
                  <a:cubicBezTo>
                    <a:pt x="8273" y="1463"/>
                    <a:pt x="7940" y="1029"/>
                    <a:pt x="7506" y="696"/>
                  </a:cubicBezTo>
                  <a:cubicBezTo>
                    <a:pt x="6881" y="238"/>
                    <a:pt x="6140" y="0"/>
                    <a:pt x="5395" y="0"/>
                  </a:cubicBezTo>
                  <a:close/>
                  <a:moveTo>
                    <a:pt x="10742" y="7434"/>
                  </a:moveTo>
                  <a:lnTo>
                    <a:pt x="8507" y="10469"/>
                  </a:lnTo>
                  <a:lnTo>
                    <a:pt x="11209" y="12437"/>
                  </a:lnTo>
                  <a:lnTo>
                    <a:pt x="13444" y="9402"/>
                  </a:lnTo>
                  <a:lnTo>
                    <a:pt x="10742" y="7434"/>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6" name="Google Shape;827;p41">
              <a:extLst>
                <a:ext uri="{FF2B5EF4-FFF2-40B4-BE49-F238E27FC236}">
                  <a16:creationId xmlns:a16="http://schemas.microsoft.com/office/drawing/2014/main" id="{173193CB-4ED3-7F36-5886-288AC2C1D7D5}"/>
                </a:ext>
              </a:extLst>
            </p:cNvPr>
            <p:cNvSpPr/>
            <p:nvPr/>
          </p:nvSpPr>
          <p:spPr>
            <a:xfrm flipH="1">
              <a:off x="2288267" y="3141187"/>
              <a:ext cx="355547" cy="788393"/>
            </a:xfrm>
            <a:custGeom>
              <a:avLst/>
              <a:gdLst/>
              <a:ahLst/>
              <a:cxnLst/>
              <a:rect l="l" t="t" r="r" b="b"/>
              <a:pathLst>
                <a:path w="12143" h="26926" extrusionOk="0">
                  <a:moveTo>
                    <a:pt x="5573" y="1"/>
                  </a:moveTo>
                  <a:cubicBezTo>
                    <a:pt x="4842" y="1"/>
                    <a:pt x="4119" y="410"/>
                    <a:pt x="3837" y="1374"/>
                  </a:cubicBezTo>
                  <a:cubicBezTo>
                    <a:pt x="3803" y="1441"/>
                    <a:pt x="1602" y="8112"/>
                    <a:pt x="201" y="12982"/>
                  </a:cubicBezTo>
                  <a:cubicBezTo>
                    <a:pt x="1" y="13616"/>
                    <a:pt x="167" y="14283"/>
                    <a:pt x="601" y="14750"/>
                  </a:cubicBezTo>
                  <a:cubicBezTo>
                    <a:pt x="4404" y="18886"/>
                    <a:pt x="6505" y="22689"/>
                    <a:pt x="8173" y="25925"/>
                  </a:cubicBezTo>
                  <a:cubicBezTo>
                    <a:pt x="8507" y="26525"/>
                    <a:pt x="9141" y="26926"/>
                    <a:pt x="9841" y="26926"/>
                  </a:cubicBezTo>
                  <a:cubicBezTo>
                    <a:pt x="11242" y="26926"/>
                    <a:pt x="12143" y="25458"/>
                    <a:pt x="11509" y="24190"/>
                  </a:cubicBezTo>
                  <a:cubicBezTo>
                    <a:pt x="9507" y="20154"/>
                    <a:pt x="7006" y="16418"/>
                    <a:pt x="4070" y="13016"/>
                  </a:cubicBezTo>
                  <a:cubicBezTo>
                    <a:pt x="5471" y="8346"/>
                    <a:pt x="7373" y="2608"/>
                    <a:pt x="7373" y="2541"/>
                  </a:cubicBezTo>
                  <a:cubicBezTo>
                    <a:pt x="7926" y="1044"/>
                    <a:pt x="6740" y="1"/>
                    <a:pt x="5573"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7" name="Google Shape;828;p41">
              <a:extLst>
                <a:ext uri="{FF2B5EF4-FFF2-40B4-BE49-F238E27FC236}">
                  <a16:creationId xmlns:a16="http://schemas.microsoft.com/office/drawing/2014/main" id="{35FB1261-7B5B-B3C0-8A16-A8ECBE12D23D}"/>
                </a:ext>
              </a:extLst>
            </p:cNvPr>
            <p:cNvSpPr/>
            <p:nvPr/>
          </p:nvSpPr>
          <p:spPr>
            <a:xfrm flipH="1">
              <a:off x="2263848" y="3845547"/>
              <a:ext cx="424882" cy="127983"/>
            </a:xfrm>
            <a:custGeom>
              <a:avLst/>
              <a:gdLst/>
              <a:ahLst/>
              <a:cxnLst/>
              <a:rect l="l" t="t" r="r" b="b"/>
              <a:pathLst>
                <a:path w="14511" h="4371" extrusionOk="0">
                  <a:moveTo>
                    <a:pt x="7672" y="1"/>
                  </a:moveTo>
                  <a:lnTo>
                    <a:pt x="0" y="4371"/>
                  </a:lnTo>
                  <a:lnTo>
                    <a:pt x="14511" y="4371"/>
                  </a:lnTo>
                  <a:lnTo>
                    <a:pt x="14110" y="268"/>
                  </a:lnTo>
                  <a:lnTo>
                    <a:pt x="7672"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8" name="Google Shape;829;p41">
              <a:extLst>
                <a:ext uri="{FF2B5EF4-FFF2-40B4-BE49-F238E27FC236}">
                  <a16:creationId xmlns:a16="http://schemas.microsoft.com/office/drawing/2014/main" id="{8C35B567-924E-F77E-9FAB-69A6C6A87835}"/>
                </a:ext>
              </a:extLst>
            </p:cNvPr>
            <p:cNvSpPr/>
            <p:nvPr/>
          </p:nvSpPr>
          <p:spPr>
            <a:xfrm flipH="1">
              <a:off x="1995262" y="2858548"/>
              <a:ext cx="800925" cy="620355"/>
            </a:xfrm>
            <a:custGeom>
              <a:avLst/>
              <a:gdLst/>
              <a:ahLst/>
              <a:cxnLst/>
              <a:rect l="l" t="t" r="r" b="b"/>
              <a:pathLst>
                <a:path w="27354" h="21187" extrusionOk="0">
                  <a:moveTo>
                    <a:pt x="14994" y="0"/>
                  </a:moveTo>
                  <a:cubicBezTo>
                    <a:pt x="13554" y="0"/>
                    <a:pt x="12061" y="221"/>
                    <a:pt x="10575" y="686"/>
                  </a:cubicBezTo>
                  <a:cubicBezTo>
                    <a:pt x="3970" y="2754"/>
                    <a:pt x="1" y="8859"/>
                    <a:pt x="1736" y="14329"/>
                  </a:cubicBezTo>
                  <a:cubicBezTo>
                    <a:pt x="3054" y="18569"/>
                    <a:pt x="7398" y="21186"/>
                    <a:pt x="12361" y="21186"/>
                  </a:cubicBezTo>
                  <a:cubicBezTo>
                    <a:pt x="13801" y="21186"/>
                    <a:pt x="15294" y="20966"/>
                    <a:pt x="16780" y="20500"/>
                  </a:cubicBezTo>
                  <a:cubicBezTo>
                    <a:pt x="23384" y="18432"/>
                    <a:pt x="27354" y="12328"/>
                    <a:pt x="25653"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9" name="Google Shape;830;p41">
              <a:extLst>
                <a:ext uri="{FF2B5EF4-FFF2-40B4-BE49-F238E27FC236}">
                  <a16:creationId xmlns:a16="http://schemas.microsoft.com/office/drawing/2014/main" id="{6445BDB9-2064-0FDB-D877-6E8535579C3C}"/>
                </a:ext>
              </a:extLst>
            </p:cNvPr>
            <p:cNvSpPr/>
            <p:nvPr/>
          </p:nvSpPr>
          <p:spPr>
            <a:xfrm flipH="1">
              <a:off x="2407407" y="2264281"/>
              <a:ext cx="1030451" cy="705209"/>
            </a:xfrm>
            <a:custGeom>
              <a:avLst/>
              <a:gdLst/>
              <a:ahLst/>
              <a:cxnLst/>
              <a:rect l="l" t="t" r="r" b="b"/>
              <a:pathLst>
                <a:path w="35193" h="24085" extrusionOk="0">
                  <a:moveTo>
                    <a:pt x="33324" y="0"/>
                  </a:moveTo>
                  <a:cubicBezTo>
                    <a:pt x="32290" y="0"/>
                    <a:pt x="31456" y="868"/>
                    <a:pt x="31456" y="1902"/>
                  </a:cubicBezTo>
                  <a:cubicBezTo>
                    <a:pt x="31456" y="2335"/>
                    <a:pt x="31323" y="12543"/>
                    <a:pt x="21582" y="18013"/>
                  </a:cubicBezTo>
                  <a:cubicBezTo>
                    <a:pt x="16504" y="16572"/>
                    <a:pt x="13208" y="16119"/>
                    <a:pt x="10859" y="16119"/>
                  </a:cubicBezTo>
                  <a:cubicBezTo>
                    <a:pt x="8642" y="16119"/>
                    <a:pt x="7269" y="16523"/>
                    <a:pt x="6038" y="16879"/>
                  </a:cubicBezTo>
                  <a:cubicBezTo>
                    <a:pt x="5571" y="17046"/>
                    <a:pt x="5104" y="17146"/>
                    <a:pt x="4670" y="17246"/>
                  </a:cubicBezTo>
                  <a:cubicBezTo>
                    <a:pt x="3836" y="17380"/>
                    <a:pt x="3203" y="18080"/>
                    <a:pt x="3136" y="18914"/>
                  </a:cubicBezTo>
                  <a:cubicBezTo>
                    <a:pt x="3002" y="19614"/>
                    <a:pt x="2535" y="20215"/>
                    <a:pt x="1868" y="20482"/>
                  </a:cubicBezTo>
                  <a:cubicBezTo>
                    <a:pt x="0" y="21282"/>
                    <a:pt x="534" y="24084"/>
                    <a:pt x="2602" y="24084"/>
                  </a:cubicBezTo>
                  <a:cubicBezTo>
                    <a:pt x="2836" y="24084"/>
                    <a:pt x="3103" y="24051"/>
                    <a:pt x="3336" y="23951"/>
                  </a:cubicBezTo>
                  <a:cubicBezTo>
                    <a:pt x="4804" y="23317"/>
                    <a:pt x="5971" y="22150"/>
                    <a:pt x="6505" y="20649"/>
                  </a:cubicBezTo>
                  <a:lnTo>
                    <a:pt x="7105" y="20482"/>
                  </a:lnTo>
                  <a:cubicBezTo>
                    <a:pt x="8063" y="20193"/>
                    <a:pt x="9139" y="19876"/>
                    <a:pt x="10920" y="19876"/>
                  </a:cubicBezTo>
                  <a:cubicBezTo>
                    <a:pt x="13047" y="19876"/>
                    <a:pt x="16178" y="20328"/>
                    <a:pt x="21316" y="21816"/>
                  </a:cubicBezTo>
                  <a:cubicBezTo>
                    <a:pt x="21469" y="21863"/>
                    <a:pt x="21631" y="21885"/>
                    <a:pt x="21796" y="21885"/>
                  </a:cubicBezTo>
                  <a:cubicBezTo>
                    <a:pt x="22095" y="21885"/>
                    <a:pt x="22403" y="21812"/>
                    <a:pt x="22683" y="21683"/>
                  </a:cubicBezTo>
                  <a:cubicBezTo>
                    <a:pt x="35125" y="15245"/>
                    <a:pt x="35192" y="2402"/>
                    <a:pt x="35192" y="1868"/>
                  </a:cubicBezTo>
                  <a:cubicBezTo>
                    <a:pt x="35159" y="834"/>
                    <a:pt x="34325" y="0"/>
                    <a:pt x="3332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0" name="Google Shape;831;p41">
              <a:extLst>
                <a:ext uri="{FF2B5EF4-FFF2-40B4-BE49-F238E27FC236}">
                  <a16:creationId xmlns:a16="http://schemas.microsoft.com/office/drawing/2014/main" id="{7A0C3215-6415-4CE3-E2FF-0B445442F32A}"/>
                </a:ext>
              </a:extLst>
            </p:cNvPr>
            <p:cNvSpPr/>
            <p:nvPr/>
          </p:nvSpPr>
          <p:spPr>
            <a:xfrm flipH="1">
              <a:off x="1103540" y="1032266"/>
              <a:ext cx="1999326" cy="2401399"/>
            </a:xfrm>
            <a:custGeom>
              <a:avLst/>
              <a:gdLst/>
              <a:ahLst/>
              <a:cxnLst/>
              <a:rect l="l" t="t" r="r" b="b"/>
              <a:pathLst>
                <a:path w="68283" h="82015" extrusionOk="0">
                  <a:moveTo>
                    <a:pt x="32431" y="1"/>
                  </a:moveTo>
                  <a:cubicBezTo>
                    <a:pt x="31731" y="1"/>
                    <a:pt x="31017" y="27"/>
                    <a:pt x="30289" y="81"/>
                  </a:cubicBezTo>
                  <a:cubicBezTo>
                    <a:pt x="1" y="2282"/>
                    <a:pt x="9474" y="38675"/>
                    <a:pt x="13010" y="52785"/>
                  </a:cubicBezTo>
                  <a:cubicBezTo>
                    <a:pt x="15345" y="61992"/>
                    <a:pt x="15312" y="68963"/>
                    <a:pt x="14978" y="73000"/>
                  </a:cubicBezTo>
                  <a:cubicBezTo>
                    <a:pt x="14711" y="75735"/>
                    <a:pt x="16279" y="78337"/>
                    <a:pt x="18814" y="79337"/>
                  </a:cubicBezTo>
                  <a:cubicBezTo>
                    <a:pt x="23488" y="81187"/>
                    <a:pt x="29281" y="82015"/>
                    <a:pt x="35737" y="82015"/>
                  </a:cubicBezTo>
                  <a:cubicBezTo>
                    <a:pt x="42322" y="82015"/>
                    <a:pt x="49596" y="81154"/>
                    <a:pt x="57075" y="79638"/>
                  </a:cubicBezTo>
                  <a:cubicBezTo>
                    <a:pt x="63613" y="78337"/>
                    <a:pt x="68283" y="72566"/>
                    <a:pt x="68216" y="65895"/>
                  </a:cubicBezTo>
                  <a:cubicBezTo>
                    <a:pt x="68149" y="59490"/>
                    <a:pt x="67649" y="53085"/>
                    <a:pt x="66748" y="46781"/>
                  </a:cubicBezTo>
                  <a:cubicBezTo>
                    <a:pt x="64995" y="34607"/>
                    <a:pt x="57871" y="1"/>
                    <a:pt x="32431"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1" name="Google Shape;832;p41">
              <a:extLst>
                <a:ext uri="{FF2B5EF4-FFF2-40B4-BE49-F238E27FC236}">
                  <a16:creationId xmlns:a16="http://schemas.microsoft.com/office/drawing/2014/main" id="{A1DAD834-0056-5E06-C4C9-89C33896B167}"/>
                </a:ext>
              </a:extLst>
            </p:cNvPr>
            <p:cNvSpPr/>
            <p:nvPr/>
          </p:nvSpPr>
          <p:spPr>
            <a:xfrm flipH="1">
              <a:off x="1103540" y="1033672"/>
              <a:ext cx="1207214" cy="2390946"/>
            </a:xfrm>
            <a:custGeom>
              <a:avLst/>
              <a:gdLst/>
              <a:ahLst/>
              <a:cxnLst/>
              <a:rect l="l" t="t" r="r" b="b"/>
              <a:pathLst>
                <a:path w="41230" h="81658" extrusionOk="0">
                  <a:moveTo>
                    <a:pt x="7075" y="0"/>
                  </a:moveTo>
                  <a:cubicBezTo>
                    <a:pt x="4584" y="0"/>
                    <a:pt x="2260" y="1362"/>
                    <a:pt x="1035" y="3569"/>
                  </a:cubicBezTo>
                  <a:cubicBezTo>
                    <a:pt x="0" y="5603"/>
                    <a:pt x="34" y="8072"/>
                    <a:pt x="1602" y="10507"/>
                  </a:cubicBezTo>
                  <a:cubicBezTo>
                    <a:pt x="6772" y="18579"/>
                    <a:pt x="19147" y="46366"/>
                    <a:pt x="17279" y="61543"/>
                  </a:cubicBezTo>
                  <a:cubicBezTo>
                    <a:pt x="16446" y="68415"/>
                    <a:pt x="12109" y="73919"/>
                    <a:pt x="15878" y="81658"/>
                  </a:cubicBezTo>
                  <a:cubicBezTo>
                    <a:pt x="20615" y="81258"/>
                    <a:pt x="25352" y="80557"/>
                    <a:pt x="30022" y="79590"/>
                  </a:cubicBezTo>
                  <a:cubicBezTo>
                    <a:pt x="36560" y="78289"/>
                    <a:pt x="41230" y="72485"/>
                    <a:pt x="41163" y="65813"/>
                  </a:cubicBezTo>
                  <a:cubicBezTo>
                    <a:pt x="41096" y="59442"/>
                    <a:pt x="40629" y="53071"/>
                    <a:pt x="39729" y="46733"/>
                  </a:cubicBezTo>
                  <a:cubicBezTo>
                    <a:pt x="37994" y="34924"/>
                    <a:pt x="31289" y="2134"/>
                    <a:pt x="7739" y="33"/>
                  </a:cubicBezTo>
                  <a:cubicBezTo>
                    <a:pt x="7517" y="11"/>
                    <a:pt x="7295" y="0"/>
                    <a:pt x="7075" y="0"/>
                  </a:cubicBezTo>
                  <a:close/>
                </a:path>
              </a:pathLst>
            </a:custGeom>
            <a:solidFill>
              <a:schemeClr val="tx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2" name="Google Shape;833;p41">
              <a:extLst>
                <a:ext uri="{FF2B5EF4-FFF2-40B4-BE49-F238E27FC236}">
                  <a16:creationId xmlns:a16="http://schemas.microsoft.com/office/drawing/2014/main" id="{FD456619-4272-9478-E4C1-6F02FFB1FAFD}"/>
                </a:ext>
              </a:extLst>
            </p:cNvPr>
            <p:cNvSpPr/>
            <p:nvPr/>
          </p:nvSpPr>
          <p:spPr>
            <a:xfrm flipH="1">
              <a:off x="1261740" y="1056656"/>
              <a:ext cx="1087108" cy="1909905"/>
            </a:xfrm>
            <a:custGeom>
              <a:avLst/>
              <a:gdLst/>
              <a:ahLst/>
              <a:cxnLst/>
              <a:rect l="l" t="t" r="r" b="b"/>
              <a:pathLst>
                <a:path w="37128" h="65229" extrusionOk="0">
                  <a:moveTo>
                    <a:pt x="2397" y="0"/>
                  </a:moveTo>
                  <a:cubicBezTo>
                    <a:pt x="1675" y="0"/>
                    <a:pt x="943" y="27"/>
                    <a:pt x="201" y="82"/>
                  </a:cubicBezTo>
                  <a:cubicBezTo>
                    <a:pt x="101" y="115"/>
                    <a:pt x="1" y="182"/>
                    <a:pt x="34" y="282"/>
                  </a:cubicBezTo>
                  <a:cubicBezTo>
                    <a:pt x="34" y="382"/>
                    <a:pt x="101" y="482"/>
                    <a:pt x="234" y="482"/>
                  </a:cubicBezTo>
                  <a:cubicBezTo>
                    <a:pt x="971" y="427"/>
                    <a:pt x="1699" y="400"/>
                    <a:pt x="2416" y="400"/>
                  </a:cubicBezTo>
                  <a:cubicBezTo>
                    <a:pt x="19607" y="400"/>
                    <a:pt x="30970" y="16105"/>
                    <a:pt x="35292" y="45981"/>
                  </a:cubicBezTo>
                  <a:cubicBezTo>
                    <a:pt x="36193" y="52286"/>
                    <a:pt x="36693" y="58657"/>
                    <a:pt x="36760" y="65062"/>
                  </a:cubicBezTo>
                  <a:cubicBezTo>
                    <a:pt x="36760" y="65157"/>
                    <a:pt x="36821" y="65222"/>
                    <a:pt x="36941" y="65228"/>
                  </a:cubicBezTo>
                  <a:lnTo>
                    <a:pt x="36941" y="65228"/>
                  </a:lnTo>
                  <a:cubicBezTo>
                    <a:pt x="37036" y="65222"/>
                    <a:pt x="37127" y="65157"/>
                    <a:pt x="37127" y="65062"/>
                  </a:cubicBezTo>
                  <a:cubicBezTo>
                    <a:pt x="37027" y="58657"/>
                    <a:pt x="36527" y="52252"/>
                    <a:pt x="35626" y="45914"/>
                  </a:cubicBezTo>
                  <a:cubicBezTo>
                    <a:pt x="31302" y="15807"/>
                    <a:pt x="19812" y="0"/>
                    <a:pt x="2397" y="0"/>
                  </a:cubicBezTo>
                  <a:close/>
                  <a:moveTo>
                    <a:pt x="36941" y="65228"/>
                  </a:moveTo>
                  <a:cubicBezTo>
                    <a:pt x="36937" y="65228"/>
                    <a:pt x="36932" y="65228"/>
                    <a:pt x="36927" y="65228"/>
                  </a:cubicBezTo>
                  <a:lnTo>
                    <a:pt x="36960" y="65228"/>
                  </a:lnTo>
                  <a:cubicBezTo>
                    <a:pt x="36954" y="65228"/>
                    <a:pt x="36948" y="65228"/>
                    <a:pt x="36941" y="65228"/>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3" name="Google Shape;834;p41">
              <a:extLst>
                <a:ext uri="{FF2B5EF4-FFF2-40B4-BE49-F238E27FC236}">
                  <a16:creationId xmlns:a16="http://schemas.microsoft.com/office/drawing/2014/main" id="{81971FD0-34D4-5D34-BB69-CD04670418D5}"/>
                </a:ext>
              </a:extLst>
            </p:cNvPr>
            <p:cNvSpPr/>
            <p:nvPr/>
          </p:nvSpPr>
          <p:spPr>
            <a:xfrm flipH="1">
              <a:off x="965807" y="2887857"/>
              <a:ext cx="800925" cy="620326"/>
            </a:xfrm>
            <a:custGeom>
              <a:avLst/>
              <a:gdLst/>
              <a:ahLst/>
              <a:cxnLst/>
              <a:rect l="l" t="t" r="r" b="b"/>
              <a:pathLst>
                <a:path w="27354" h="21186" extrusionOk="0">
                  <a:moveTo>
                    <a:pt x="14994" y="0"/>
                  </a:moveTo>
                  <a:cubicBezTo>
                    <a:pt x="13553" y="0"/>
                    <a:pt x="12060" y="221"/>
                    <a:pt x="10575" y="686"/>
                  </a:cubicBezTo>
                  <a:cubicBezTo>
                    <a:pt x="3970" y="2754"/>
                    <a:pt x="0" y="8858"/>
                    <a:pt x="1735" y="14329"/>
                  </a:cubicBezTo>
                  <a:cubicBezTo>
                    <a:pt x="3053" y="18569"/>
                    <a:pt x="7398" y="21186"/>
                    <a:pt x="12360" y="21186"/>
                  </a:cubicBezTo>
                  <a:cubicBezTo>
                    <a:pt x="13801" y="21186"/>
                    <a:pt x="15293" y="20965"/>
                    <a:pt x="16779" y="20500"/>
                  </a:cubicBezTo>
                  <a:cubicBezTo>
                    <a:pt x="23384" y="18432"/>
                    <a:pt x="27353" y="12328"/>
                    <a:pt x="25652" y="6857"/>
                  </a:cubicBezTo>
                  <a:cubicBezTo>
                    <a:pt x="24308" y="2617"/>
                    <a:pt x="19958" y="0"/>
                    <a:pt x="1499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4" name="Google Shape;835;p41">
              <a:extLst>
                <a:ext uri="{FF2B5EF4-FFF2-40B4-BE49-F238E27FC236}">
                  <a16:creationId xmlns:a16="http://schemas.microsoft.com/office/drawing/2014/main" id="{040C2C66-CFE2-EF56-D4A8-3D37727F4395}"/>
                </a:ext>
              </a:extLst>
            </p:cNvPr>
            <p:cNvSpPr/>
            <p:nvPr/>
          </p:nvSpPr>
          <p:spPr>
            <a:xfrm flipH="1">
              <a:off x="1174836" y="3143442"/>
              <a:ext cx="355547" cy="786139"/>
            </a:xfrm>
            <a:custGeom>
              <a:avLst/>
              <a:gdLst/>
              <a:ahLst/>
              <a:cxnLst/>
              <a:rect l="l" t="t" r="r" b="b"/>
              <a:pathLst>
                <a:path w="12143" h="26849" extrusionOk="0">
                  <a:moveTo>
                    <a:pt x="5551" y="0"/>
                  </a:moveTo>
                  <a:cubicBezTo>
                    <a:pt x="4837" y="0"/>
                    <a:pt x="4131" y="389"/>
                    <a:pt x="3837" y="1297"/>
                  </a:cubicBezTo>
                  <a:cubicBezTo>
                    <a:pt x="3804" y="1364"/>
                    <a:pt x="1602" y="8035"/>
                    <a:pt x="201" y="12905"/>
                  </a:cubicBezTo>
                  <a:cubicBezTo>
                    <a:pt x="1" y="13539"/>
                    <a:pt x="168" y="14206"/>
                    <a:pt x="601" y="14673"/>
                  </a:cubicBezTo>
                  <a:cubicBezTo>
                    <a:pt x="4404" y="18809"/>
                    <a:pt x="6505" y="22612"/>
                    <a:pt x="8173" y="25848"/>
                  </a:cubicBezTo>
                  <a:cubicBezTo>
                    <a:pt x="8507" y="26448"/>
                    <a:pt x="9141" y="26849"/>
                    <a:pt x="9841" y="26849"/>
                  </a:cubicBezTo>
                  <a:cubicBezTo>
                    <a:pt x="11242" y="26849"/>
                    <a:pt x="12143" y="25381"/>
                    <a:pt x="11509" y="24113"/>
                  </a:cubicBezTo>
                  <a:cubicBezTo>
                    <a:pt x="9508" y="20077"/>
                    <a:pt x="7006" y="16341"/>
                    <a:pt x="4070" y="12939"/>
                  </a:cubicBezTo>
                  <a:cubicBezTo>
                    <a:pt x="5471" y="8269"/>
                    <a:pt x="7373" y="2531"/>
                    <a:pt x="7373" y="2464"/>
                  </a:cubicBezTo>
                  <a:cubicBezTo>
                    <a:pt x="7866" y="1004"/>
                    <a:pt x="6699" y="0"/>
                    <a:pt x="5551"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5" name="Google Shape;836;p41">
              <a:extLst>
                <a:ext uri="{FF2B5EF4-FFF2-40B4-BE49-F238E27FC236}">
                  <a16:creationId xmlns:a16="http://schemas.microsoft.com/office/drawing/2014/main" id="{2C643A6B-222E-7C3D-9689-21689B857408}"/>
                </a:ext>
              </a:extLst>
            </p:cNvPr>
            <p:cNvSpPr/>
            <p:nvPr/>
          </p:nvSpPr>
          <p:spPr>
            <a:xfrm flipH="1">
              <a:off x="946277" y="1120135"/>
              <a:ext cx="678564" cy="1140280"/>
            </a:xfrm>
            <a:custGeom>
              <a:avLst/>
              <a:gdLst/>
              <a:ahLst/>
              <a:cxnLst/>
              <a:rect l="l" t="t" r="r" b="b"/>
              <a:pathLst>
                <a:path w="23175" h="38944" extrusionOk="0">
                  <a:moveTo>
                    <a:pt x="2484" y="0"/>
                  </a:moveTo>
                  <a:cubicBezTo>
                    <a:pt x="1240" y="0"/>
                    <a:pt x="0" y="1256"/>
                    <a:pt x="758" y="2750"/>
                  </a:cubicBezTo>
                  <a:lnTo>
                    <a:pt x="1726" y="4652"/>
                  </a:lnTo>
                  <a:cubicBezTo>
                    <a:pt x="1225" y="6120"/>
                    <a:pt x="1059" y="7687"/>
                    <a:pt x="1325" y="9255"/>
                  </a:cubicBezTo>
                  <a:cubicBezTo>
                    <a:pt x="1392" y="9555"/>
                    <a:pt x="1526" y="9856"/>
                    <a:pt x="1726" y="10122"/>
                  </a:cubicBezTo>
                  <a:cubicBezTo>
                    <a:pt x="3861" y="12691"/>
                    <a:pt x="13634" y="17828"/>
                    <a:pt x="19071" y="20096"/>
                  </a:cubicBezTo>
                  <a:cubicBezTo>
                    <a:pt x="16770" y="30771"/>
                    <a:pt x="8631" y="35207"/>
                    <a:pt x="8264" y="35407"/>
                  </a:cubicBezTo>
                  <a:cubicBezTo>
                    <a:pt x="6529" y="36308"/>
                    <a:pt x="7196" y="38943"/>
                    <a:pt x="9164" y="38943"/>
                  </a:cubicBezTo>
                  <a:cubicBezTo>
                    <a:pt x="9465" y="38943"/>
                    <a:pt x="9765" y="38876"/>
                    <a:pt x="10032" y="38710"/>
                  </a:cubicBezTo>
                  <a:cubicBezTo>
                    <a:pt x="10465" y="38476"/>
                    <a:pt x="20906" y="32872"/>
                    <a:pt x="23041" y="19196"/>
                  </a:cubicBezTo>
                  <a:cubicBezTo>
                    <a:pt x="23174" y="18328"/>
                    <a:pt x="22674" y="17461"/>
                    <a:pt x="21840" y="17161"/>
                  </a:cubicBezTo>
                  <a:cubicBezTo>
                    <a:pt x="17070" y="15393"/>
                    <a:pt x="7396" y="10256"/>
                    <a:pt x="4995" y="8088"/>
                  </a:cubicBezTo>
                  <a:cubicBezTo>
                    <a:pt x="4895" y="7220"/>
                    <a:pt x="5061" y="6386"/>
                    <a:pt x="5462" y="5619"/>
                  </a:cubicBezTo>
                  <a:cubicBezTo>
                    <a:pt x="5795" y="5052"/>
                    <a:pt x="5829" y="4352"/>
                    <a:pt x="5495" y="3785"/>
                  </a:cubicBezTo>
                  <a:lnTo>
                    <a:pt x="4094" y="1049"/>
                  </a:lnTo>
                  <a:cubicBezTo>
                    <a:pt x="3718" y="309"/>
                    <a:pt x="3101" y="0"/>
                    <a:pt x="248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6" name="Google Shape;837;p41">
              <a:extLst>
                <a:ext uri="{FF2B5EF4-FFF2-40B4-BE49-F238E27FC236}">
                  <a16:creationId xmlns:a16="http://schemas.microsoft.com/office/drawing/2014/main" id="{F918E130-491D-1CC6-F2EE-B3752D19A094}"/>
                </a:ext>
              </a:extLst>
            </p:cNvPr>
            <p:cNvSpPr/>
            <p:nvPr/>
          </p:nvSpPr>
          <p:spPr>
            <a:xfrm flipH="1">
              <a:off x="1392650" y="1275642"/>
              <a:ext cx="173865" cy="133078"/>
            </a:xfrm>
            <a:custGeom>
              <a:avLst/>
              <a:gdLst/>
              <a:ahLst/>
              <a:cxnLst/>
              <a:rect l="l" t="t" r="r" b="b"/>
              <a:pathLst>
                <a:path w="5938" h="4545" extrusionOk="0">
                  <a:moveTo>
                    <a:pt x="4657" y="0"/>
                  </a:moveTo>
                  <a:cubicBezTo>
                    <a:pt x="4567" y="0"/>
                    <a:pt x="4471" y="13"/>
                    <a:pt x="4370" y="41"/>
                  </a:cubicBezTo>
                  <a:cubicBezTo>
                    <a:pt x="2002" y="675"/>
                    <a:pt x="468" y="3010"/>
                    <a:pt x="401" y="3110"/>
                  </a:cubicBezTo>
                  <a:cubicBezTo>
                    <a:pt x="1" y="3711"/>
                    <a:pt x="434" y="4545"/>
                    <a:pt x="1201" y="4545"/>
                  </a:cubicBezTo>
                  <a:cubicBezTo>
                    <a:pt x="1502" y="4545"/>
                    <a:pt x="1802" y="4378"/>
                    <a:pt x="1969" y="4111"/>
                  </a:cubicBezTo>
                  <a:cubicBezTo>
                    <a:pt x="1969" y="4111"/>
                    <a:pt x="3203" y="2276"/>
                    <a:pt x="4837" y="1843"/>
                  </a:cubicBezTo>
                  <a:cubicBezTo>
                    <a:pt x="5937" y="1537"/>
                    <a:pt x="5638" y="0"/>
                    <a:pt x="465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7" name="Google Shape;838;p41">
              <a:extLst>
                <a:ext uri="{FF2B5EF4-FFF2-40B4-BE49-F238E27FC236}">
                  <a16:creationId xmlns:a16="http://schemas.microsoft.com/office/drawing/2014/main" id="{43C81264-F1AE-C3A8-E7AA-255F0B5DABF4}"/>
                </a:ext>
              </a:extLst>
            </p:cNvPr>
            <p:cNvSpPr/>
            <p:nvPr/>
          </p:nvSpPr>
          <p:spPr>
            <a:xfrm flipH="1">
              <a:off x="1150417" y="3845547"/>
              <a:ext cx="424882" cy="127983"/>
            </a:xfrm>
            <a:custGeom>
              <a:avLst/>
              <a:gdLst/>
              <a:ahLst/>
              <a:cxnLst/>
              <a:rect l="l" t="t" r="r" b="b"/>
              <a:pathLst>
                <a:path w="14511" h="4371" extrusionOk="0">
                  <a:moveTo>
                    <a:pt x="7673" y="1"/>
                  </a:moveTo>
                  <a:lnTo>
                    <a:pt x="0" y="4371"/>
                  </a:lnTo>
                  <a:lnTo>
                    <a:pt x="14511" y="4371"/>
                  </a:lnTo>
                  <a:lnTo>
                    <a:pt x="14110" y="268"/>
                  </a:lnTo>
                  <a:lnTo>
                    <a:pt x="767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8" name="Google Shape;839;p41">
              <a:extLst>
                <a:ext uri="{FF2B5EF4-FFF2-40B4-BE49-F238E27FC236}">
                  <a16:creationId xmlns:a16="http://schemas.microsoft.com/office/drawing/2014/main" id="{39327EB2-B652-E952-3D82-C2062FD6A4B0}"/>
                </a:ext>
              </a:extLst>
            </p:cNvPr>
            <p:cNvSpPr/>
            <p:nvPr/>
          </p:nvSpPr>
          <p:spPr>
            <a:xfrm flipH="1">
              <a:off x="1759880" y="1812666"/>
              <a:ext cx="607531" cy="526249"/>
            </a:xfrm>
            <a:custGeom>
              <a:avLst/>
              <a:gdLst/>
              <a:ahLst/>
              <a:cxnLst/>
              <a:rect l="l" t="t" r="r" b="b"/>
              <a:pathLst>
                <a:path w="20749" h="17973" extrusionOk="0">
                  <a:moveTo>
                    <a:pt x="10586" y="1"/>
                  </a:moveTo>
                  <a:cubicBezTo>
                    <a:pt x="10252" y="1"/>
                    <a:pt x="9914" y="16"/>
                    <a:pt x="9574" y="47"/>
                  </a:cubicBezTo>
                  <a:cubicBezTo>
                    <a:pt x="4104" y="547"/>
                    <a:pt x="1" y="4917"/>
                    <a:pt x="434" y="9854"/>
                  </a:cubicBezTo>
                  <a:cubicBezTo>
                    <a:pt x="872" y="14515"/>
                    <a:pt x="5094" y="17973"/>
                    <a:pt x="10157" y="17973"/>
                  </a:cubicBezTo>
                  <a:cubicBezTo>
                    <a:pt x="10493" y="17973"/>
                    <a:pt x="10833" y="17957"/>
                    <a:pt x="11175" y="17926"/>
                  </a:cubicBezTo>
                  <a:cubicBezTo>
                    <a:pt x="16646" y="17459"/>
                    <a:pt x="20749" y="13056"/>
                    <a:pt x="20315" y="8119"/>
                  </a:cubicBezTo>
                  <a:cubicBezTo>
                    <a:pt x="19908" y="3487"/>
                    <a:pt x="15655" y="1"/>
                    <a:pt x="1058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19" name="Google Shape;840;p41">
              <a:extLst>
                <a:ext uri="{FF2B5EF4-FFF2-40B4-BE49-F238E27FC236}">
                  <a16:creationId xmlns:a16="http://schemas.microsoft.com/office/drawing/2014/main" id="{72B0EF79-3E6A-2979-24E4-51270CF1D93A}"/>
                </a:ext>
              </a:extLst>
            </p:cNvPr>
            <p:cNvSpPr/>
            <p:nvPr/>
          </p:nvSpPr>
          <p:spPr>
            <a:xfrm flipH="1">
              <a:off x="2035288" y="1959886"/>
              <a:ext cx="198313" cy="284572"/>
            </a:xfrm>
            <a:custGeom>
              <a:avLst/>
              <a:gdLst/>
              <a:ahLst/>
              <a:cxnLst/>
              <a:rect l="l" t="t" r="r" b="b"/>
              <a:pathLst>
                <a:path w="6773" h="9719" extrusionOk="0">
                  <a:moveTo>
                    <a:pt x="2422" y="0"/>
                  </a:moveTo>
                  <a:cubicBezTo>
                    <a:pt x="2280" y="0"/>
                    <a:pt x="2140" y="18"/>
                    <a:pt x="2002" y="56"/>
                  </a:cubicBezTo>
                  <a:cubicBezTo>
                    <a:pt x="568" y="456"/>
                    <a:pt x="1" y="2958"/>
                    <a:pt x="735" y="5593"/>
                  </a:cubicBezTo>
                  <a:cubicBezTo>
                    <a:pt x="1430" y="8012"/>
                    <a:pt x="2948" y="9718"/>
                    <a:pt x="4319" y="9718"/>
                  </a:cubicBezTo>
                  <a:cubicBezTo>
                    <a:pt x="4460" y="9718"/>
                    <a:pt x="4600" y="9700"/>
                    <a:pt x="4737" y="9663"/>
                  </a:cubicBezTo>
                  <a:cubicBezTo>
                    <a:pt x="6205" y="9229"/>
                    <a:pt x="6772" y="6761"/>
                    <a:pt x="6005" y="4092"/>
                  </a:cubicBezTo>
                  <a:cubicBezTo>
                    <a:pt x="5340" y="1703"/>
                    <a:pt x="3798" y="0"/>
                    <a:pt x="2422"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35" name="Google Shape;841;p41">
              <a:extLst>
                <a:ext uri="{FF2B5EF4-FFF2-40B4-BE49-F238E27FC236}">
                  <a16:creationId xmlns:a16="http://schemas.microsoft.com/office/drawing/2014/main" id="{D65A83DD-390E-B27F-EFBD-3216F3C0190B}"/>
                </a:ext>
              </a:extLst>
            </p:cNvPr>
            <p:cNvSpPr/>
            <p:nvPr/>
          </p:nvSpPr>
          <p:spPr>
            <a:xfrm flipH="1">
              <a:off x="1786232" y="1745790"/>
              <a:ext cx="643692" cy="379820"/>
            </a:xfrm>
            <a:custGeom>
              <a:avLst/>
              <a:gdLst/>
              <a:ahLst/>
              <a:cxnLst/>
              <a:rect l="l" t="t" r="r" b="b"/>
              <a:pathLst>
                <a:path w="21984" h="12972" extrusionOk="0">
                  <a:moveTo>
                    <a:pt x="10141" y="1"/>
                  </a:moveTo>
                  <a:cubicBezTo>
                    <a:pt x="8797" y="1"/>
                    <a:pt x="7434" y="207"/>
                    <a:pt x="6105" y="663"/>
                  </a:cubicBezTo>
                  <a:cubicBezTo>
                    <a:pt x="1" y="2731"/>
                    <a:pt x="1168" y="12972"/>
                    <a:pt x="1168" y="12972"/>
                  </a:cubicBezTo>
                  <a:cubicBezTo>
                    <a:pt x="7473" y="12171"/>
                    <a:pt x="19948" y="8602"/>
                    <a:pt x="21983" y="7168"/>
                  </a:cubicBezTo>
                  <a:cubicBezTo>
                    <a:pt x="20699" y="3370"/>
                    <a:pt x="15577" y="1"/>
                    <a:pt x="1014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36" name="Google Shape;842;p41">
              <a:extLst>
                <a:ext uri="{FF2B5EF4-FFF2-40B4-BE49-F238E27FC236}">
                  <a16:creationId xmlns:a16="http://schemas.microsoft.com/office/drawing/2014/main" id="{62C6C9EB-C48A-CD9C-347C-29F139AB1503}"/>
                </a:ext>
              </a:extLst>
            </p:cNvPr>
            <p:cNvSpPr/>
            <p:nvPr/>
          </p:nvSpPr>
          <p:spPr>
            <a:xfrm flipH="1">
              <a:off x="1748139" y="2051357"/>
              <a:ext cx="611454" cy="356748"/>
            </a:xfrm>
            <a:custGeom>
              <a:avLst/>
              <a:gdLst/>
              <a:ahLst/>
              <a:cxnLst/>
              <a:rect l="l" t="t" r="r" b="b"/>
              <a:pathLst>
                <a:path w="20883" h="12184" extrusionOk="0">
                  <a:moveTo>
                    <a:pt x="20882" y="1"/>
                  </a:moveTo>
                  <a:lnTo>
                    <a:pt x="20882" y="1"/>
                  </a:lnTo>
                  <a:cubicBezTo>
                    <a:pt x="17980" y="1602"/>
                    <a:pt x="7806" y="4104"/>
                    <a:pt x="1" y="5571"/>
                  </a:cubicBezTo>
                  <a:cubicBezTo>
                    <a:pt x="1" y="5571"/>
                    <a:pt x="3951" y="12184"/>
                    <a:pt x="9644" y="12184"/>
                  </a:cubicBezTo>
                  <a:cubicBezTo>
                    <a:pt x="10163" y="12184"/>
                    <a:pt x="10696" y="12129"/>
                    <a:pt x="11242" y="12009"/>
                  </a:cubicBezTo>
                  <a:cubicBezTo>
                    <a:pt x="19214" y="10275"/>
                    <a:pt x="20682" y="5104"/>
                    <a:pt x="20882"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37" name="Google Shape;843;p41">
              <a:extLst>
                <a:ext uri="{FF2B5EF4-FFF2-40B4-BE49-F238E27FC236}">
                  <a16:creationId xmlns:a16="http://schemas.microsoft.com/office/drawing/2014/main" id="{488214E4-4BB7-1783-0B3E-FB3099C8EB00}"/>
                </a:ext>
              </a:extLst>
            </p:cNvPr>
            <p:cNvSpPr/>
            <p:nvPr/>
          </p:nvSpPr>
          <p:spPr>
            <a:xfrm flipH="1">
              <a:off x="2455280" y="1953854"/>
              <a:ext cx="437590" cy="428484"/>
            </a:xfrm>
            <a:custGeom>
              <a:avLst/>
              <a:gdLst/>
              <a:ahLst/>
              <a:cxnLst/>
              <a:rect l="l" t="t" r="r" b="b"/>
              <a:pathLst>
                <a:path w="14945" h="14634" extrusionOk="0">
                  <a:moveTo>
                    <a:pt x="6033" y="0"/>
                  </a:moveTo>
                  <a:cubicBezTo>
                    <a:pt x="5019" y="0"/>
                    <a:pt x="4046" y="267"/>
                    <a:pt x="3203" y="829"/>
                  </a:cubicBezTo>
                  <a:cubicBezTo>
                    <a:pt x="368" y="2697"/>
                    <a:pt x="1" y="7133"/>
                    <a:pt x="2369" y="10703"/>
                  </a:cubicBezTo>
                  <a:cubicBezTo>
                    <a:pt x="4025" y="13198"/>
                    <a:pt x="6577" y="14633"/>
                    <a:pt x="8931" y="14633"/>
                  </a:cubicBezTo>
                  <a:cubicBezTo>
                    <a:pt x="9945" y="14633"/>
                    <a:pt x="10922" y="14367"/>
                    <a:pt x="11776" y="13805"/>
                  </a:cubicBezTo>
                  <a:cubicBezTo>
                    <a:pt x="14578" y="11937"/>
                    <a:pt x="14945" y="7500"/>
                    <a:pt x="12610" y="3931"/>
                  </a:cubicBezTo>
                  <a:cubicBezTo>
                    <a:pt x="10954" y="1436"/>
                    <a:pt x="8386" y="0"/>
                    <a:pt x="603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38" name="Google Shape;844;p41">
              <a:extLst>
                <a:ext uri="{FF2B5EF4-FFF2-40B4-BE49-F238E27FC236}">
                  <a16:creationId xmlns:a16="http://schemas.microsoft.com/office/drawing/2014/main" id="{B91DAC04-5CCD-BF72-B4F1-C862D0712C94}"/>
                </a:ext>
              </a:extLst>
            </p:cNvPr>
            <p:cNvSpPr/>
            <p:nvPr/>
          </p:nvSpPr>
          <p:spPr>
            <a:xfrm flipH="1">
              <a:off x="2656463" y="2057154"/>
              <a:ext cx="130911" cy="237490"/>
            </a:xfrm>
            <a:custGeom>
              <a:avLst/>
              <a:gdLst/>
              <a:ahLst/>
              <a:cxnLst/>
              <a:rect l="l" t="t" r="r" b="b"/>
              <a:pathLst>
                <a:path w="4471" h="8111" extrusionOk="0">
                  <a:moveTo>
                    <a:pt x="1423" y="1"/>
                  </a:moveTo>
                  <a:cubicBezTo>
                    <a:pt x="1405" y="1"/>
                    <a:pt x="1386" y="2"/>
                    <a:pt x="1368" y="3"/>
                  </a:cubicBezTo>
                  <a:cubicBezTo>
                    <a:pt x="400" y="69"/>
                    <a:pt x="0" y="1937"/>
                    <a:pt x="467" y="4172"/>
                  </a:cubicBezTo>
                  <a:cubicBezTo>
                    <a:pt x="926" y="6366"/>
                    <a:pt x="2059" y="8110"/>
                    <a:pt x="3047" y="8110"/>
                  </a:cubicBezTo>
                  <a:cubicBezTo>
                    <a:pt x="3066" y="8110"/>
                    <a:pt x="3084" y="8110"/>
                    <a:pt x="3102" y="8109"/>
                  </a:cubicBezTo>
                  <a:cubicBezTo>
                    <a:pt x="4070" y="8008"/>
                    <a:pt x="4470" y="6174"/>
                    <a:pt x="4003" y="3939"/>
                  </a:cubicBezTo>
                  <a:cubicBezTo>
                    <a:pt x="3545" y="1745"/>
                    <a:pt x="2411" y="1"/>
                    <a:pt x="1423"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39" name="Google Shape;845;p41">
              <a:extLst>
                <a:ext uri="{FF2B5EF4-FFF2-40B4-BE49-F238E27FC236}">
                  <a16:creationId xmlns:a16="http://schemas.microsoft.com/office/drawing/2014/main" id="{E4E0C201-1EF6-6BF4-B70E-610C791B942D}"/>
                </a:ext>
              </a:extLst>
            </p:cNvPr>
            <p:cNvSpPr/>
            <p:nvPr/>
          </p:nvSpPr>
          <p:spPr>
            <a:xfrm flipH="1">
              <a:off x="2486522" y="1886686"/>
              <a:ext cx="429772" cy="265950"/>
            </a:xfrm>
            <a:custGeom>
              <a:avLst/>
              <a:gdLst/>
              <a:ahLst/>
              <a:cxnLst/>
              <a:rect l="l" t="t" r="r" b="b"/>
              <a:pathLst>
                <a:path w="14678" h="9083" extrusionOk="0">
                  <a:moveTo>
                    <a:pt x="4919" y="1"/>
                  </a:moveTo>
                  <a:cubicBezTo>
                    <a:pt x="4646" y="1"/>
                    <a:pt x="4374" y="18"/>
                    <a:pt x="4103" y="54"/>
                  </a:cubicBezTo>
                  <a:cubicBezTo>
                    <a:pt x="0" y="554"/>
                    <a:pt x="667" y="8894"/>
                    <a:pt x="667" y="8894"/>
                  </a:cubicBezTo>
                  <a:cubicBezTo>
                    <a:pt x="1779" y="9025"/>
                    <a:pt x="3174" y="9083"/>
                    <a:pt x="4655" y="9083"/>
                  </a:cubicBezTo>
                  <a:cubicBezTo>
                    <a:pt x="8817" y="9083"/>
                    <a:pt x="13644" y="8626"/>
                    <a:pt x="14677" y="8060"/>
                  </a:cubicBezTo>
                  <a:cubicBezTo>
                    <a:pt x="13705" y="4296"/>
                    <a:pt x="9223" y="1"/>
                    <a:pt x="4919"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40" name="Google Shape;846;p41">
              <a:extLst>
                <a:ext uri="{FF2B5EF4-FFF2-40B4-BE49-F238E27FC236}">
                  <a16:creationId xmlns:a16="http://schemas.microsoft.com/office/drawing/2014/main" id="{212F59EA-BBBC-80A1-CF6A-0DB0C09A3CE9}"/>
                </a:ext>
              </a:extLst>
            </p:cNvPr>
            <p:cNvSpPr/>
            <p:nvPr/>
          </p:nvSpPr>
          <p:spPr>
            <a:xfrm flipH="1">
              <a:off x="2463098" y="2205691"/>
              <a:ext cx="411208" cy="227593"/>
            </a:xfrm>
            <a:custGeom>
              <a:avLst/>
              <a:gdLst/>
              <a:ahLst/>
              <a:cxnLst/>
              <a:rect l="l" t="t" r="r" b="b"/>
              <a:pathLst>
                <a:path w="14044" h="7773" extrusionOk="0">
                  <a:moveTo>
                    <a:pt x="14044" y="0"/>
                  </a:moveTo>
                  <a:lnTo>
                    <a:pt x="14044" y="0"/>
                  </a:lnTo>
                  <a:cubicBezTo>
                    <a:pt x="12672" y="520"/>
                    <a:pt x="8838" y="739"/>
                    <a:pt x="4844" y="739"/>
                  </a:cubicBezTo>
                  <a:cubicBezTo>
                    <a:pt x="3203" y="739"/>
                    <a:pt x="1535" y="702"/>
                    <a:pt x="0" y="634"/>
                  </a:cubicBezTo>
                  <a:lnTo>
                    <a:pt x="0" y="634"/>
                  </a:lnTo>
                  <a:cubicBezTo>
                    <a:pt x="0" y="634"/>
                    <a:pt x="3103" y="7706"/>
                    <a:pt x="7472" y="7772"/>
                  </a:cubicBezTo>
                  <a:cubicBezTo>
                    <a:pt x="7496" y="7772"/>
                    <a:pt x="7519" y="7772"/>
                    <a:pt x="7542" y="7772"/>
                  </a:cubicBezTo>
                  <a:cubicBezTo>
                    <a:pt x="12852" y="7772"/>
                    <a:pt x="13878" y="3985"/>
                    <a:pt x="1404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47" name="Google Shape;847;p41">
              <a:extLst>
                <a:ext uri="{FF2B5EF4-FFF2-40B4-BE49-F238E27FC236}">
                  <a16:creationId xmlns:a16="http://schemas.microsoft.com/office/drawing/2014/main" id="{AE0BE26D-7058-132E-0179-59C99E7462C4}"/>
                </a:ext>
              </a:extLst>
            </p:cNvPr>
            <p:cNvSpPr/>
            <p:nvPr/>
          </p:nvSpPr>
          <p:spPr>
            <a:xfrm flipH="1">
              <a:off x="1789512" y="1471905"/>
              <a:ext cx="638977" cy="219102"/>
            </a:xfrm>
            <a:custGeom>
              <a:avLst/>
              <a:gdLst/>
              <a:ahLst/>
              <a:cxnLst/>
              <a:rect l="l" t="t" r="r" b="b"/>
              <a:pathLst>
                <a:path w="21823" h="7483" extrusionOk="0">
                  <a:moveTo>
                    <a:pt x="2744" y="1"/>
                  </a:moveTo>
                  <a:cubicBezTo>
                    <a:pt x="1176" y="1"/>
                    <a:pt x="1" y="2198"/>
                    <a:pt x="1620" y="3412"/>
                  </a:cubicBezTo>
                  <a:cubicBezTo>
                    <a:pt x="5511" y="6050"/>
                    <a:pt x="10120" y="7482"/>
                    <a:pt x="14833" y="7482"/>
                  </a:cubicBezTo>
                  <a:cubicBezTo>
                    <a:pt x="14887" y="7482"/>
                    <a:pt x="14942" y="7482"/>
                    <a:pt x="14996" y="7482"/>
                  </a:cubicBezTo>
                  <a:cubicBezTo>
                    <a:pt x="16530" y="7482"/>
                    <a:pt x="18031" y="7348"/>
                    <a:pt x="19533" y="7048"/>
                  </a:cubicBezTo>
                  <a:cubicBezTo>
                    <a:pt x="21822" y="6609"/>
                    <a:pt x="21339" y="3338"/>
                    <a:pt x="19249" y="3338"/>
                  </a:cubicBezTo>
                  <a:cubicBezTo>
                    <a:pt x="19116" y="3338"/>
                    <a:pt x="18977" y="3351"/>
                    <a:pt x="18832" y="3379"/>
                  </a:cubicBezTo>
                  <a:cubicBezTo>
                    <a:pt x="17564" y="3615"/>
                    <a:pt x="16288" y="3731"/>
                    <a:pt x="15020" y="3731"/>
                  </a:cubicBezTo>
                  <a:cubicBezTo>
                    <a:pt x="11083" y="3731"/>
                    <a:pt x="7218" y="2605"/>
                    <a:pt x="3888" y="410"/>
                  </a:cubicBezTo>
                  <a:cubicBezTo>
                    <a:pt x="3506" y="123"/>
                    <a:pt x="3114" y="1"/>
                    <a:pt x="2744"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48" name="Google Shape;848;p41">
              <a:extLst>
                <a:ext uri="{FF2B5EF4-FFF2-40B4-BE49-F238E27FC236}">
                  <a16:creationId xmlns:a16="http://schemas.microsoft.com/office/drawing/2014/main" id="{82AA5430-9988-F43A-DFE2-FE02B6C8510A}"/>
                </a:ext>
              </a:extLst>
            </p:cNvPr>
            <p:cNvSpPr/>
            <p:nvPr/>
          </p:nvSpPr>
          <p:spPr>
            <a:xfrm flipH="1">
              <a:off x="2573542" y="1356015"/>
              <a:ext cx="458993" cy="241209"/>
            </a:xfrm>
            <a:custGeom>
              <a:avLst/>
              <a:gdLst/>
              <a:ahLst/>
              <a:cxnLst/>
              <a:rect l="l" t="t" r="r" b="b"/>
              <a:pathLst>
                <a:path w="15676" h="8238" extrusionOk="0">
                  <a:moveTo>
                    <a:pt x="7800" y="0"/>
                  </a:moveTo>
                  <a:cubicBezTo>
                    <a:pt x="6982" y="0"/>
                    <a:pt x="6138" y="114"/>
                    <a:pt x="5304" y="399"/>
                  </a:cubicBezTo>
                  <a:cubicBezTo>
                    <a:pt x="3069" y="1166"/>
                    <a:pt x="1402" y="2967"/>
                    <a:pt x="434" y="5736"/>
                  </a:cubicBezTo>
                  <a:cubicBezTo>
                    <a:pt x="1" y="6937"/>
                    <a:pt x="901" y="8204"/>
                    <a:pt x="2202" y="8237"/>
                  </a:cubicBezTo>
                  <a:cubicBezTo>
                    <a:pt x="2969" y="8237"/>
                    <a:pt x="3670" y="7737"/>
                    <a:pt x="3937" y="7003"/>
                  </a:cubicBezTo>
                  <a:cubicBezTo>
                    <a:pt x="4537" y="5335"/>
                    <a:pt x="5371" y="4335"/>
                    <a:pt x="6505" y="3934"/>
                  </a:cubicBezTo>
                  <a:cubicBezTo>
                    <a:pt x="6921" y="3796"/>
                    <a:pt x="7365" y="3738"/>
                    <a:pt x="7814" y="3738"/>
                  </a:cubicBezTo>
                  <a:cubicBezTo>
                    <a:pt x="9524" y="3738"/>
                    <a:pt x="11315" y="4579"/>
                    <a:pt x="11976" y="5002"/>
                  </a:cubicBezTo>
                  <a:cubicBezTo>
                    <a:pt x="12323" y="5211"/>
                    <a:pt x="12665" y="5302"/>
                    <a:pt x="12986" y="5302"/>
                  </a:cubicBezTo>
                  <a:cubicBezTo>
                    <a:pt x="14608" y="5302"/>
                    <a:pt x="15676" y="2975"/>
                    <a:pt x="13977" y="1833"/>
                  </a:cubicBezTo>
                  <a:cubicBezTo>
                    <a:pt x="13818" y="1753"/>
                    <a:pt x="11010" y="0"/>
                    <a:pt x="7800"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49" name="Google Shape;849;p41">
              <a:extLst>
                <a:ext uri="{FF2B5EF4-FFF2-40B4-BE49-F238E27FC236}">
                  <a16:creationId xmlns:a16="http://schemas.microsoft.com/office/drawing/2014/main" id="{13214D17-8D88-E7CF-6E69-E21D52278F88}"/>
                </a:ext>
              </a:extLst>
            </p:cNvPr>
            <p:cNvSpPr/>
            <p:nvPr/>
          </p:nvSpPr>
          <p:spPr>
            <a:xfrm flipH="1">
              <a:off x="2199373" y="2420080"/>
              <a:ext cx="355547" cy="101104"/>
            </a:xfrm>
            <a:custGeom>
              <a:avLst/>
              <a:gdLst/>
              <a:ahLst/>
              <a:cxnLst/>
              <a:rect l="l" t="t" r="r" b="b"/>
              <a:pathLst>
                <a:path w="12143" h="3453" extrusionOk="0">
                  <a:moveTo>
                    <a:pt x="5228" y="0"/>
                  </a:moveTo>
                  <a:cubicBezTo>
                    <a:pt x="3956" y="0"/>
                    <a:pt x="2867" y="227"/>
                    <a:pt x="1968" y="684"/>
                  </a:cubicBezTo>
                  <a:cubicBezTo>
                    <a:pt x="1101" y="1084"/>
                    <a:pt x="400" y="1818"/>
                    <a:pt x="67" y="2719"/>
                  </a:cubicBezTo>
                  <a:cubicBezTo>
                    <a:pt x="0" y="3019"/>
                    <a:pt x="167" y="3319"/>
                    <a:pt x="467" y="3419"/>
                  </a:cubicBezTo>
                  <a:cubicBezTo>
                    <a:pt x="501" y="3419"/>
                    <a:pt x="567" y="3452"/>
                    <a:pt x="601" y="3452"/>
                  </a:cubicBezTo>
                  <a:cubicBezTo>
                    <a:pt x="867" y="3452"/>
                    <a:pt x="1101" y="3286"/>
                    <a:pt x="1168" y="3052"/>
                  </a:cubicBezTo>
                  <a:cubicBezTo>
                    <a:pt x="1435" y="2418"/>
                    <a:pt x="1935" y="1918"/>
                    <a:pt x="2569" y="1651"/>
                  </a:cubicBezTo>
                  <a:cubicBezTo>
                    <a:pt x="3138" y="1359"/>
                    <a:pt x="3991" y="1116"/>
                    <a:pt x="5228" y="1116"/>
                  </a:cubicBezTo>
                  <a:cubicBezTo>
                    <a:pt x="6675" y="1116"/>
                    <a:pt x="8648" y="1448"/>
                    <a:pt x="11308" y="2418"/>
                  </a:cubicBezTo>
                  <a:cubicBezTo>
                    <a:pt x="11375" y="2440"/>
                    <a:pt x="11443" y="2451"/>
                    <a:pt x="11510" y="2451"/>
                  </a:cubicBezTo>
                  <a:cubicBezTo>
                    <a:pt x="11745" y="2451"/>
                    <a:pt x="11964" y="2319"/>
                    <a:pt x="12042" y="2085"/>
                  </a:cubicBezTo>
                  <a:cubicBezTo>
                    <a:pt x="12142" y="1785"/>
                    <a:pt x="11975" y="1451"/>
                    <a:pt x="11709" y="1351"/>
                  </a:cubicBezTo>
                  <a:cubicBezTo>
                    <a:pt x="9190" y="453"/>
                    <a:pt x="7025" y="0"/>
                    <a:pt x="5228" y="0"/>
                  </a:cubicBezTo>
                  <a:close/>
                </a:path>
              </a:pathLst>
            </a:custGeom>
            <a:solidFill>
              <a:schemeClr val="tx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50" name="Google Shape;850;p41">
              <a:extLst>
                <a:ext uri="{FF2B5EF4-FFF2-40B4-BE49-F238E27FC236}">
                  <a16:creationId xmlns:a16="http://schemas.microsoft.com/office/drawing/2014/main" id="{3D30DB4D-74DE-E8DC-AB22-98DFD5A28CDF}"/>
                </a:ext>
              </a:extLst>
            </p:cNvPr>
            <p:cNvSpPr/>
            <p:nvPr/>
          </p:nvSpPr>
          <p:spPr>
            <a:xfrm flipH="1">
              <a:off x="2537323" y="2460603"/>
              <a:ext cx="1063655" cy="881972"/>
            </a:xfrm>
            <a:custGeom>
              <a:avLst/>
              <a:gdLst/>
              <a:ahLst/>
              <a:cxnLst/>
              <a:rect l="l" t="t" r="r" b="b"/>
              <a:pathLst>
                <a:path w="36327" h="30122" extrusionOk="0">
                  <a:moveTo>
                    <a:pt x="18681" y="0"/>
                  </a:moveTo>
                  <a:cubicBezTo>
                    <a:pt x="12143" y="567"/>
                    <a:pt x="5805" y="2435"/>
                    <a:pt x="1" y="5471"/>
                  </a:cubicBezTo>
                  <a:cubicBezTo>
                    <a:pt x="67" y="5459"/>
                    <a:pt x="136" y="5453"/>
                    <a:pt x="209" y="5453"/>
                  </a:cubicBezTo>
                  <a:cubicBezTo>
                    <a:pt x="3703" y="5453"/>
                    <a:pt x="14805" y="19372"/>
                    <a:pt x="17713" y="30122"/>
                  </a:cubicBezTo>
                  <a:cubicBezTo>
                    <a:pt x="23184" y="28087"/>
                    <a:pt x="29555" y="26719"/>
                    <a:pt x="36327" y="25652"/>
                  </a:cubicBezTo>
                  <a:cubicBezTo>
                    <a:pt x="32224" y="14311"/>
                    <a:pt x="24685" y="1468"/>
                    <a:pt x="1868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51" name="Google Shape;851;p41">
              <a:extLst>
                <a:ext uri="{FF2B5EF4-FFF2-40B4-BE49-F238E27FC236}">
                  <a16:creationId xmlns:a16="http://schemas.microsoft.com/office/drawing/2014/main" id="{DFF53F48-8332-AE34-F764-FEA790D444F9}"/>
                </a:ext>
              </a:extLst>
            </p:cNvPr>
            <p:cNvSpPr/>
            <p:nvPr/>
          </p:nvSpPr>
          <p:spPr>
            <a:xfrm flipH="1">
              <a:off x="3053998" y="2458436"/>
              <a:ext cx="606564" cy="293239"/>
            </a:xfrm>
            <a:custGeom>
              <a:avLst/>
              <a:gdLst/>
              <a:ahLst/>
              <a:cxnLst/>
              <a:rect l="l" t="t" r="r" b="b"/>
              <a:pathLst>
                <a:path w="20716" h="10015" extrusionOk="0">
                  <a:moveTo>
                    <a:pt x="19328" y="0"/>
                  </a:moveTo>
                  <a:cubicBezTo>
                    <a:pt x="12202" y="0"/>
                    <a:pt x="2036" y="5245"/>
                    <a:pt x="2036" y="5245"/>
                  </a:cubicBezTo>
                  <a:cubicBezTo>
                    <a:pt x="1" y="6546"/>
                    <a:pt x="535" y="8981"/>
                    <a:pt x="1669" y="10015"/>
                  </a:cubicBezTo>
                  <a:cubicBezTo>
                    <a:pt x="2736" y="8480"/>
                    <a:pt x="14678" y="4477"/>
                    <a:pt x="19181" y="3944"/>
                  </a:cubicBezTo>
                  <a:cubicBezTo>
                    <a:pt x="16946" y="1876"/>
                    <a:pt x="19014" y="374"/>
                    <a:pt x="20716" y="74"/>
                  </a:cubicBezTo>
                  <a:cubicBezTo>
                    <a:pt x="20269" y="24"/>
                    <a:pt x="19805" y="0"/>
                    <a:pt x="19328"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52" name="Google Shape;852;p41">
              <a:extLst>
                <a:ext uri="{FF2B5EF4-FFF2-40B4-BE49-F238E27FC236}">
                  <a16:creationId xmlns:a16="http://schemas.microsoft.com/office/drawing/2014/main" id="{1C6670BC-F466-6499-A0D1-2837AED668FC}"/>
                </a:ext>
              </a:extLst>
            </p:cNvPr>
            <p:cNvSpPr/>
            <p:nvPr/>
          </p:nvSpPr>
          <p:spPr>
            <a:xfrm flipH="1">
              <a:off x="3299130" y="2735747"/>
              <a:ext cx="148508" cy="233742"/>
            </a:xfrm>
            <a:custGeom>
              <a:avLst/>
              <a:gdLst/>
              <a:ahLst/>
              <a:cxnLst/>
              <a:rect l="l" t="t" r="r" b="b"/>
              <a:pathLst>
                <a:path w="5072" h="7983" extrusionOk="0">
                  <a:moveTo>
                    <a:pt x="2755" y="0"/>
                  </a:moveTo>
                  <a:cubicBezTo>
                    <a:pt x="2043" y="0"/>
                    <a:pt x="1336" y="387"/>
                    <a:pt x="1035" y="1278"/>
                  </a:cubicBezTo>
                  <a:cubicBezTo>
                    <a:pt x="835" y="1911"/>
                    <a:pt x="1" y="5080"/>
                    <a:pt x="1368" y="7148"/>
                  </a:cubicBezTo>
                  <a:cubicBezTo>
                    <a:pt x="1702" y="7682"/>
                    <a:pt x="2302" y="7982"/>
                    <a:pt x="2936" y="7982"/>
                  </a:cubicBezTo>
                  <a:cubicBezTo>
                    <a:pt x="3303" y="7982"/>
                    <a:pt x="3637" y="7882"/>
                    <a:pt x="3937" y="7682"/>
                  </a:cubicBezTo>
                  <a:cubicBezTo>
                    <a:pt x="4804" y="7115"/>
                    <a:pt x="5071" y="5981"/>
                    <a:pt x="4504" y="5114"/>
                  </a:cubicBezTo>
                  <a:cubicBezTo>
                    <a:pt x="4237" y="4747"/>
                    <a:pt x="4304" y="3412"/>
                    <a:pt x="4604" y="2345"/>
                  </a:cubicBezTo>
                  <a:cubicBezTo>
                    <a:pt x="4969" y="927"/>
                    <a:pt x="3856" y="0"/>
                    <a:pt x="2755"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grpSp>
      <p:sp>
        <p:nvSpPr>
          <p:cNvPr id="21" name="Google Shape;389;p4">
            <a:extLst>
              <a:ext uri="{FF2B5EF4-FFF2-40B4-BE49-F238E27FC236}">
                <a16:creationId xmlns:a16="http://schemas.microsoft.com/office/drawing/2014/main" id="{5B262984-1732-560F-22A3-B62CE9F3DBF3}"/>
              </a:ext>
            </a:extLst>
          </p:cNvPr>
          <p:cNvSpPr/>
          <p:nvPr/>
        </p:nvSpPr>
        <p:spPr>
          <a:xfrm rot="20132158">
            <a:off x="7413867" y="1124284"/>
            <a:ext cx="1011668" cy="615523"/>
          </a:xfrm>
          <a:prstGeom prst="rect">
            <a:avLst/>
          </a:prstGeom>
          <a:noFill/>
          <a:ln>
            <a:noFill/>
          </a:ln>
        </p:spPr>
        <p:txBody>
          <a:bodyPr spcFirstLastPara="1" wrap="square" lIns="90000" tIns="91425" rIns="90000" bIns="91425" anchor="t" anchorCtr="0">
            <a:spAutoFit/>
          </a:bodyPr>
          <a:lstStyle/>
          <a:p>
            <a:pPr lvl="0">
              <a:buSzPts val="1800"/>
            </a:pPr>
            <a:r>
              <a:rPr lang="en-US" sz="2800" b="1" dirty="0">
                <a:solidFill>
                  <a:srgbClr val="D5837C"/>
                </a:solidFill>
                <a:latin typeface="Chiller" panose="04020404031007020602" pitchFamily="82" charset="0"/>
                <a:ea typeface="Roboto" pitchFamily="2" charset="0"/>
                <a:cs typeface="Electrolize"/>
                <a:sym typeface="Electrolize"/>
              </a:rPr>
              <a:t>WHY?</a:t>
            </a:r>
            <a:endParaRPr sz="2800" b="1" i="0" u="none" strike="noStrike" cap="none" dirty="0">
              <a:solidFill>
                <a:srgbClr val="D5837C"/>
              </a:solidFill>
              <a:latin typeface="Chiller" panose="04020404031007020602" pitchFamily="82" charset="0"/>
              <a:ea typeface="Roboto" pitchFamily="2" charset="0"/>
              <a:sym typeface="Arial"/>
            </a:endParaRPr>
          </a:p>
        </p:txBody>
      </p:sp>
      <p:sp>
        <p:nvSpPr>
          <p:cNvPr id="23" name="Google Shape;390;p4">
            <a:extLst>
              <a:ext uri="{FF2B5EF4-FFF2-40B4-BE49-F238E27FC236}">
                <a16:creationId xmlns:a16="http://schemas.microsoft.com/office/drawing/2014/main" id="{F56F9EF6-7182-0819-C91F-03F0FFB3C8A6}"/>
              </a:ext>
            </a:extLst>
          </p:cNvPr>
          <p:cNvSpPr/>
          <p:nvPr/>
        </p:nvSpPr>
        <p:spPr>
          <a:xfrm>
            <a:off x="931883" y="3191034"/>
            <a:ext cx="5843997" cy="923299"/>
          </a:xfrm>
          <a:prstGeom prst="rect">
            <a:avLst/>
          </a:prstGeom>
          <a:noFill/>
          <a:ln>
            <a:noFill/>
          </a:ln>
        </p:spPr>
        <p:txBody>
          <a:bodyPr spcFirstLastPara="1" wrap="square" lIns="90000" tIns="91425" rIns="90000" bIns="91425" anchor="t" anchorCtr="0">
            <a:spAutoFit/>
          </a:bodyPr>
          <a:lstStyle/>
          <a:p>
            <a:pPr lvl="0" algn="ctr">
              <a:buSzPts val="1800"/>
            </a:pPr>
            <a:r>
              <a:rPr lang="en-US" sz="1600" dirty="0">
                <a:latin typeface="Montserrat" panose="00000500000000000000" pitchFamily="50" charset="0"/>
                <a:ea typeface="Roboto" pitchFamily="2" charset="0"/>
                <a:cs typeface="Electrolize"/>
                <a:sym typeface="Electrolize"/>
              </a:rPr>
              <a:t>Used for fixed products</a:t>
            </a:r>
          </a:p>
          <a:p>
            <a:pPr lvl="0">
              <a:buSzPts val="1800"/>
            </a:pPr>
            <a:endParaRPr lang="en-US" sz="1600" dirty="0">
              <a:latin typeface="Montserrat" panose="00000500000000000000" pitchFamily="50" charset="0"/>
              <a:ea typeface="Roboto" pitchFamily="2" charset="0"/>
              <a:cs typeface="Electrolize"/>
              <a:sym typeface="Electrolize"/>
            </a:endParaRPr>
          </a:p>
          <a:p>
            <a:pPr lvl="0">
              <a:buSzPts val="1800"/>
            </a:pPr>
            <a:r>
              <a:rPr lang="en-US" sz="1600" dirty="0">
                <a:latin typeface="Montserrat" panose="00000500000000000000" pitchFamily="50" charset="0"/>
                <a:ea typeface="Roboto" pitchFamily="2" charset="0"/>
                <a:cs typeface="Electrolize"/>
                <a:sym typeface="Electrolize"/>
              </a:rPr>
              <a:t>Plant Examination		Solar Energy Cells</a:t>
            </a:r>
            <a:endParaRPr sz="1600" b="0" i="0" u="none" strike="noStrike" cap="none" dirty="0">
              <a:solidFill>
                <a:srgbClr val="000000"/>
              </a:solidFill>
              <a:latin typeface="Montserrat" panose="00000500000000000000" pitchFamily="50" charset="0"/>
              <a:ea typeface="Roboto" pitchFamily="2" charset="0"/>
              <a:sym typeface="Arial"/>
            </a:endParaRPr>
          </a:p>
        </p:txBody>
      </p:sp>
      <p:pic>
        <p:nvPicPr>
          <p:cNvPr id="25" name="Graphic 24" descr="Fork In Road outline">
            <a:extLst>
              <a:ext uri="{FF2B5EF4-FFF2-40B4-BE49-F238E27FC236}">
                <a16:creationId xmlns:a16="http://schemas.microsoft.com/office/drawing/2014/main" id="{F1432DA7-D630-F518-2ADA-18425715EC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3580831" y="3563625"/>
            <a:ext cx="513075" cy="513075"/>
          </a:xfrm>
          <a:prstGeom prst="rect">
            <a:avLst/>
          </a:prstGeom>
        </p:spPr>
      </p:pic>
    </p:spTree>
    <p:extLst>
      <p:ext uri="{BB962C8B-B14F-4D97-AF65-F5344CB8AC3E}">
        <p14:creationId xmlns:p14="http://schemas.microsoft.com/office/powerpoint/2010/main" val="24767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150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15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50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10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20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20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02" name="Google Shape;855;p21">
            <a:extLst>
              <a:ext uri="{FF2B5EF4-FFF2-40B4-BE49-F238E27FC236}">
                <a16:creationId xmlns:a16="http://schemas.microsoft.com/office/drawing/2014/main" id="{A747082C-2B78-1E18-1ACF-9C369A8F297D}"/>
              </a:ext>
            </a:extLst>
          </p:cNvPr>
          <p:cNvSpPr txBox="1">
            <a:spLocks/>
          </p:cNvSpPr>
          <p:nvPr/>
        </p:nvSpPr>
        <p:spPr>
          <a:xfrm>
            <a:off x="2631020" y="800321"/>
            <a:ext cx="3881959"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Deploy with </a:t>
            </a:r>
            <a:r>
              <a:rPr lang="en-US" sz="3200" dirty="0">
                <a:solidFill>
                  <a:srgbClr val="93A597"/>
                </a:solidFill>
              </a:rPr>
              <a:t>Mobile APP</a:t>
            </a:r>
            <a:endParaRPr lang="en-US" dirty="0">
              <a:solidFill>
                <a:srgbClr val="93A597"/>
              </a:solidFill>
              <a:latin typeface="Fira Sans Extra Condensed" panose="020B0503050000020004" pitchFamily="34" charset="0"/>
            </a:endParaRPr>
          </a:p>
        </p:txBody>
      </p:sp>
      <p:sp>
        <p:nvSpPr>
          <p:cNvPr id="3" name="Google Shape;2005;p34">
            <a:extLst>
              <a:ext uri="{FF2B5EF4-FFF2-40B4-BE49-F238E27FC236}">
                <a16:creationId xmlns:a16="http://schemas.microsoft.com/office/drawing/2014/main" id="{E9EBB366-04BB-411E-955E-9E9D9A3FF02A}"/>
              </a:ext>
            </a:extLst>
          </p:cNvPr>
          <p:cNvSpPr txBox="1"/>
          <p:nvPr/>
        </p:nvSpPr>
        <p:spPr>
          <a:xfrm>
            <a:off x="423949" y="3027786"/>
            <a:ext cx="3571330" cy="4304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Fira Sans Extra Condensed"/>
                <a:ea typeface="Fira Sans Extra Condensed"/>
                <a:cs typeface="Fira Sans Extra Condensed"/>
                <a:sym typeface="Fira Sans Extra Condensed"/>
              </a:rPr>
              <a:t>Flask</a:t>
            </a:r>
            <a:endParaRPr lang="en-US" sz="1800" b="1" dirty="0">
              <a:solidFill>
                <a:srgbClr val="000000"/>
              </a:solidFill>
              <a:latin typeface="Fira Sans Extra Condensed"/>
              <a:ea typeface="Fira Sans Extra Condensed"/>
              <a:cs typeface="Fira Sans Extra Condensed"/>
              <a:sym typeface="Fira Sans Extra Condensed"/>
            </a:endParaRPr>
          </a:p>
        </p:txBody>
      </p:sp>
      <p:sp>
        <p:nvSpPr>
          <p:cNvPr id="12" name="Google Shape;2011;p34">
            <a:extLst>
              <a:ext uri="{FF2B5EF4-FFF2-40B4-BE49-F238E27FC236}">
                <a16:creationId xmlns:a16="http://schemas.microsoft.com/office/drawing/2014/main" id="{44FFCDAD-817A-A48D-5AF0-6F3204A8B5C0}"/>
              </a:ext>
            </a:extLst>
          </p:cNvPr>
          <p:cNvSpPr txBox="1"/>
          <p:nvPr/>
        </p:nvSpPr>
        <p:spPr>
          <a:xfrm>
            <a:off x="5337377" y="3027786"/>
            <a:ext cx="3405823" cy="48629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latin typeface="Fira Sans Extra Condensed"/>
                <a:ea typeface="Fira Sans Extra Condensed"/>
                <a:cs typeface="Fira Sans Extra Condensed"/>
                <a:sym typeface="Fira Sans Extra Condensed"/>
              </a:rPr>
              <a:t>ngrok</a:t>
            </a:r>
            <a:r>
              <a:rPr lang="en-US" sz="1800" b="1" dirty="0">
                <a:latin typeface="Fira Sans Extra Condensed"/>
                <a:ea typeface="Fira Sans Extra Condensed"/>
                <a:cs typeface="Fira Sans Extra Condensed"/>
                <a:sym typeface="Fira Sans Extra Condensed"/>
              </a:rPr>
              <a:t> server</a:t>
            </a:r>
            <a:endParaRPr lang="en-US" sz="1800" b="1" dirty="0">
              <a:solidFill>
                <a:srgbClr val="000000"/>
              </a:solidFill>
              <a:latin typeface="Fira Sans Extra Condensed"/>
              <a:ea typeface="Fira Sans Extra Condensed"/>
              <a:cs typeface="Fira Sans Extra Condensed"/>
              <a:sym typeface="Fira Sans Extra Condensed"/>
            </a:endParaRPr>
          </a:p>
        </p:txBody>
      </p:sp>
      <p:grpSp>
        <p:nvGrpSpPr>
          <p:cNvPr id="15" name="Google Shape;2014;p34">
            <a:extLst>
              <a:ext uri="{FF2B5EF4-FFF2-40B4-BE49-F238E27FC236}">
                <a16:creationId xmlns:a16="http://schemas.microsoft.com/office/drawing/2014/main" id="{FFF62366-8F65-3565-01D7-E4D11052C369}"/>
              </a:ext>
            </a:extLst>
          </p:cNvPr>
          <p:cNvGrpSpPr/>
          <p:nvPr/>
        </p:nvGrpSpPr>
        <p:grpSpPr>
          <a:xfrm>
            <a:off x="1751405" y="1730121"/>
            <a:ext cx="5585225" cy="928961"/>
            <a:chOff x="1779333" y="2609797"/>
            <a:chExt cx="5585225" cy="928961"/>
          </a:xfrm>
        </p:grpSpPr>
        <p:grpSp>
          <p:nvGrpSpPr>
            <p:cNvPr id="16" name="Google Shape;2015;p34">
              <a:extLst>
                <a:ext uri="{FF2B5EF4-FFF2-40B4-BE49-F238E27FC236}">
                  <a16:creationId xmlns:a16="http://schemas.microsoft.com/office/drawing/2014/main" id="{66291592-3014-D780-082A-1AB6531932FE}"/>
                </a:ext>
              </a:extLst>
            </p:cNvPr>
            <p:cNvGrpSpPr/>
            <p:nvPr/>
          </p:nvGrpSpPr>
          <p:grpSpPr>
            <a:xfrm>
              <a:off x="1779333" y="2609797"/>
              <a:ext cx="5585225" cy="928961"/>
              <a:chOff x="2482188" y="2726750"/>
              <a:chExt cx="4179619" cy="695174"/>
            </a:xfrm>
          </p:grpSpPr>
          <p:sp>
            <p:nvSpPr>
              <p:cNvPr id="20" name="Google Shape;2016;p34">
                <a:extLst>
                  <a:ext uri="{FF2B5EF4-FFF2-40B4-BE49-F238E27FC236}">
                    <a16:creationId xmlns:a16="http://schemas.microsoft.com/office/drawing/2014/main" id="{42F4D716-BC66-9D3C-7477-915C80474055}"/>
                  </a:ext>
                </a:extLst>
              </p:cNvPr>
              <p:cNvSpPr/>
              <p:nvPr/>
            </p:nvSpPr>
            <p:spPr>
              <a:xfrm>
                <a:off x="2537172" y="2781734"/>
                <a:ext cx="4069569" cy="584464"/>
              </a:xfrm>
              <a:custGeom>
                <a:avLst/>
                <a:gdLst/>
                <a:ahLst/>
                <a:cxnLst/>
                <a:rect l="l" t="t" r="r" b="b"/>
                <a:pathLst>
                  <a:path w="49367" h="7090" extrusionOk="0">
                    <a:moveTo>
                      <a:pt x="3365" y="1"/>
                    </a:moveTo>
                    <a:lnTo>
                      <a:pt x="3189" y="18"/>
                    </a:lnTo>
                    <a:lnTo>
                      <a:pt x="3014" y="45"/>
                    </a:lnTo>
                    <a:lnTo>
                      <a:pt x="2838" y="71"/>
                    </a:lnTo>
                    <a:lnTo>
                      <a:pt x="2662" y="115"/>
                    </a:lnTo>
                    <a:lnTo>
                      <a:pt x="2495" y="159"/>
                    </a:lnTo>
                    <a:lnTo>
                      <a:pt x="2329" y="220"/>
                    </a:lnTo>
                    <a:lnTo>
                      <a:pt x="2170" y="282"/>
                    </a:lnTo>
                    <a:lnTo>
                      <a:pt x="2012" y="352"/>
                    </a:lnTo>
                    <a:lnTo>
                      <a:pt x="1863" y="431"/>
                    </a:lnTo>
                    <a:lnTo>
                      <a:pt x="1714" y="519"/>
                    </a:lnTo>
                    <a:lnTo>
                      <a:pt x="1573" y="607"/>
                    </a:lnTo>
                    <a:lnTo>
                      <a:pt x="1433" y="704"/>
                    </a:lnTo>
                    <a:lnTo>
                      <a:pt x="1292" y="809"/>
                    </a:lnTo>
                    <a:lnTo>
                      <a:pt x="1169" y="923"/>
                    </a:lnTo>
                    <a:lnTo>
                      <a:pt x="1046" y="1037"/>
                    </a:lnTo>
                    <a:lnTo>
                      <a:pt x="923" y="1169"/>
                    </a:lnTo>
                    <a:lnTo>
                      <a:pt x="818" y="1292"/>
                    </a:lnTo>
                    <a:lnTo>
                      <a:pt x="712" y="1424"/>
                    </a:lnTo>
                    <a:lnTo>
                      <a:pt x="607" y="1564"/>
                    </a:lnTo>
                    <a:lnTo>
                      <a:pt x="519" y="1714"/>
                    </a:lnTo>
                    <a:lnTo>
                      <a:pt x="431" y="1863"/>
                    </a:lnTo>
                    <a:lnTo>
                      <a:pt x="352" y="2012"/>
                    </a:lnTo>
                    <a:lnTo>
                      <a:pt x="282" y="2170"/>
                    </a:lnTo>
                    <a:lnTo>
                      <a:pt x="220" y="2329"/>
                    </a:lnTo>
                    <a:lnTo>
                      <a:pt x="159" y="2495"/>
                    </a:lnTo>
                    <a:lnTo>
                      <a:pt x="115" y="2662"/>
                    </a:lnTo>
                    <a:lnTo>
                      <a:pt x="71" y="2829"/>
                    </a:lnTo>
                    <a:lnTo>
                      <a:pt x="45" y="3005"/>
                    </a:lnTo>
                    <a:lnTo>
                      <a:pt x="18" y="3181"/>
                    </a:lnTo>
                    <a:lnTo>
                      <a:pt x="10" y="3365"/>
                    </a:lnTo>
                    <a:lnTo>
                      <a:pt x="1" y="3550"/>
                    </a:lnTo>
                    <a:lnTo>
                      <a:pt x="10" y="3725"/>
                    </a:lnTo>
                    <a:lnTo>
                      <a:pt x="18" y="3910"/>
                    </a:lnTo>
                    <a:lnTo>
                      <a:pt x="45" y="4085"/>
                    </a:lnTo>
                    <a:lnTo>
                      <a:pt x="71" y="4261"/>
                    </a:lnTo>
                    <a:lnTo>
                      <a:pt x="115" y="4428"/>
                    </a:lnTo>
                    <a:lnTo>
                      <a:pt x="159" y="4595"/>
                    </a:lnTo>
                    <a:lnTo>
                      <a:pt x="220" y="4762"/>
                    </a:lnTo>
                    <a:lnTo>
                      <a:pt x="282" y="4920"/>
                    </a:lnTo>
                    <a:lnTo>
                      <a:pt x="352" y="5078"/>
                    </a:lnTo>
                    <a:lnTo>
                      <a:pt x="431" y="5236"/>
                    </a:lnTo>
                    <a:lnTo>
                      <a:pt x="519" y="5385"/>
                    </a:lnTo>
                    <a:lnTo>
                      <a:pt x="607" y="5526"/>
                    </a:lnTo>
                    <a:lnTo>
                      <a:pt x="712" y="5666"/>
                    </a:lnTo>
                    <a:lnTo>
                      <a:pt x="818" y="5798"/>
                    </a:lnTo>
                    <a:lnTo>
                      <a:pt x="923" y="5930"/>
                    </a:lnTo>
                    <a:lnTo>
                      <a:pt x="1046" y="6053"/>
                    </a:lnTo>
                    <a:lnTo>
                      <a:pt x="1169" y="6167"/>
                    </a:lnTo>
                    <a:lnTo>
                      <a:pt x="1292" y="6281"/>
                    </a:lnTo>
                    <a:lnTo>
                      <a:pt x="1433" y="6387"/>
                    </a:lnTo>
                    <a:lnTo>
                      <a:pt x="1573" y="6483"/>
                    </a:lnTo>
                    <a:lnTo>
                      <a:pt x="1714" y="6580"/>
                    </a:lnTo>
                    <a:lnTo>
                      <a:pt x="1863" y="6659"/>
                    </a:lnTo>
                    <a:lnTo>
                      <a:pt x="2012" y="6738"/>
                    </a:lnTo>
                    <a:lnTo>
                      <a:pt x="2170" y="6808"/>
                    </a:lnTo>
                    <a:lnTo>
                      <a:pt x="2329" y="6879"/>
                    </a:lnTo>
                    <a:lnTo>
                      <a:pt x="2495" y="6931"/>
                    </a:lnTo>
                    <a:lnTo>
                      <a:pt x="2662" y="6984"/>
                    </a:lnTo>
                    <a:lnTo>
                      <a:pt x="2838" y="7019"/>
                    </a:lnTo>
                    <a:lnTo>
                      <a:pt x="3014" y="7054"/>
                    </a:lnTo>
                    <a:lnTo>
                      <a:pt x="3189" y="7072"/>
                    </a:lnTo>
                    <a:lnTo>
                      <a:pt x="3365" y="7089"/>
                    </a:lnTo>
                    <a:lnTo>
                      <a:pt x="46002" y="7089"/>
                    </a:lnTo>
                    <a:lnTo>
                      <a:pt x="46178" y="7072"/>
                    </a:lnTo>
                    <a:lnTo>
                      <a:pt x="46354" y="7054"/>
                    </a:lnTo>
                    <a:lnTo>
                      <a:pt x="46529" y="7019"/>
                    </a:lnTo>
                    <a:lnTo>
                      <a:pt x="46696" y="6984"/>
                    </a:lnTo>
                    <a:lnTo>
                      <a:pt x="46872" y="6931"/>
                    </a:lnTo>
                    <a:lnTo>
                      <a:pt x="47030" y="6879"/>
                    </a:lnTo>
                    <a:lnTo>
                      <a:pt x="47197" y="6808"/>
                    </a:lnTo>
                    <a:lnTo>
                      <a:pt x="47355" y="6738"/>
                    </a:lnTo>
                    <a:lnTo>
                      <a:pt x="47504" y="6659"/>
                    </a:lnTo>
                    <a:lnTo>
                      <a:pt x="47654" y="6580"/>
                    </a:lnTo>
                    <a:lnTo>
                      <a:pt x="47794" y="6483"/>
                    </a:lnTo>
                    <a:lnTo>
                      <a:pt x="47935" y="6387"/>
                    </a:lnTo>
                    <a:lnTo>
                      <a:pt x="48066" y="6281"/>
                    </a:lnTo>
                    <a:lnTo>
                      <a:pt x="48198" y="6167"/>
                    </a:lnTo>
                    <a:lnTo>
                      <a:pt x="48321" y="6053"/>
                    </a:lnTo>
                    <a:lnTo>
                      <a:pt x="48435" y="5930"/>
                    </a:lnTo>
                    <a:lnTo>
                      <a:pt x="48550" y="5798"/>
                    </a:lnTo>
                    <a:lnTo>
                      <a:pt x="48655" y="5666"/>
                    </a:lnTo>
                    <a:lnTo>
                      <a:pt x="48752" y="5526"/>
                    </a:lnTo>
                    <a:lnTo>
                      <a:pt x="48848" y="5385"/>
                    </a:lnTo>
                    <a:lnTo>
                      <a:pt x="48936" y="5236"/>
                    </a:lnTo>
                    <a:lnTo>
                      <a:pt x="49015" y="5078"/>
                    </a:lnTo>
                    <a:lnTo>
                      <a:pt x="49085" y="4920"/>
                    </a:lnTo>
                    <a:lnTo>
                      <a:pt x="49147" y="4762"/>
                    </a:lnTo>
                    <a:lnTo>
                      <a:pt x="49200" y="4595"/>
                    </a:lnTo>
                    <a:lnTo>
                      <a:pt x="49252" y="4428"/>
                    </a:lnTo>
                    <a:lnTo>
                      <a:pt x="49287" y="4261"/>
                    </a:lnTo>
                    <a:lnTo>
                      <a:pt x="49323" y="4085"/>
                    </a:lnTo>
                    <a:lnTo>
                      <a:pt x="49340" y="3910"/>
                    </a:lnTo>
                    <a:lnTo>
                      <a:pt x="49358" y="3725"/>
                    </a:lnTo>
                    <a:lnTo>
                      <a:pt x="49366" y="3550"/>
                    </a:lnTo>
                    <a:lnTo>
                      <a:pt x="49358" y="3365"/>
                    </a:lnTo>
                    <a:lnTo>
                      <a:pt x="49340" y="3181"/>
                    </a:lnTo>
                    <a:lnTo>
                      <a:pt x="49323" y="3005"/>
                    </a:lnTo>
                    <a:lnTo>
                      <a:pt x="49287" y="2829"/>
                    </a:lnTo>
                    <a:lnTo>
                      <a:pt x="49252" y="2662"/>
                    </a:lnTo>
                    <a:lnTo>
                      <a:pt x="49200" y="2495"/>
                    </a:lnTo>
                    <a:lnTo>
                      <a:pt x="49147" y="2329"/>
                    </a:lnTo>
                    <a:lnTo>
                      <a:pt x="49085" y="2170"/>
                    </a:lnTo>
                    <a:lnTo>
                      <a:pt x="49015" y="2012"/>
                    </a:lnTo>
                    <a:lnTo>
                      <a:pt x="48936" y="1863"/>
                    </a:lnTo>
                    <a:lnTo>
                      <a:pt x="48848" y="1714"/>
                    </a:lnTo>
                    <a:lnTo>
                      <a:pt x="48752" y="1564"/>
                    </a:lnTo>
                    <a:lnTo>
                      <a:pt x="48655" y="1424"/>
                    </a:lnTo>
                    <a:lnTo>
                      <a:pt x="48550" y="1292"/>
                    </a:lnTo>
                    <a:lnTo>
                      <a:pt x="48435" y="1169"/>
                    </a:lnTo>
                    <a:lnTo>
                      <a:pt x="48321" y="1037"/>
                    </a:lnTo>
                    <a:lnTo>
                      <a:pt x="48198" y="923"/>
                    </a:lnTo>
                    <a:lnTo>
                      <a:pt x="48066" y="809"/>
                    </a:lnTo>
                    <a:lnTo>
                      <a:pt x="47935" y="704"/>
                    </a:lnTo>
                    <a:lnTo>
                      <a:pt x="47794" y="607"/>
                    </a:lnTo>
                    <a:lnTo>
                      <a:pt x="47654" y="519"/>
                    </a:lnTo>
                    <a:lnTo>
                      <a:pt x="47504" y="431"/>
                    </a:lnTo>
                    <a:lnTo>
                      <a:pt x="47355" y="352"/>
                    </a:lnTo>
                    <a:lnTo>
                      <a:pt x="47197" y="282"/>
                    </a:lnTo>
                    <a:lnTo>
                      <a:pt x="47030" y="220"/>
                    </a:lnTo>
                    <a:lnTo>
                      <a:pt x="46872" y="159"/>
                    </a:lnTo>
                    <a:lnTo>
                      <a:pt x="46696" y="115"/>
                    </a:lnTo>
                    <a:lnTo>
                      <a:pt x="46529" y="71"/>
                    </a:lnTo>
                    <a:lnTo>
                      <a:pt x="46354" y="45"/>
                    </a:lnTo>
                    <a:lnTo>
                      <a:pt x="46178" y="18"/>
                    </a:lnTo>
                    <a:lnTo>
                      <a:pt x="46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17;p34">
                <a:extLst>
                  <a:ext uri="{FF2B5EF4-FFF2-40B4-BE49-F238E27FC236}">
                    <a16:creationId xmlns:a16="http://schemas.microsoft.com/office/drawing/2014/main" id="{FFE132B6-F343-7E04-E215-8A61EB228DE8}"/>
                  </a:ext>
                </a:extLst>
              </p:cNvPr>
              <p:cNvSpPr/>
              <p:nvPr/>
            </p:nvSpPr>
            <p:spPr>
              <a:xfrm>
                <a:off x="2747216" y="2754943"/>
                <a:ext cx="76829" cy="76829"/>
              </a:xfrm>
              <a:custGeom>
                <a:avLst/>
                <a:gdLst/>
                <a:ahLst/>
                <a:cxnLst/>
                <a:rect l="l" t="t" r="r" b="b"/>
                <a:pathLst>
                  <a:path w="932" h="932" extrusionOk="0">
                    <a:moveTo>
                      <a:pt x="466" y="932"/>
                    </a:moveTo>
                    <a:lnTo>
                      <a:pt x="466" y="932"/>
                    </a:lnTo>
                    <a:lnTo>
                      <a:pt x="562" y="923"/>
                    </a:lnTo>
                    <a:lnTo>
                      <a:pt x="650" y="897"/>
                    </a:lnTo>
                    <a:lnTo>
                      <a:pt x="729" y="853"/>
                    </a:lnTo>
                    <a:lnTo>
                      <a:pt x="799" y="800"/>
                    </a:lnTo>
                    <a:lnTo>
                      <a:pt x="852" y="730"/>
                    </a:lnTo>
                    <a:lnTo>
                      <a:pt x="896" y="651"/>
                    </a:lnTo>
                    <a:lnTo>
                      <a:pt x="922" y="563"/>
                    </a:lnTo>
                    <a:lnTo>
                      <a:pt x="931" y="466"/>
                    </a:lnTo>
                    <a:lnTo>
                      <a:pt x="931" y="466"/>
                    </a:lnTo>
                    <a:lnTo>
                      <a:pt x="922" y="379"/>
                    </a:lnTo>
                    <a:lnTo>
                      <a:pt x="896" y="291"/>
                    </a:lnTo>
                    <a:lnTo>
                      <a:pt x="852" y="212"/>
                    </a:lnTo>
                    <a:lnTo>
                      <a:pt x="799" y="141"/>
                    </a:lnTo>
                    <a:lnTo>
                      <a:pt x="729" y="89"/>
                    </a:lnTo>
                    <a:lnTo>
                      <a:pt x="650" y="45"/>
                    </a:lnTo>
                    <a:lnTo>
                      <a:pt x="562" y="18"/>
                    </a:lnTo>
                    <a:lnTo>
                      <a:pt x="466" y="1"/>
                    </a:lnTo>
                    <a:lnTo>
                      <a:pt x="466" y="1"/>
                    </a:lnTo>
                    <a:lnTo>
                      <a:pt x="369" y="18"/>
                    </a:lnTo>
                    <a:lnTo>
                      <a:pt x="281" y="45"/>
                    </a:lnTo>
                    <a:lnTo>
                      <a:pt x="202" y="89"/>
                    </a:lnTo>
                    <a:lnTo>
                      <a:pt x="141" y="141"/>
                    </a:lnTo>
                    <a:lnTo>
                      <a:pt x="79" y="212"/>
                    </a:lnTo>
                    <a:lnTo>
                      <a:pt x="35" y="291"/>
                    </a:lnTo>
                    <a:lnTo>
                      <a:pt x="9" y="379"/>
                    </a:lnTo>
                    <a:lnTo>
                      <a:pt x="0" y="466"/>
                    </a:lnTo>
                    <a:lnTo>
                      <a:pt x="0" y="466"/>
                    </a:lnTo>
                    <a:lnTo>
                      <a:pt x="9" y="563"/>
                    </a:lnTo>
                    <a:lnTo>
                      <a:pt x="35" y="651"/>
                    </a:lnTo>
                    <a:lnTo>
                      <a:pt x="79" y="730"/>
                    </a:lnTo>
                    <a:lnTo>
                      <a:pt x="141" y="800"/>
                    </a:lnTo>
                    <a:lnTo>
                      <a:pt x="202" y="853"/>
                    </a:lnTo>
                    <a:lnTo>
                      <a:pt x="281" y="897"/>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18;p34">
                <a:extLst>
                  <a:ext uri="{FF2B5EF4-FFF2-40B4-BE49-F238E27FC236}">
                    <a16:creationId xmlns:a16="http://schemas.microsoft.com/office/drawing/2014/main" id="{1CF97B54-7292-F80D-21BF-1F5A62F40B2E}"/>
                  </a:ext>
                </a:extLst>
              </p:cNvPr>
              <p:cNvSpPr/>
              <p:nvPr/>
            </p:nvSpPr>
            <p:spPr>
              <a:xfrm>
                <a:off x="2617546" y="2826661"/>
                <a:ext cx="77571" cy="76829"/>
              </a:xfrm>
              <a:custGeom>
                <a:avLst/>
                <a:gdLst/>
                <a:ahLst/>
                <a:cxnLst/>
                <a:rect l="l" t="t" r="r" b="b"/>
                <a:pathLst>
                  <a:path w="941" h="932" extrusionOk="0">
                    <a:moveTo>
                      <a:pt x="475" y="932"/>
                    </a:moveTo>
                    <a:lnTo>
                      <a:pt x="475" y="932"/>
                    </a:lnTo>
                    <a:lnTo>
                      <a:pt x="563" y="923"/>
                    </a:lnTo>
                    <a:lnTo>
                      <a:pt x="651" y="896"/>
                    </a:lnTo>
                    <a:lnTo>
                      <a:pt x="730" y="852"/>
                    </a:lnTo>
                    <a:lnTo>
                      <a:pt x="800" y="791"/>
                    </a:lnTo>
                    <a:lnTo>
                      <a:pt x="853" y="729"/>
                    </a:lnTo>
                    <a:lnTo>
                      <a:pt x="897" y="642"/>
                    </a:lnTo>
                    <a:lnTo>
                      <a:pt x="923" y="563"/>
                    </a:lnTo>
                    <a:lnTo>
                      <a:pt x="941" y="466"/>
                    </a:lnTo>
                    <a:lnTo>
                      <a:pt x="941" y="466"/>
                    </a:lnTo>
                    <a:lnTo>
                      <a:pt x="923" y="369"/>
                    </a:lnTo>
                    <a:lnTo>
                      <a:pt x="897" y="282"/>
                    </a:lnTo>
                    <a:lnTo>
                      <a:pt x="853" y="202"/>
                    </a:lnTo>
                    <a:lnTo>
                      <a:pt x="800" y="132"/>
                    </a:lnTo>
                    <a:lnTo>
                      <a:pt x="730" y="79"/>
                    </a:lnTo>
                    <a:lnTo>
                      <a:pt x="651" y="36"/>
                    </a:lnTo>
                    <a:lnTo>
                      <a:pt x="563" y="9"/>
                    </a:lnTo>
                    <a:lnTo>
                      <a:pt x="475" y="0"/>
                    </a:lnTo>
                    <a:lnTo>
                      <a:pt x="475" y="0"/>
                    </a:lnTo>
                    <a:lnTo>
                      <a:pt x="379" y="9"/>
                    </a:lnTo>
                    <a:lnTo>
                      <a:pt x="291" y="36"/>
                    </a:lnTo>
                    <a:lnTo>
                      <a:pt x="212" y="79"/>
                    </a:lnTo>
                    <a:lnTo>
                      <a:pt x="141" y="132"/>
                    </a:lnTo>
                    <a:lnTo>
                      <a:pt x="89" y="202"/>
                    </a:lnTo>
                    <a:lnTo>
                      <a:pt x="45" y="282"/>
                    </a:lnTo>
                    <a:lnTo>
                      <a:pt x="18" y="369"/>
                    </a:lnTo>
                    <a:lnTo>
                      <a:pt x="1" y="466"/>
                    </a:lnTo>
                    <a:lnTo>
                      <a:pt x="1" y="466"/>
                    </a:lnTo>
                    <a:lnTo>
                      <a:pt x="18" y="563"/>
                    </a:lnTo>
                    <a:lnTo>
                      <a:pt x="45" y="642"/>
                    </a:lnTo>
                    <a:lnTo>
                      <a:pt x="89" y="729"/>
                    </a:lnTo>
                    <a:lnTo>
                      <a:pt x="141" y="791"/>
                    </a:lnTo>
                    <a:lnTo>
                      <a:pt x="212" y="852"/>
                    </a:lnTo>
                    <a:lnTo>
                      <a:pt x="291" y="896"/>
                    </a:lnTo>
                    <a:lnTo>
                      <a:pt x="379" y="923"/>
                    </a:lnTo>
                    <a:lnTo>
                      <a:pt x="475" y="932"/>
                    </a:lnTo>
                    <a:lnTo>
                      <a:pt x="475"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19;p34">
                <a:extLst>
                  <a:ext uri="{FF2B5EF4-FFF2-40B4-BE49-F238E27FC236}">
                    <a16:creationId xmlns:a16="http://schemas.microsoft.com/office/drawing/2014/main" id="{AD1CC79A-FF55-9C98-9A53-C52FF8FEFA1A}"/>
                  </a:ext>
                </a:extLst>
              </p:cNvPr>
              <p:cNvSpPr/>
              <p:nvPr/>
            </p:nvSpPr>
            <p:spPr>
              <a:xfrm>
                <a:off x="6450282" y="3245184"/>
                <a:ext cx="76829" cy="76829"/>
              </a:xfrm>
              <a:custGeom>
                <a:avLst/>
                <a:gdLst/>
                <a:ahLst/>
                <a:cxnLst/>
                <a:rect l="l" t="t" r="r" b="b"/>
                <a:pathLst>
                  <a:path w="932" h="932" extrusionOk="0">
                    <a:moveTo>
                      <a:pt x="466" y="932"/>
                    </a:moveTo>
                    <a:lnTo>
                      <a:pt x="466" y="932"/>
                    </a:lnTo>
                    <a:lnTo>
                      <a:pt x="562" y="923"/>
                    </a:lnTo>
                    <a:lnTo>
                      <a:pt x="650" y="897"/>
                    </a:lnTo>
                    <a:lnTo>
                      <a:pt x="729" y="853"/>
                    </a:lnTo>
                    <a:lnTo>
                      <a:pt x="799" y="800"/>
                    </a:lnTo>
                    <a:lnTo>
                      <a:pt x="852" y="730"/>
                    </a:lnTo>
                    <a:lnTo>
                      <a:pt x="896" y="651"/>
                    </a:lnTo>
                    <a:lnTo>
                      <a:pt x="922" y="563"/>
                    </a:lnTo>
                    <a:lnTo>
                      <a:pt x="931" y="466"/>
                    </a:lnTo>
                    <a:lnTo>
                      <a:pt x="931" y="466"/>
                    </a:lnTo>
                    <a:lnTo>
                      <a:pt x="922" y="369"/>
                    </a:lnTo>
                    <a:lnTo>
                      <a:pt x="896" y="290"/>
                    </a:lnTo>
                    <a:lnTo>
                      <a:pt x="852" y="211"/>
                    </a:lnTo>
                    <a:lnTo>
                      <a:pt x="799" y="141"/>
                    </a:lnTo>
                    <a:lnTo>
                      <a:pt x="729" y="80"/>
                    </a:lnTo>
                    <a:lnTo>
                      <a:pt x="650" y="36"/>
                    </a:lnTo>
                    <a:lnTo>
                      <a:pt x="562" y="9"/>
                    </a:lnTo>
                    <a:lnTo>
                      <a:pt x="466" y="1"/>
                    </a:lnTo>
                    <a:lnTo>
                      <a:pt x="466" y="1"/>
                    </a:lnTo>
                    <a:lnTo>
                      <a:pt x="378" y="9"/>
                    </a:lnTo>
                    <a:lnTo>
                      <a:pt x="290" y="36"/>
                    </a:lnTo>
                    <a:lnTo>
                      <a:pt x="211" y="80"/>
                    </a:lnTo>
                    <a:lnTo>
                      <a:pt x="141" y="141"/>
                    </a:lnTo>
                    <a:lnTo>
                      <a:pt x="88" y="211"/>
                    </a:lnTo>
                    <a:lnTo>
                      <a:pt x="44" y="290"/>
                    </a:lnTo>
                    <a:lnTo>
                      <a:pt x="18" y="369"/>
                    </a:lnTo>
                    <a:lnTo>
                      <a:pt x="0" y="466"/>
                    </a:lnTo>
                    <a:lnTo>
                      <a:pt x="0" y="466"/>
                    </a:lnTo>
                    <a:lnTo>
                      <a:pt x="18" y="563"/>
                    </a:lnTo>
                    <a:lnTo>
                      <a:pt x="44" y="651"/>
                    </a:lnTo>
                    <a:lnTo>
                      <a:pt x="88" y="730"/>
                    </a:lnTo>
                    <a:lnTo>
                      <a:pt x="141" y="800"/>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0;p34">
                <a:extLst>
                  <a:ext uri="{FF2B5EF4-FFF2-40B4-BE49-F238E27FC236}">
                    <a16:creationId xmlns:a16="http://schemas.microsoft.com/office/drawing/2014/main" id="{65F6D276-9F40-740D-5D8C-B928DDD922A5}"/>
                  </a:ext>
                </a:extLst>
              </p:cNvPr>
              <p:cNvSpPr/>
              <p:nvPr/>
            </p:nvSpPr>
            <p:spPr>
              <a:xfrm>
                <a:off x="2535770" y="2948335"/>
                <a:ext cx="76829" cy="76829"/>
              </a:xfrm>
              <a:custGeom>
                <a:avLst/>
                <a:gdLst/>
                <a:ahLst/>
                <a:cxnLst/>
                <a:rect l="l" t="t" r="r" b="b"/>
                <a:pathLst>
                  <a:path w="932" h="932" extrusionOk="0">
                    <a:moveTo>
                      <a:pt x="466" y="931"/>
                    </a:moveTo>
                    <a:lnTo>
                      <a:pt x="466" y="931"/>
                    </a:lnTo>
                    <a:lnTo>
                      <a:pt x="554" y="922"/>
                    </a:lnTo>
                    <a:lnTo>
                      <a:pt x="641" y="896"/>
                    </a:lnTo>
                    <a:lnTo>
                      <a:pt x="721" y="852"/>
                    </a:lnTo>
                    <a:lnTo>
                      <a:pt x="791" y="791"/>
                    </a:lnTo>
                    <a:lnTo>
                      <a:pt x="852" y="720"/>
                    </a:lnTo>
                    <a:lnTo>
                      <a:pt x="896" y="641"/>
                    </a:lnTo>
                    <a:lnTo>
                      <a:pt x="923" y="554"/>
                    </a:lnTo>
                    <a:lnTo>
                      <a:pt x="931" y="466"/>
                    </a:lnTo>
                    <a:lnTo>
                      <a:pt x="931" y="466"/>
                    </a:lnTo>
                    <a:lnTo>
                      <a:pt x="923" y="369"/>
                    </a:lnTo>
                    <a:lnTo>
                      <a:pt x="896" y="281"/>
                    </a:lnTo>
                    <a:lnTo>
                      <a:pt x="852" y="202"/>
                    </a:lnTo>
                    <a:lnTo>
                      <a:pt x="791" y="132"/>
                    </a:lnTo>
                    <a:lnTo>
                      <a:pt x="721" y="79"/>
                    </a:lnTo>
                    <a:lnTo>
                      <a:pt x="641" y="35"/>
                    </a:lnTo>
                    <a:lnTo>
                      <a:pt x="554" y="9"/>
                    </a:lnTo>
                    <a:lnTo>
                      <a:pt x="466" y="0"/>
                    </a:lnTo>
                    <a:lnTo>
                      <a:pt x="466" y="0"/>
                    </a:lnTo>
                    <a:lnTo>
                      <a:pt x="369" y="9"/>
                    </a:lnTo>
                    <a:lnTo>
                      <a:pt x="281" y="35"/>
                    </a:lnTo>
                    <a:lnTo>
                      <a:pt x="202" y="79"/>
                    </a:lnTo>
                    <a:lnTo>
                      <a:pt x="132" y="132"/>
                    </a:lnTo>
                    <a:lnTo>
                      <a:pt x="79" y="202"/>
                    </a:lnTo>
                    <a:lnTo>
                      <a:pt x="35" y="281"/>
                    </a:lnTo>
                    <a:lnTo>
                      <a:pt x="9" y="369"/>
                    </a:lnTo>
                    <a:lnTo>
                      <a:pt x="0" y="466"/>
                    </a:lnTo>
                    <a:lnTo>
                      <a:pt x="0" y="466"/>
                    </a:lnTo>
                    <a:lnTo>
                      <a:pt x="9" y="554"/>
                    </a:lnTo>
                    <a:lnTo>
                      <a:pt x="35" y="641"/>
                    </a:lnTo>
                    <a:lnTo>
                      <a:pt x="79" y="720"/>
                    </a:lnTo>
                    <a:lnTo>
                      <a:pt x="132" y="791"/>
                    </a:lnTo>
                    <a:lnTo>
                      <a:pt x="202" y="852"/>
                    </a:lnTo>
                    <a:lnTo>
                      <a:pt x="281" y="896"/>
                    </a:lnTo>
                    <a:lnTo>
                      <a:pt x="36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21;p34">
                <a:extLst>
                  <a:ext uri="{FF2B5EF4-FFF2-40B4-BE49-F238E27FC236}">
                    <a16:creationId xmlns:a16="http://schemas.microsoft.com/office/drawing/2014/main" id="{19056EAA-A8CE-63C2-73ED-236B592CF39F}"/>
                  </a:ext>
                </a:extLst>
              </p:cNvPr>
              <p:cNvSpPr/>
              <p:nvPr/>
            </p:nvSpPr>
            <p:spPr>
              <a:xfrm>
                <a:off x="6532800" y="3123510"/>
                <a:ext cx="76829" cy="76829"/>
              </a:xfrm>
              <a:custGeom>
                <a:avLst/>
                <a:gdLst/>
                <a:ahLst/>
                <a:cxnLst/>
                <a:rect l="l" t="t" r="r" b="b"/>
                <a:pathLst>
                  <a:path w="932" h="932" extrusionOk="0">
                    <a:moveTo>
                      <a:pt x="466" y="932"/>
                    </a:moveTo>
                    <a:lnTo>
                      <a:pt x="466" y="932"/>
                    </a:lnTo>
                    <a:lnTo>
                      <a:pt x="563" y="923"/>
                    </a:lnTo>
                    <a:lnTo>
                      <a:pt x="651" y="897"/>
                    </a:lnTo>
                    <a:lnTo>
                      <a:pt x="730" y="853"/>
                    </a:lnTo>
                    <a:lnTo>
                      <a:pt x="800" y="800"/>
                    </a:lnTo>
                    <a:lnTo>
                      <a:pt x="853" y="730"/>
                    </a:lnTo>
                    <a:lnTo>
                      <a:pt x="896" y="651"/>
                    </a:lnTo>
                    <a:lnTo>
                      <a:pt x="923" y="563"/>
                    </a:lnTo>
                    <a:lnTo>
                      <a:pt x="932" y="466"/>
                    </a:lnTo>
                    <a:lnTo>
                      <a:pt x="932" y="466"/>
                    </a:lnTo>
                    <a:lnTo>
                      <a:pt x="923" y="379"/>
                    </a:lnTo>
                    <a:lnTo>
                      <a:pt x="896" y="291"/>
                    </a:lnTo>
                    <a:lnTo>
                      <a:pt x="853" y="212"/>
                    </a:lnTo>
                    <a:lnTo>
                      <a:pt x="800" y="141"/>
                    </a:lnTo>
                    <a:lnTo>
                      <a:pt x="730" y="80"/>
                    </a:lnTo>
                    <a:lnTo>
                      <a:pt x="651" y="36"/>
                    </a:lnTo>
                    <a:lnTo>
                      <a:pt x="563" y="10"/>
                    </a:lnTo>
                    <a:lnTo>
                      <a:pt x="466" y="1"/>
                    </a:lnTo>
                    <a:lnTo>
                      <a:pt x="466" y="1"/>
                    </a:lnTo>
                    <a:lnTo>
                      <a:pt x="378" y="10"/>
                    </a:lnTo>
                    <a:lnTo>
                      <a:pt x="290" y="36"/>
                    </a:lnTo>
                    <a:lnTo>
                      <a:pt x="211" y="80"/>
                    </a:lnTo>
                    <a:lnTo>
                      <a:pt x="141" y="141"/>
                    </a:lnTo>
                    <a:lnTo>
                      <a:pt x="80" y="212"/>
                    </a:lnTo>
                    <a:lnTo>
                      <a:pt x="36" y="291"/>
                    </a:lnTo>
                    <a:lnTo>
                      <a:pt x="9" y="379"/>
                    </a:lnTo>
                    <a:lnTo>
                      <a:pt x="1" y="466"/>
                    </a:lnTo>
                    <a:lnTo>
                      <a:pt x="1" y="466"/>
                    </a:lnTo>
                    <a:lnTo>
                      <a:pt x="9" y="563"/>
                    </a:lnTo>
                    <a:lnTo>
                      <a:pt x="36" y="651"/>
                    </a:lnTo>
                    <a:lnTo>
                      <a:pt x="80" y="730"/>
                    </a:lnTo>
                    <a:lnTo>
                      <a:pt x="141" y="800"/>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22;p34">
                <a:extLst>
                  <a:ext uri="{FF2B5EF4-FFF2-40B4-BE49-F238E27FC236}">
                    <a16:creationId xmlns:a16="http://schemas.microsoft.com/office/drawing/2014/main" id="{36DD1FC0-8480-44D0-DF4D-1412FD34D426}"/>
                  </a:ext>
                </a:extLst>
              </p:cNvPr>
              <p:cNvSpPr/>
              <p:nvPr/>
            </p:nvSpPr>
            <p:spPr>
              <a:xfrm>
                <a:off x="2519118" y="3094575"/>
                <a:ext cx="76829" cy="76829"/>
              </a:xfrm>
              <a:custGeom>
                <a:avLst/>
                <a:gdLst/>
                <a:ahLst/>
                <a:cxnLst/>
                <a:rect l="l" t="t" r="r" b="b"/>
                <a:pathLst>
                  <a:path w="932" h="932" extrusionOk="0">
                    <a:moveTo>
                      <a:pt x="466" y="932"/>
                    </a:moveTo>
                    <a:lnTo>
                      <a:pt x="466" y="932"/>
                    </a:lnTo>
                    <a:lnTo>
                      <a:pt x="562" y="923"/>
                    </a:lnTo>
                    <a:lnTo>
                      <a:pt x="650" y="896"/>
                    </a:lnTo>
                    <a:lnTo>
                      <a:pt x="729" y="853"/>
                    </a:lnTo>
                    <a:lnTo>
                      <a:pt x="791" y="800"/>
                    </a:lnTo>
                    <a:lnTo>
                      <a:pt x="852" y="730"/>
                    </a:lnTo>
                    <a:lnTo>
                      <a:pt x="896" y="650"/>
                    </a:lnTo>
                    <a:lnTo>
                      <a:pt x="923" y="563"/>
                    </a:lnTo>
                    <a:lnTo>
                      <a:pt x="931" y="466"/>
                    </a:lnTo>
                    <a:lnTo>
                      <a:pt x="931" y="466"/>
                    </a:lnTo>
                    <a:lnTo>
                      <a:pt x="923" y="378"/>
                    </a:lnTo>
                    <a:lnTo>
                      <a:pt x="896" y="290"/>
                    </a:lnTo>
                    <a:lnTo>
                      <a:pt x="852" y="211"/>
                    </a:lnTo>
                    <a:lnTo>
                      <a:pt x="791" y="141"/>
                    </a:lnTo>
                    <a:lnTo>
                      <a:pt x="729" y="80"/>
                    </a:lnTo>
                    <a:lnTo>
                      <a:pt x="650" y="36"/>
                    </a:lnTo>
                    <a:lnTo>
                      <a:pt x="562" y="9"/>
                    </a:lnTo>
                    <a:lnTo>
                      <a:pt x="466" y="0"/>
                    </a:lnTo>
                    <a:lnTo>
                      <a:pt x="466" y="0"/>
                    </a:lnTo>
                    <a:lnTo>
                      <a:pt x="369" y="9"/>
                    </a:lnTo>
                    <a:lnTo>
                      <a:pt x="281" y="36"/>
                    </a:lnTo>
                    <a:lnTo>
                      <a:pt x="202" y="80"/>
                    </a:lnTo>
                    <a:lnTo>
                      <a:pt x="132" y="141"/>
                    </a:lnTo>
                    <a:lnTo>
                      <a:pt x="79" y="211"/>
                    </a:lnTo>
                    <a:lnTo>
                      <a:pt x="35" y="290"/>
                    </a:lnTo>
                    <a:lnTo>
                      <a:pt x="9" y="378"/>
                    </a:lnTo>
                    <a:lnTo>
                      <a:pt x="0" y="466"/>
                    </a:lnTo>
                    <a:lnTo>
                      <a:pt x="0" y="466"/>
                    </a:lnTo>
                    <a:lnTo>
                      <a:pt x="9" y="563"/>
                    </a:lnTo>
                    <a:lnTo>
                      <a:pt x="35" y="650"/>
                    </a:lnTo>
                    <a:lnTo>
                      <a:pt x="79" y="730"/>
                    </a:lnTo>
                    <a:lnTo>
                      <a:pt x="132" y="800"/>
                    </a:lnTo>
                    <a:lnTo>
                      <a:pt x="202" y="853"/>
                    </a:lnTo>
                    <a:lnTo>
                      <a:pt x="281" y="896"/>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23;p34">
                <a:extLst>
                  <a:ext uri="{FF2B5EF4-FFF2-40B4-BE49-F238E27FC236}">
                    <a16:creationId xmlns:a16="http://schemas.microsoft.com/office/drawing/2014/main" id="{F1066610-4EB6-4961-3B63-2108D7561294}"/>
                  </a:ext>
                </a:extLst>
              </p:cNvPr>
              <p:cNvSpPr/>
              <p:nvPr/>
            </p:nvSpPr>
            <p:spPr>
              <a:xfrm>
                <a:off x="6549452" y="2977270"/>
                <a:ext cx="76829" cy="76829"/>
              </a:xfrm>
              <a:custGeom>
                <a:avLst/>
                <a:gdLst/>
                <a:ahLst/>
                <a:cxnLst/>
                <a:rect l="l" t="t" r="r" b="b"/>
                <a:pathLst>
                  <a:path w="932" h="932" extrusionOk="0">
                    <a:moveTo>
                      <a:pt x="466" y="932"/>
                    </a:moveTo>
                    <a:lnTo>
                      <a:pt x="466" y="932"/>
                    </a:lnTo>
                    <a:lnTo>
                      <a:pt x="563" y="923"/>
                    </a:lnTo>
                    <a:lnTo>
                      <a:pt x="651" y="896"/>
                    </a:lnTo>
                    <a:lnTo>
                      <a:pt x="730" y="853"/>
                    </a:lnTo>
                    <a:lnTo>
                      <a:pt x="800" y="791"/>
                    </a:lnTo>
                    <a:lnTo>
                      <a:pt x="853" y="721"/>
                    </a:lnTo>
                    <a:lnTo>
                      <a:pt x="897" y="642"/>
                    </a:lnTo>
                    <a:lnTo>
                      <a:pt x="923" y="554"/>
                    </a:lnTo>
                    <a:lnTo>
                      <a:pt x="932" y="466"/>
                    </a:lnTo>
                    <a:lnTo>
                      <a:pt x="932" y="466"/>
                    </a:lnTo>
                    <a:lnTo>
                      <a:pt x="923" y="369"/>
                    </a:lnTo>
                    <a:lnTo>
                      <a:pt x="897" y="282"/>
                    </a:lnTo>
                    <a:lnTo>
                      <a:pt x="853" y="203"/>
                    </a:lnTo>
                    <a:lnTo>
                      <a:pt x="800" y="132"/>
                    </a:lnTo>
                    <a:lnTo>
                      <a:pt x="730" y="80"/>
                    </a:lnTo>
                    <a:lnTo>
                      <a:pt x="651" y="36"/>
                    </a:lnTo>
                    <a:lnTo>
                      <a:pt x="563" y="9"/>
                    </a:lnTo>
                    <a:lnTo>
                      <a:pt x="466" y="0"/>
                    </a:lnTo>
                    <a:lnTo>
                      <a:pt x="466" y="0"/>
                    </a:lnTo>
                    <a:lnTo>
                      <a:pt x="369" y="9"/>
                    </a:lnTo>
                    <a:lnTo>
                      <a:pt x="282" y="36"/>
                    </a:lnTo>
                    <a:lnTo>
                      <a:pt x="203" y="80"/>
                    </a:lnTo>
                    <a:lnTo>
                      <a:pt x="141" y="132"/>
                    </a:lnTo>
                    <a:lnTo>
                      <a:pt x="80" y="203"/>
                    </a:lnTo>
                    <a:lnTo>
                      <a:pt x="36" y="282"/>
                    </a:lnTo>
                    <a:lnTo>
                      <a:pt x="9" y="369"/>
                    </a:lnTo>
                    <a:lnTo>
                      <a:pt x="1" y="466"/>
                    </a:lnTo>
                    <a:lnTo>
                      <a:pt x="1" y="466"/>
                    </a:lnTo>
                    <a:lnTo>
                      <a:pt x="9" y="554"/>
                    </a:lnTo>
                    <a:lnTo>
                      <a:pt x="36" y="642"/>
                    </a:lnTo>
                    <a:lnTo>
                      <a:pt x="80" y="721"/>
                    </a:lnTo>
                    <a:lnTo>
                      <a:pt x="141" y="791"/>
                    </a:lnTo>
                    <a:lnTo>
                      <a:pt x="203" y="853"/>
                    </a:lnTo>
                    <a:lnTo>
                      <a:pt x="282" y="896"/>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24;p34">
                <a:extLst>
                  <a:ext uri="{FF2B5EF4-FFF2-40B4-BE49-F238E27FC236}">
                    <a16:creationId xmlns:a16="http://schemas.microsoft.com/office/drawing/2014/main" id="{4B2AED74-2012-65EA-4633-8CE7611EC8D1}"/>
                  </a:ext>
                </a:extLst>
              </p:cNvPr>
              <p:cNvSpPr/>
              <p:nvPr/>
            </p:nvSpPr>
            <p:spPr>
              <a:xfrm>
                <a:off x="2596607" y="3228532"/>
                <a:ext cx="76829" cy="76829"/>
              </a:xfrm>
              <a:custGeom>
                <a:avLst/>
                <a:gdLst/>
                <a:ahLst/>
                <a:cxnLst/>
                <a:rect l="l" t="t" r="r" b="b"/>
                <a:pathLst>
                  <a:path w="932" h="932" extrusionOk="0">
                    <a:moveTo>
                      <a:pt x="466" y="932"/>
                    </a:moveTo>
                    <a:lnTo>
                      <a:pt x="466" y="932"/>
                    </a:lnTo>
                    <a:lnTo>
                      <a:pt x="562" y="923"/>
                    </a:lnTo>
                    <a:lnTo>
                      <a:pt x="650" y="896"/>
                    </a:lnTo>
                    <a:lnTo>
                      <a:pt x="729" y="853"/>
                    </a:lnTo>
                    <a:lnTo>
                      <a:pt x="799" y="791"/>
                    </a:lnTo>
                    <a:lnTo>
                      <a:pt x="852" y="721"/>
                    </a:lnTo>
                    <a:lnTo>
                      <a:pt x="896" y="642"/>
                    </a:lnTo>
                    <a:lnTo>
                      <a:pt x="922" y="554"/>
                    </a:lnTo>
                    <a:lnTo>
                      <a:pt x="931" y="466"/>
                    </a:lnTo>
                    <a:lnTo>
                      <a:pt x="931" y="466"/>
                    </a:lnTo>
                    <a:lnTo>
                      <a:pt x="922" y="369"/>
                    </a:lnTo>
                    <a:lnTo>
                      <a:pt x="896" y="282"/>
                    </a:lnTo>
                    <a:lnTo>
                      <a:pt x="852" y="203"/>
                    </a:lnTo>
                    <a:lnTo>
                      <a:pt x="799" y="132"/>
                    </a:lnTo>
                    <a:lnTo>
                      <a:pt x="729" y="80"/>
                    </a:lnTo>
                    <a:lnTo>
                      <a:pt x="650" y="36"/>
                    </a:lnTo>
                    <a:lnTo>
                      <a:pt x="562" y="9"/>
                    </a:lnTo>
                    <a:lnTo>
                      <a:pt x="466" y="1"/>
                    </a:lnTo>
                    <a:lnTo>
                      <a:pt x="466" y="1"/>
                    </a:lnTo>
                    <a:lnTo>
                      <a:pt x="378" y="9"/>
                    </a:lnTo>
                    <a:lnTo>
                      <a:pt x="290" y="36"/>
                    </a:lnTo>
                    <a:lnTo>
                      <a:pt x="211" y="80"/>
                    </a:lnTo>
                    <a:lnTo>
                      <a:pt x="141" y="132"/>
                    </a:lnTo>
                    <a:lnTo>
                      <a:pt x="88" y="203"/>
                    </a:lnTo>
                    <a:lnTo>
                      <a:pt x="44" y="282"/>
                    </a:lnTo>
                    <a:lnTo>
                      <a:pt x="18" y="369"/>
                    </a:lnTo>
                    <a:lnTo>
                      <a:pt x="0" y="466"/>
                    </a:lnTo>
                    <a:lnTo>
                      <a:pt x="0" y="466"/>
                    </a:lnTo>
                    <a:lnTo>
                      <a:pt x="18" y="554"/>
                    </a:lnTo>
                    <a:lnTo>
                      <a:pt x="44" y="642"/>
                    </a:lnTo>
                    <a:lnTo>
                      <a:pt x="88" y="721"/>
                    </a:lnTo>
                    <a:lnTo>
                      <a:pt x="141" y="791"/>
                    </a:lnTo>
                    <a:lnTo>
                      <a:pt x="211" y="853"/>
                    </a:lnTo>
                    <a:lnTo>
                      <a:pt x="290" y="896"/>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25;p34">
                <a:extLst>
                  <a:ext uri="{FF2B5EF4-FFF2-40B4-BE49-F238E27FC236}">
                    <a16:creationId xmlns:a16="http://schemas.microsoft.com/office/drawing/2014/main" id="{3A7D4804-4F89-28ED-85F0-16965003FF0F}"/>
                  </a:ext>
                </a:extLst>
              </p:cNvPr>
              <p:cNvSpPr/>
              <p:nvPr/>
            </p:nvSpPr>
            <p:spPr>
              <a:xfrm>
                <a:off x="6471963" y="2843313"/>
                <a:ext cx="76829" cy="76829"/>
              </a:xfrm>
              <a:custGeom>
                <a:avLst/>
                <a:gdLst/>
                <a:ahLst/>
                <a:cxnLst/>
                <a:rect l="l" t="t" r="r" b="b"/>
                <a:pathLst>
                  <a:path w="932" h="932" extrusionOk="0">
                    <a:moveTo>
                      <a:pt x="466" y="932"/>
                    </a:moveTo>
                    <a:lnTo>
                      <a:pt x="466" y="932"/>
                    </a:lnTo>
                    <a:lnTo>
                      <a:pt x="554" y="923"/>
                    </a:lnTo>
                    <a:lnTo>
                      <a:pt x="642" y="896"/>
                    </a:lnTo>
                    <a:lnTo>
                      <a:pt x="721" y="852"/>
                    </a:lnTo>
                    <a:lnTo>
                      <a:pt x="791" y="800"/>
                    </a:lnTo>
                    <a:lnTo>
                      <a:pt x="844" y="730"/>
                    </a:lnTo>
                    <a:lnTo>
                      <a:pt x="888" y="650"/>
                    </a:lnTo>
                    <a:lnTo>
                      <a:pt x="923" y="563"/>
                    </a:lnTo>
                    <a:lnTo>
                      <a:pt x="932" y="466"/>
                    </a:lnTo>
                    <a:lnTo>
                      <a:pt x="932" y="466"/>
                    </a:lnTo>
                    <a:lnTo>
                      <a:pt x="923" y="378"/>
                    </a:lnTo>
                    <a:lnTo>
                      <a:pt x="888" y="290"/>
                    </a:lnTo>
                    <a:lnTo>
                      <a:pt x="844" y="211"/>
                    </a:lnTo>
                    <a:lnTo>
                      <a:pt x="791" y="141"/>
                    </a:lnTo>
                    <a:lnTo>
                      <a:pt x="721" y="80"/>
                    </a:lnTo>
                    <a:lnTo>
                      <a:pt x="642" y="36"/>
                    </a:lnTo>
                    <a:lnTo>
                      <a:pt x="554" y="9"/>
                    </a:lnTo>
                    <a:lnTo>
                      <a:pt x="466" y="0"/>
                    </a:lnTo>
                    <a:lnTo>
                      <a:pt x="466" y="0"/>
                    </a:lnTo>
                    <a:lnTo>
                      <a:pt x="370" y="9"/>
                    </a:lnTo>
                    <a:lnTo>
                      <a:pt x="282" y="36"/>
                    </a:lnTo>
                    <a:lnTo>
                      <a:pt x="203" y="80"/>
                    </a:lnTo>
                    <a:lnTo>
                      <a:pt x="132" y="141"/>
                    </a:lnTo>
                    <a:lnTo>
                      <a:pt x="80" y="211"/>
                    </a:lnTo>
                    <a:lnTo>
                      <a:pt x="36" y="290"/>
                    </a:lnTo>
                    <a:lnTo>
                      <a:pt x="9" y="378"/>
                    </a:lnTo>
                    <a:lnTo>
                      <a:pt x="1" y="466"/>
                    </a:lnTo>
                    <a:lnTo>
                      <a:pt x="1" y="466"/>
                    </a:lnTo>
                    <a:lnTo>
                      <a:pt x="9" y="563"/>
                    </a:lnTo>
                    <a:lnTo>
                      <a:pt x="36" y="650"/>
                    </a:lnTo>
                    <a:lnTo>
                      <a:pt x="80" y="730"/>
                    </a:lnTo>
                    <a:lnTo>
                      <a:pt x="132" y="800"/>
                    </a:lnTo>
                    <a:lnTo>
                      <a:pt x="203" y="852"/>
                    </a:lnTo>
                    <a:lnTo>
                      <a:pt x="282" y="896"/>
                    </a:lnTo>
                    <a:lnTo>
                      <a:pt x="370"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26;p34">
                <a:extLst>
                  <a:ext uri="{FF2B5EF4-FFF2-40B4-BE49-F238E27FC236}">
                    <a16:creationId xmlns:a16="http://schemas.microsoft.com/office/drawing/2014/main" id="{E65F2E22-AEF7-8B50-FA79-86CBEC9ED512}"/>
                  </a:ext>
                </a:extLst>
              </p:cNvPr>
              <p:cNvSpPr/>
              <p:nvPr/>
            </p:nvSpPr>
            <p:spPr>
              <a:xfrm>
                <a:off x="2719683" y="3304537"/>
                <a:ext cx="77571" cy="76829"/>
              </a:xfrm>
              <a:custGeom>
                <a:avLst/>
                <a:gdLst/>
                <a:ahLst/>
                <a:cxnLst/>
                <a:rect l="l" t="t" r="r" b="b"/>
                <a:pathLst>
                  <a:path w="941" h="932" extrusionOk="0">
                    <a:moveTo>
                      <a:pt x="466" y="932"/>
                    </a:moveTo>
                    <a:lnTo>
                      <a:pt x="466" y="932"/>
                    </a:lnTo>
                    <a:lnTo>
                      <a:pt x="563" y="923"/>
                    </a:lnTo>
                    <a:lnTo>
                      <a:pt x="650" y="897"/>
                    </a:lnTo>
                    <a:lnTo>
                      <a:pt x="729" y="853"/>
                    </a:lnTo>
                    <a:lnTo>
                      <a:pt x="800" y="800"/>
                    </a:lnTo>
                    <a:lnTo>
                      <a:pt x="852" y="730"/>
                    </a:lnTo>
                    <a:lnTo>
                      <a:pt x="896" y="651"/>
                    </a:lnTo>
                    <a:lnTo>
                      <a:pt x="923" y="563"/>
                    </a:lnTo>
                    <a:lnTo>
                      <a:pt x="940" y="466"/>
                    </a:lnTo>
                    <a:lnTo>
                      <a:pt x="940" y="466"/>
                    </a:lnTo>
                    <a:lnTo>
                      <a:pt x="923" y="370"/>
                    </a:lnTo>
                    <a:lnTo>
                      <a:pt x="896" y="282"/>
                    </a:lnTo>
                    <a:lnTo>
                      <a:pt x="852" y="203"/>
                    </a:lnTo>
                    <a:lnTo>
                      <a:pt x="800" y="141"/>
                    </a:lnTo>
                    <a:lnTo>
                      <a:pt x="729" y="80"/>
                    </a:lnTo>
                    <a:lnTo>
                      <a:pt x="650" y="36"/>
                    </a:lnTo>
                    <a:lnTo>
                      <a:pt x="563" y="10"/>
                    </a:lnTo>
                    <a:lnTo>
                      <a:pt x="466" y="1"/>
                    </a:lnTo>
                    <a:lnTo>
                      <a:pt x="466" y="1"/>
                    </a:lnTo>
                    <a:lnTo>
                      <a:pt x="378" y="10"/>
                    </a:lnTo>
                    <a:lnTo>
                      <a:pt x="290" y="36"/>
                    </a:lnTo>
                    <a:lnTo>
                      <a:pt x="211" y="80"/>
                    </a:lnTo>
                    <a:lnTo>
                      <a:pt x="141" y="141"/>
                    </a:lnTo>
                    <a:lnTo>
                      <a:pt x="88" y="203"/>
                    </a:lnTo>
                    <a:lnTo>
                      <a:pt x="44" y="282"/>
                    </a:lnTo>
                    <a:lnTo>
                      <a:pt x="18" y="370"/>
                    </a:lnTo>
                    <a:lnTo>
                      <a:pt x="0" y="466"/>
                    </a:lnTo>
                    <a:lnTo>
                      <a:pt x="0" y="466"/>
                    </a:lnTo>
                    <a:lnTo>
                      <a:pt x="18" y="563"/>
                    </a:lnTo>
                    <a:lnTo>
                      <a:pt x="44" y="651"/>
                    </a:lnTo>
                    <a:lnTo>
                      <a:pt x="88" y="730"/>
                    </a:lnTo>
                    <a:lnTo>
                      <a:pt x="141" y="800"/>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27;p34">
                <a:extLst>
                  <a:ext uri="{FF2B5EF4-FFF2-40B4-BE49-F238E27FC236}">
                    <a16:creationId xmlns:a16="http://schemas.microsoft.com/office/drawing/2014/main" id="{0ED24DE2-2735-3327-FC4B-6EE5F269B4D7}"/>
                  </a:ext>
                </a:extLst>
              </p:cNvPr>
              <p:cNvSpPr/>
              <p:nvPr/>
            </p:nvSpPr>
            <p:spPr>
              <a:xfrm>
                <a:off x="2895599" y="2754943"/>
                <a:ext cx="76829" cy="76829"/>
              </a:xfrm>
              <a:custGeom>
                <a:avLst/>
                <a:gdLst/>
                <a:ahLst/>
                <a:cxnLst/>
                <a:rect l="l" t="t" r="r" b="b"/>
                <a:pathLst>
                  <a:path w="932" h="932" extrusionOk="0">
                    <a:moveTo>
                      <a:pt x="466" y="932"/>
                    </a:moveTo>
                    <a:lnTo>
                      <a:pt x="466" y="932"/>
                    </a:lnTo>
                    <a:lnTo>
                      <a:pt x="563" y="923"/>
                    </a:lnTo>
                    <a:lnTo>
                      <a:pt x="651" y="897"/>
                    </a:lnTo>
                    <a:lnTo>
                      <a:pt x="730" y="853"/>
                    </a:lnTo>
                    <a:lnTo>
                      <a:pt x="800" y="791"/>
                    </a:lnTo>
                    <a:lnTo>
                      <a:pt x="853" y="721"/>
                    </a:lnTo>
                    <a:lnTo>
                      <a:pt x="897" y="642"/>
                    </a:lnTo>
                    <a:lnTo>
                      <a:pt x="923" y="554"/>
                    </a:lnTo>
                    <a:lnTo>
                      <a:pt x="932" y="466"/>
                    </a:lnTo>
                    <a:lnTo>
                      <a:pt x="932" y="466"/>
                    </a:lnTo>
                    <a:lnTo>
                      <a:pt x="923" y="370"/>
                    </a:lnTo>
                    <a:lnTo>
                      <a:pt x="897" y="282"/>
                    </a:lnTo>
                    <a:lnTo>
                      <a:pt x="853" y="203"/>
                    </a:lnTo>
                    <a:lnTo>
                      <a:pt x="800" y="133"/>
                    </a:lnTo>
                    <a:lnTo>
                      <a:pt x="730" y="80"/>
                    </a:lnTo>
                    <a:lnTo>
                      <a:pt x="651" y="36"/>
                    </a:lnTo>
                    <a:lnTo>
                      <a:pt x="563" y="10"/>
                    </a:lnTo>
                    <a:lnTo>
                      <a:pt x="466" y="1"/>
                    </a:lnTo>
                    <a:lnTo>
                      <a:pt x="466" y="1"/>
                    </a:lnTo>
                    <a:lnTo>
                      <a:pt x="379" y="10"/>
                    </a:lnTo>
                    <a:lnTo>
                      <a:pt x="291" y="36"/>
                    </a:lnTo>
                    <a:lnTo>
                      <a:pt x="212" y="80"/>
                    </a:lnTo>
                    <a:lnTo>
                      <a:pt x="141" y="133"/>
                    </a:lnTo>
                    <a:lnTo>
                      <a:pt x="80" y="203"/>
                    </a:lnTo>
                    <a:lnTo>
                      <a:pt x="36" y="282"/>
                    </a:lnTo>
                    <a:lnTo>
                      <a:pt x="10" y="370"/>
                    </a:lnTo>
                    <a:lnTo>
                      <a:pt x="1" y="466"/>
                    </a:lnTo>
                    <a:lnTo>
                      <a:pt x="1" y="466"/>
                    </a:lnTo>
                    <a:lnTo>
                      <a:pt x="10" y="554"/>
                    </a:lnTo>
                    <a:lnTo>
                      <a:pt x="36" y="642"/>
                    </a:lnTo>
                    <a:lnTo>
                      <a:pt x="80" y="721"/>
                    </a:lnTo>
                    <a:lnTo>
                      <a:pt x="141" y="791"/>
                    </a:lnTo>
                    <a:lnTo>
                      <a:pt x="212" y="853"/>
                    </a:lnTo>
                    <a:lnTo>
                      <a:pt x="291" y="897"/>
                    </a:lnTo>
                    <a:lnTo>
                      <a:pt x="37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28;p34">
                <a:extLst>
                  <a:ext uri="{FF2B5EF4-FFF2-40B4-BE49-F238E27FC236}">
                    <a16:creationId xmlns:a16="http://schemas.microsoft.com/office/drawing/2014/main" id="{7BE9F690-4DC3-FDFC-39A6-3C8BD8366EFD}"/>
                  </a:ext>
                </a:extLst>
              </p:cNvPr>
              <p:cNvSpPr/>
              <p:nvPr/>
            </p:nvSpPr>
            <p:spPr>
              <a:xfrm>
                <a:off x="3468358" y="2760796"/>
                <a:ext cx="76912" cy="76829"/>
              </a:xfrm>
              <a:custGeom>
                <a:avLst/>
                <a:gdLst/>
                <a:ahLst/>
                <a:cxnLst/>
                <a:rect l="l" t="t" r="r" b="b"/>
                <a:pathLst>
                  <a:path w="933" h="932" extrusionOk="0">
                    <a:moveTo>
                      <a:pt x="466" y="931"/>
                    </a:moveTo>
                    <a:lnTo>
                      <a:pt x="466" y="931"/>
                    </a:lnTo>
                    <a:lnTo>
                      <a:pt x="554" y="922"/>
                    </a:lnTo>
                    <a:lnTo>
                      <a:pt x="642" y="896"/>
                    </a:lnTo>
                    <a:lnTo>
                      <a:pt x="721" y="852"/>
                    </a:lnTo>
                    <a:lnTo>
                      <a:pt x="791" y="799"/>
                    </a:lnTo>
                    <a:lnTo>
                      <a:pt x="853" y="729"/>
                    </a:lnTo>
                    <a:lnTo>
                      <a:pt x="897" y="650"/>
                    </a:lnTo>
                    <a:lnTo>
                      <a:pt x="923" y="562"/>
                    </a:lnTo>
                    <a:lnTo>
                      <a:pt x="932" y="466"/>
                    </a:lnTo>
                    <a:lnTo>
                      <a:pt x="932" y="466"/>
                    </a:lnTo>
                    <a:lnTo>
                      <a:pt x="923" y="369"/>
                    </a:lnTo>
                    <a:lnTo>
                      <a:pt x="897" y="281"/>
                    </a:lnTo>
                    <a:lnTo>
                      <a:pt x="853" y="202"/>
                    </a:lnTo>
                    <a:lnTo>
                      <a:pt x="791" y="141"/>
                    </a:lnTo>
                    <a:lnTo>
                      <a:pt x="721" y="79"/>
                    </a:lnTo>
                    <a:lnTo>
                      <a:pt x="642" y="35"/>
                    </a:lnTo>
                    <a:lnTo>
                      <a:pt x="554" y="9"/>
                    </a:lnTo>
                    <a:lnTo>
                      <a:pt x="466" y="0"/>
                    </a:lnTo>
                    <a:lnTo>
                      <a:pt x="466" y="0"/>
                    </a:lnTo>
                    <a:lnTo>
                      <a:pt x="370" y="9"/>
                    </a:lnTo>
                    <a:lnTo>
                      <a:pt x="282" y="35"/>
                    </a:lnTo>
                    <a:lnTo>
                      <a:pt x="203" y="79"/>
                    </a:lnTo>
                    <a:lnTo>
                      <a:pt x="133" y="141"/>
                    </a:lnTo>
                    <a:lnTo>
                      <a:pt x="80" y="202"/>
                    </a:lnTo>
                    <a:lnTo>
                      <a:pt x="36" y="281"/>
                    </a:lnTo>
                    <a:lnTo>
                      <a:pt x="10" y="369"/>
                    </a:lnTo>
                    <a:lnTo>
                      <a:pt x="1" y="466"/>
                    </a:lnTo>
                    <a:lnTo>
                      <a:pt x="1" y="466"/>
                    </a:lnTo>
                    <a:lnTo>
                      <a:pt x="10" y="562"/>
                    </a:lnTo>
                    <a:lnTo>
                      <a:pt x="36" y="650"/>
                    </a:lnTo>
                    <a:lnTo>
                      <a:pt x="80" y="729"/>
                    </a:lnTo>
                    <a:lnTo>
                      <a:pt x="133" y="799"/>
                    </a:lnTo>
                    <a:lnTo>
                      <a:pt x="203" y="852"/>
                    </a:lnTo>
                    <a:lnTo>
                      <a:pt x="282" y="896"/>
                    </a:lnTo>
                    <a:lnTo>
                      <a:pt x="370"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29;p34">
                <a:extLst>
                  <a:ext uri="{FF2B5EF4-FFF2-40B4-BE49-F238E27FC236}">
                    <a16:creationId xmlns:a16="http://schemas.microsoft.com/office/drawing/2014/main" id="{AFB7C781-9035-E2B3-7D9E-6B9800DD98D4}"/>
                  </a:ext>
                </a:extLst>
              </p:cNvPr>
              <p:cNvSpPr/>
              <p:nvPr/>
            </p:nvSpPr>
            <p:spPr>
              <a:xfrm>
                <a:off x="4040458" y="2760796"/>
                <a:ext cx="76829" cy="76829"/>
              </a:xfrm>
              <a:custGeom>
                <a:avLst/>
                <a:gdLst/>
                <a:ahLst/>
                <a:cxnLst/>
                <a:rect l="l" t="t" r="r" b="b"/>
                <a:pathLst>
                  <a:path w="932" h="932" extrusionOk="0">
                    <a:moveTo>
                      <a:pt x="466" y="931"/>
                    </a:moveTo>
                    <a:lnTo>
                      <a:pt x="466" y="931"/>
                    </a:lnTo>
                    <a:lnTo>
                      <a:pt x="562" y="922"/>
                    </a:lnTo>
                    <a:lnTo>
                      <a:pt x="650" y="896"/>
                    </a:lnTo>
                    <a:lnTo>
                      <a:pt x="729" y="852"/>
                    </a:lnTo>
                    <a:lnTo>
                      <a:pt x="800" y="799"/>
                    </a:lnTo>
                    <a:lnTo>
                      <a:pt x="852" y="729"/>
                    </a:lnTo>
                    <a:lnTo>
                      <a:pt x="896" y="650"/>
                    </a:lnTo>
                    <a:lnTo>
                      <a:pt x="923" y="562"/>
                    </a:lnTo>
                    <a:lnTo>
                      <a:pt x="931" y="466"/>
                    </a:lnTo>
                    <a:lnTo>
                      <a:pt x="931" y="466"/>
                    </a:lnTo>
                    <a:lnTo>
                      <a:pt x="923" y="369"/>
                    </a:lnTo>
                    <a:lnTo>
                      <a:pt x="896" y="281"/>
                    </a:lnTo>
                    <a:lnTo>
                      <a:pt x="852" y="202"/>
                    </a:lnTo>
                    <a:lnTo>
                      <a:pt x="800" y="141"/>
                    </a:lnTo>
                    <a:lnTo>
                      <a:pt x="729" y="79"/>
                    </a:lnTo>
                    <a:lnTo>
                      <a:pt x="650" y="35"/>
                    </a:lnTo>
                    <a:lnTo>
                      <a:pt x="562" y="9"/>
                    </a:lnTo>
                    <a:lnTo>
                      <a:pt x="466" y="0"/>
                    </a:lnTo>
                    <a:lnTo>
                      <a:pt x="466" y="0"/>
                    </a:lnTo>
                    <a:lnTo>
                      <a:pt x="369" y="9"/>
                    </a:lnTo>
                    <a:lnTo>
                      <a:pt x="290" y="35"/>
                    </a:lnTo>
                    <a:lnTo>
                      <a:pt x="211" y="79"/>
                    </a:lnTo>
                    <a:lnTo>
                      <a:pt x="141" y="141"/>
                    </a:lnTo>
                    <a:lnTo>
                      <a:pt x="79" y="202"/>
                    </a:lnTo>
                    <a:lnTo>
                      <a:pt x="35" y="281"/>
                    </a:lnTo>
                    <a:lnTo>
                      <a:pt x="9" y="369"/>
                    </a:lnTo>
                    <a:lnTo>
                      <a:pt x="0" y="466"/>
                    </a:lnTo>
                    <a:lnTo>
                      <a:pt x="0" y="466"/>
                    </a:lnTo>
                    <a:lnTo>
                      <a:pt x="9" y="562"/>
                    </a:lnTo>
                    <a:lnTo>
                      <a:pt x="35" y="650"/>
                    </a:lnTo>
                    <a:lnTo>
                      <a:pt x="79" y="729"/>
                    </a:lnTo>
                    <a:lnTo>
                      <a:pt x="141" y="799"/>
                    </a:lnTo>
                    <a:lnTo>
                      <a:pt x="211" y="852"/>
                    </a:lnTo>
                    <a:lnTo>
                      <a:pt x="290" y="896"/>
                    </a:lnTo>
                    <a:lnTo>
                      <a:pt x="36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0;p34">
                <a:extLst>
                  <a:ext uri="{FF2B5EF4-FFF2-40B4-BE49-F238E27FC236}">
                    <a16:creationId xmlns:a16="http://schemas.microsoft.com/office/drawing/2014/main" id="{DB212275-4D6C-ADE1-3527-1ED9535BB79F}"/>
                  </a:ext>
                </a:extLst>
              </p:cNvPr>
              <p:cNvSpPr/>
              <p:nvPr/>
            </p:nvSpPr>
            <p:spPr>
              <a:xfrm>
                <a:off x="4613217" y="2760796"/>
                <a:ext cx="76829" cy="76829"/>
              </a:xfrm>
              <a:custGeom>
                <a:avLst/>
                <a:gdLst/>
                <a:ahLst/>
                <a:cxnLst/>
                <a:rect l="l" t="t" r="r" b="b"/>
                <a:pathLst>
                  <a:path w="932" h="932" extrusionOk="0">
                    <a:moveTo>
                      <a:pt x="466" y="931"/>
                    </a:moveTo>
                    <a:lnTo>
                      <a:pt x="466" y="931"/>
                    </a:lnTo>
                    <a:lnTo>
                      <a:pt x="554" y="922"/>
                    </a:lnTo>
                    <a:lnTo>
                      <a:pt x="642" y="896"/>
                    </a:lnTo>
                    <a:lnTo>
                      <a:pt x="721" y="852"/>
                    </a:lnTo>
                    <a:lnTo>
                      <a:pt x="791" y="799"/>
                    </a:lnTo>
                    <a:lnTo>
                      <a:pt x="852" y="729"/>
                    </a:lnTo>
                    <a:lnTo>
                      <a:pt x="887" y="650"/>
                    </a:lnTo>
                    <a:lnTo>
                      <a:pt x="914" y="562"/>
                    </a:lnTo>
                    <a:lnTo>
                      <a:pt x="931" y="466"/>
                    </a:lnTo>
                    <a:lnTo>
                      <a:pt x="931" y="466"/>
                    </a:lnTo>
                    <a:lnTo>
                      <a:pt x="914" y="369"/>
                    </a:lnTo>
                    <a:lnTo>
                      <a:pt x="887" y="281"/>
                    </a:lnTo>
                    <a:lnTo>
                      <a:pt x="852" y="202"/>
                    </a:lnTo>
                    <a:lnTo>
                      <a:pt x="791" y="141"/>
                    </a:lnTo>
                    <a:lnTo>
                      <a:pt x="721" y="79"/>
                    </a:lnTo>
                    <a:lnTo>
                      <a:pt x="642" y="35"/>
                    </a:lnTo>
                    <a:lnTo>
                      <a:pt x="554" y="9"/>
                    </a:lnTo>
                    <a:lnTo>
                      <a:pt x="466" y="0"/>
                    </a:lnTo>
                    <a:lnTo>
                      <a:pt x="466" y="0"/>
                    </a:lnTo>
                    <a:lnTo>
                      <a:pt x="369" y="9"/>
                    </a:lnTo>
                    <a:lnTo>
                      <a:pt x="281" y="35"/>
                    </a:lnTo>
                    <a:lnTo>
                      <a:pt x="202" y="79"/>
                    </a:lnTo>
                    <a:lnTo>
                      <a:pt x="132" y="141"/>
                    </a:lnTo>
                    <a:lnTo>
                      <a:pt x="79" y="202"/>
                    </a:lnTo>
                    <a:lnTo>
                      <a:pt x="35" y="281"/>
                    </a:lnTo>
                    <a:lnTo>
                      <a:pt x="9" y="369"/>
                    </a:lnTo>
                    <a:lnTo>
                      <a:pt x="0" y="466"/>
                    </a:lnTo>
                    <a:lnTo>
                      <a:pt x="0" y="466"/>
                    </a:lnTo>
                    <a:lnTo>
                      <a:pt x="9" y="562"/>
                    </a:lnTo>
                    <a:lnTo>
                      <a:pt x="35" y="650"/>
                    </a:lnTo>
                    <a:lnTo>
                      <a:pt x="79" y="729"/>
                    </a:lnTo>
                    <a:lnTo>
                      <a:pt x="132" y="799"/>
                    </a:lnTo>
                    <a:lnTo>
                      <a:pt x="202" y="852"/>
                    </a:lnTo>
                    <a:lnTo>
                      <a:pt x="281" y="896"/>
                    </a:lnTo>
                    <a:lnTo>
                      <a:pt x="36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1;p34">
                <a:extLst>
                  <a:ext uri="{FF2B5EF4-FFF2-40B4-BE49-F238E27FC236}">
                    <a16:creationId xmlns:a16="http://schemas.microsoft.com/office/drawing/2014/main" id="{187121DF-CD6E-3FF1-B0D2-F5C3955E506A}"/>
                  </a:ext>
                </a:extLst>
              </p:cNvPr>
              <p:cNvSpPr/>
              <p:nvPr/>
            </p:nvSpPr>
            <p:spPr>
              <a:xfrm>
                <a:off x="5185234" y="2760796"/>
                <a:ext cx="76829" cy="76829"/>
              </a:xfrm>
              <a:custGeom>
                <a:avLst/>
                <a:gdLst/>
                <a:ahLst/>
                <a:cxnLst/>
                <a:rect l="l" t="t" r="r" b="b"/>
                <a:pathLst>
                  <a:path w="932" h="932" extrusionOk="0">
                    <a:moveTo>
                      <a:pt x="466" y="931"/>
                    </a:moveTo>
                    <a:lnTo>
                      <a:pt x="466" y="931"/>
                    </a:lnTo>
                    <a:lnTo>
                      <a:pt x="563" y="922"/>
                    </a:lnTo>
                    <a:lnTo>
                      <a:pt x="651" y="896"/>
                    </a:lnTo>
                    <a:lnTo>
                      <a:pt x="730" y="852"/>
                    </a:lnTo>
                    <a:lnTo>
                      <a:pt x="791" y="799"/>
                    </a:lnTo>
                    <a:lnTo>
                      <a:pt x="853" y="729"/>
                    </a:lnTo>
                    <a:lnTo>
                      <a:pt x="897" y="650"/>
                    </a:lnTo>
                    <a:lnTo>
                      <a:pt x="923" y="562"/>
                    </a:lnTo>
                    <a:lnTo>
                      <a:pt x="932" y="466"/>
                    </a:lnTo>
                    <a:lnTo>
                      <a:pt x="932" y="466"/>
                    </a:lnTo>
                    <a:lnTo>
                      <a:pt x="923" y="369"/>
                    </a:lnTo>
                    <a:lnTo>
                      <a:pt x="897" y="281"/>
                    </a:lnTo>
                    <a:lnTo>
                      <a:pt x="853" y="202"/>
                    </a:lnTo>
                    <a:lnTo>
                      <a:pt x="791" y="141"/>
                    </a:lnTo>
                    <a:lnTo>
                      <a:pt x="730" y="79"/>
                    </a:lnTo>
                    <a:lnTo>
                      <a:pt x="651" y="35"/>
                    </a:lnTo>
                    <a:lnTo>
                      <a:pt x="563" y="9"/>
                    </a:lnTo>
                    <a:lnTo>
                      <a:pt x="466" y="0"/>
                    </a:lnTo>
                    <a:lnTo>
                      <a:pt x="466" y="0"/>
                    </a:lnTo>
                    <a:lnTo>
                      <a:pt x="370" y="9"/>
                    </a:lnTo>
                    <a:lnTo>
                      <a:pt x="282" y="35"/>
                    </a:lnTo>
                    <a:lnTo>
                      <a:pt x="203" y="79"/>
                    </a:lnTo>
                    <a:lnTo>
                      <a:pt x="132" y="141"/>
                    </a:lnTo>
                    <a:lnTo>
                      <a:pt x="80" y="202"/>
                    </a:lnTo>
                    <a:lnTo>
                      <a:pt x="36" y="281"/>
                    </a:lnTo>
                    <a:lnTo>
                      <a:pt x="9" y="369"/>
                    </a:lnTo>
                    <a:lnTo>
                      <a:pt x="1" y="466"/>
                    </a:lnTo>
                    <a:lnTo>
                      <a:pt x="1" y="466"/>
                    </a:lnTo>
                    <a:lnTo>
                      <a:pt x="9" y="562"/>
                    </a:lnTo>
                    <a:lnTo>
                      <a:pt x="36" y="650"/>
                    </a:lnTo>
                    <a:lnTo>
                      <a:pt x="80" y="729"/>
                    </a:lnTo>
                    <a:lnTo>
                      <a:pt x="132" y="799"/>
                    </a:lnTo>
                    <a:lnTo>
                      <a:pt x="203" y="852"/>
                    </a:lnTo>
                    <a:lnTo>
                      <a:pt x="282" y="896"/>
                    </a:lnTo>
                    <a:lnTo>
                      <a:pt x="370"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2;p34">
                <a:extLst>
                  <a:ext uri="{FF2B5EF4-FFF2-40B4-BE49-F238E27FC236}">
                    <a16:creationId xmlns:a16="http://schemas.microsoft.com/office/drawing/2014/main" id="{D1857EF2-1E48-93B5-DBEC-2089DA0E8092}"/>
                  </a:ext>
                </a:extLst>
              </p:cNvPr>
              <p:cNvSpPr/>
              <p:nvPr/>
            </p:nvSpPr>
            <p:spPr>
              <a:xfrm>
                <a:off x="5878925" y="3311050"/>
                <a:ext cx="76829" cy="76829"/>
              </a:xfrm>
              <a:custGeom>
                <a:avLst/>
                <a:gdLst/>
                <a:ahLst/>
                <a:cxnLst/>
                <a:rect l="l" t="t" r="r" b="b"/>
                <a:pathLst>
                  <a:path w="932" h="932" extrusionOk="0">
                    <a:moveTo>
                      <a:pt x="466" y="932"/>
                    </a:moveTo>
                    <a:lnTo>
                      <a:pt x="466" y="932"/>
                    </a:lnTo>
                    <a:lnTo>
                      <a:pt x="554" y="923"/>
                    </a:lnTo>
                    <a:lnTo>
                      <a:pt x="642" y="897"/>
                    </a:lnTo>
                    <a:lnTo>
                      <a:pt x="721" y="853"/>
                    </a:lnTo>
                    <a:lnTo>
                      <a:pt x="791" y="791"/>
                    </a:lnTo>
                    <a:lnTo>
                      <a:pt x="853" y="730"/>
                    </a:lnTo>
                    <a:lnTo>
                      <a:pt x="897" y="651"/>
                    </a:lnTo>
                    <a:lnTo>
                      <a:pt x="923" y="563"/>
                    </a:lnTo>
                    <a:lnTo>
                      <a:pt x="932" y="466"/>
                    </a:lnTo>
                    <a:lnTo>
                      <a:pt x="932" y="466"/>
                    </a:lnTo>
                    <a:lnTo>
                      <a:pt x="923" y="370"/>
                    </a:lnTo>
                    <a:lnTo>
                      <a:pt x="897" y="282"/>
                    </a:lnTo>
                    <a:lnTo>
                      <a:pt x="853" y="203"/>
                    </a:lnTo>
                    <a:lnTo>
                      <a:pt x="791" y="133"/>
                    </a:lnTo>
                    <a:lnTo>
                      <a:pt x="721" y="80"/>
                    </a:lnTo>
                    <a:lnTo>
                      <a:pt x="642" y="36"/>
                    </a:lnTo>
                    <a:lnTo>
                      <a:pt x="554" y="10"/>
                    </a:lnTo>
                    <a:lnTo>
                      <a:pt x="466" y="1"/>
                    </a:lnTo>
                    <a:lnTo>
                      <a:pt x="466" y="1"/>
                    </a:lnTo>
                    <a:lnTo>
                      <a:pt x="370" y="10"/>
                    </a:lnTo>
                    <a:lnTo>
                      <a:pt x="282" y="36"/>
                    </a:lnTo>
                    <a:lnTo>
                      <a:pt x="203" y="80"/>
                    </a:lnTo>
                    <a:lnTo>
                      <a:pt x="132" y="133"/>
                    </a:lnTo>
                    <a:lnTo>
                      <a:pt x="80" y="203"/>
                    </a:lnTo>
                    <a:lnTo>
                      <a:pt x="36" y="282"/>
                    </a:lnTo>
                    <a:lnTo>
                      <a:pt x="9" y="370"/>
                    </a:lnTo>
                    <a:lnTo>
                      <a:pt x="1" y="466"/>
                    </a:lnTo>
                    <a:lnTo>
                      <a:pt x="1" y="466"/>
                    </a:lnTo>
                    <a:lnTo>
                      <a:pt x="9" y="563"/>
                    </a:lnTo>
                    <a:lnTo>
                      <a:pt x="36" y="651"/>
                    </a:lnTo>
                    <a:lnTo>
                      <a:pt x="80" y="730"/>
                    </a:lnTo>
                    <a:lnTo>
                      <a:pt x="132" y="791"/>
                    </a:lnTo>
                    <a:lnTo>
                      <a:pt x="203" y="853"/>
                    </a:lnTo>
                    <a:lnTo>
                      <a:pt x="282" y="897"/>
                    </a:lnTo>
                    <a:lnTo>
                      <a:pt x="370"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3;p34">
                <a:extLst>
                  <a:ext uri="{FF2B5EF4-FFF2-40B4-BE49-F238E27FC236}">
                    <a16:creationId xmlns:a16="http://schemas.microsoft.com/office/drawing/2014/main" id="{6AD8B24F-4D21-41F4-38D9-8436A0EFA275}"/>
                  </a:ext>
                </a:extLst>
              </p:cNvPr>
              <p:cNvSpPr/>
              <p:nvPr/>
            </p:nvSpPr>
            <p:spPr>
              <a:xfrm>
                <a:off x="5757251" y="2760796"/>
                <a:ext cx="76912" cy="76829"/>
              </a:xfrm>
              <a:custGeom>
                <a:avLst/>
                <a:gdLst/>
                <a:ahLst/>
                <a:cxnLst/>
                <a:rect l="l" t="t" r="r" b="b"/>
                <a:pathLst>
                  <a:path w="933" h="932" extrusionOk="0">
                    <a:moveTo>
                      <a:pt x="466" y="931"/>
                    </a:moveTo>
                    <a:lnTo>
                      <a:pt x="466" y="931"/>
                    </a:lnTo>
                    <a:lnTo>
                      <a:pt x="563" y="922"/>
                    </a:lnTo>
                    <a:lnTo>
                      <a:pt x="651" y="896"/>
                    </a:lnTo>
                    <a:lnTo>
                      <a:pt x="730" y="852"/>
                    </a:lnTo>
                    <a:lnTo>
                      <a:pt x="800" y="799"/>
                    </a:lnTo>
                    <a:lnTo>
                      <a:pt x="853" y="729"/>
                    </a:lnTo>
                    <a:lnTo>
                      <a:pt x="897" y="650"/>
                    </a:lnTo>
                    <a:lnTo>
                      <a:pt x="923" y="562"/>
                    </a:lnTo>
                    <a:lnTo>
                      <a:pt x="932" y="466"/>
                    </a:lnTo>
                    <a:lnTo>
                      <a:pt x="932" y="466"/>
                    </a:lnTo>
                    <a:lnTo>
                      <a:pt x="923" y="369"/>
                    </a:lnTo>
                    <a:lnTo>
                      <a:pt x="897" y="281"/>
                    </a:lnTo>
                    <a:lnTo>
                      <a:pt x="853" y="202"/>
                    </a:lnTo>
                    <a:lnTo>
                      <a:pt x="800" y="141"/>
                    </a:lnTo>
                    <a:lnTo>
                      <a:pt x="730" y="79"/>
                    </a:lnTo>
                    <a:lnTo>
                      <a:pt x="651" y="35"/>
                    </a:lnTo>
                    <a:lnTo>
                      <a:pt x="563" y="9"/>
                    </a:lnTo>
                    <a:lnTo>
                      <a:pt x="466" y="0"/>
                    </a:lnTo>
                    <a:lnTo>
                      <a:pt x="466" y="0"/>
                    </a:lnTo>
                    <a:lnTo>
                      <a:pt x="379" y="9"/>
                    </a:lnTo>
                    <a:lnTo>
                      <a:pt x="291" y="35"/>
                    </a:lnTo>
                    <a:lnTo>
                      <a:pt x="212" y="79"/>
                    </a:lnTo>
                    <a:lnTo>
                      <a:pt x="141" y="141"/>
                    </a:lnTo>
                    <a:lnTo>
                      <a:pt x="80" y="202"/>
                    </a:lnTo>
                    <a:lnTo>
                      <a:pt x="45" y="281"/>
                    </a:lnTo>
                    <a:lnTo>
                      <a:pt x="10" y="369"/>
                    </a:lnTo>
                    <a:lnTo>
                      <a:pt x="1" y="466"/>
                    </a:lnTo>
                    <a:lnTo>
                      <a:pt x="1" y="466"/>
                    </a:lnTo>
                    <a:lnTo>
                      <a:pt x="10" y="562"/>
                    </a:lnTo>
                    <a:lnTo>
                      <a:pt x="45" y="650"/>
                    </a:lnTo>
                    <a:lnTo>
                      <a:pt x="80" y="729"/>
                    </a:lnTo>
                    <a:lnTo>
                      <a:pt x="141" y="799"/>
                    </a:lnTo>
                    <a:lnTo>
                      <a:pt x="212" y="852"/>
                    </a:lnTo>
                    <a:lnTo>
                      <a:pt x="291" y="896"/>
                    </a:lnTo>
                    <a:lnTo>
                      <a:pt x="37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4;p34">
                <a:extLst>
                  <a:ext uri="{FF2B5EF4-FFF2-40B4-BE49-F238E27FC236}">
                    <a16:creationId xmlns:a16="http://schemas.microsoft.com/office/drawing/2014/main" id="{640EAF99-ADEB-2FC0-338D-DCB04588A3C7}"/>
                  </a:ext>
                </a:extLst>
              </p:cNvPr>
              <p:cNvSpPr/>
              <p:nvPr/>
            </p:nvSpPr>
            <p:spPr>
              <a:xfrm>
                <a:off x="5306166" y="3311050"/>
                <a:ext cx="76829" cy="76829"/>
              </a:xfrm>
              <a:custGeom>
                <a:avLst/>
                <a:gdLst/>
                <a:ahLst/>
                <a:cxnLst/>
                <a:rect l="l" t="t" r="r" b="b"/>
                <a:pathLst>
                  <a:path w="932" h="932" extrusionOk="0">
                    <a:moveTo>
                      <a:pt x="466" y="932"/>
                    </a:moveTo>
                    <a:lnTo>
                      <a:pt x="466" y="932"/>
                    </a:lnTo>
                    <a:lnTo>
                      <a:pt x="563" y="923"/>
                    </a:lnTo>
                    <a:lnTo>
                      <a:pt x="651" y="897"/>
                    </a:lnTo>
                    <a:lnTo>
                      <a:pt x="730" y="853"/>
                    </a:lnTo>
                    <a:lnTo>
                      <a:pt x="800" y="791"/>
                    </a:lnTo>
                    <a:lnTo>
                      <a:pt x="853" y="730"/>
                    </a:lnTo>
                    <a:lnTo>
                      <a:pt x="897" y="651"/>
                    </a:lnTo>
                    <a:lnTo>
                      <a:pt x="923" y="563"/>
                    </a:lnTo>
                    <a:lnTo>
                      <a:pt x="932" y="466"/>
                    </a:lnTo>
                    <a:lnTo>
                      <a:pt x="932" y="466"/>
                    </a:lnTo>
                    <a:lnTo>
                      <a:pt x="923" y="370"/>
                    </a:lnTo>
                    <a:lnTo>
                      <a:pt x="897" y="282"/>
                    </a:lnTo>
                    <a:lnTo>
                      <a:pt x="853" y="203"/>
                    </a:lnTo>
                    <a:lnTo>
                      <a:pt x="800" y="133"/>
                    </a:lnTo>
                    <a:lnTo>
                      <a:pt x="730" y="80"/>
                    </a:lnTo>
                    <a:lnTo>
                      <a:pt x="651" y="36"/>
                    </a:lnTo>
                    <a:lnTo>
                      <a:pt x="563" y="10"/>
                    </a:lnTo>
                    <a:lnTo>
                      <a:pt x="466" y="1"/>
                    </a:lnTo>
                    <a:lnTo>
                      <a:pt x="466" y="1"/>
                    </a:lnTo>
                    <a:lnTo>
                      <a:pt x="378" y="10"/>
                    </a:lnTo>
                    <a:lnTo>
                      <a:pt x="290" y="36"/>
                    </a:lnTo>
                    <a:lnTo>
                      <a:pt x="211" y="80"/>
                    </a:lnTo>
                    <a:lnTo>
                      <a:pt x="141" y="133"/>
                    </a:lnTo>
                    <a:lnTo>
                      <a:pt x="80" y="203"/>
                    </a:lnTo>
                    <a:lnTo>
                      <a:pt x="36" y="282"/>
                    </a:lnTo>
                    <a:lnTo>
                      <a:pt x="9" y="370"/>
                    </a:lnTo>
                    <a:lnTo>
                      <a:pt x="1" y="466"/>
                    </a:lnTo>
                    <a:lnTo>
                      <a:pt x="1" y="466"/>
                    </a:lnTo>
                    <a:lnTo>
                      <a:pt x="9" y="563"/>
                    </a:lnTo>
                    <a:lnTo>
                      <a:pt x="36" y="651"/>
                    </a:lnTo>
                    <a:lnTo>
                      <a:pt x="80" y="730"/>
                    </a:lnTo>
                    <a:lnTo>
                      <a:pt x="141" y="791"/>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5;p34">
                <a:extLst>
                  <a:ext uri="{FF2B5EF4-FFF2-40B4-BE49-F238E27FC236}">
                    <a16:creationId xmlns:a16="http://schemas.microsoft.com/office/drawing/2014/main" id="{ED487941-A1C9-1A02-B887-E77D94750277}"/>
                  </a:ext>
                </a:extLst>
              </p:cNvPr>
              <p:cNvSpPr/>
              <p:nvPr/>
            </p:nvSpPr>
            <p:spPr>
              <a:xfrm>
                <a:off x="6330092" y="2760796"/>
                <a:ext cx="76829" cy="76829"/>
              </a:xfrm>
              <a:custGeom>
                <a:avLst/>
                <a:gdLst/>
                <a:ahLst/>
                <a:cxnLst/>
                <a:rect l="l" t="t" r="r" b="b"/>
                <a:pathLst>
                  <a:path w="932" h="932" extrusionOk="0">
                    <a:moveTo>
                      <a:pt x="466" y="931"/>
                    </a:moveTo>
                    <a:lnTo>
                      <a:pt x="466" y="931"/>
                    </a:lnTo>
                    <a:lnTo>
                      <a:pt x="553" y="922"/>
                    </a:lnTo>
                    <a:lnTo>
                      <a:pt x="641" y="896"/>
                    </a:lnTo>
                    <a:lnTo>
                      <a:pt x="720" y="852"/>
                    </a:lnTo>
                    <a:lnTo>
                      <a:pt x="791" y="799"/>
                    </a:lnTo>
                    <a:lnTo>
                      <a:pt x="852" y="729"/>
                    </a:lnTo>
                    <a:lnTo>
                      <a:pt x="896" y="650"/>
                    </a:lnTo>
                    <a:lnTo>
                      <a:pt x="922" y="562"/>
                    </a:lnTo>
                    <a:lnTo>
                      <a:pt x="931" y="466"/>
                    </a:lnTo>
                    <a:lnTo>
                      <a:pt x="931" y="466"/>
                    </a:lnTo>
                    <a:lnTo>
                      <a:pt x="922" y="369"/>
                    </a:lnTo>
                    <a:lnTo>
                      <a:pt x="896" y="281"/>
                    </a:lnTo>
                    <a:lnTo>
                      <a:pt x="852" y="202"/>
                    </a:lnTo>
                    <a:lnTo>
                      <a:pt x="791" y="141"/>
                    </a:lnTo>
                    <a:lnTo>
                      <a:pt x="720" y="79"/>
                    </a:lnTo>
                    <a:lnTo>
                      <a:pt x="641" y="35"/>
                    </a:lnTo>
                    <a:lnTo>
                      <a:pt x="553" y="9"/>
                    </a:lnTo>
                    <a:lnTo>
                      <a:pt x="466" y="0"/>
                    </a:lnTo>
                    <a:lnTo>
                      <a:pt x="466" y="0"/>
                    </a:lnTo>
                    <a:lnTo>
                      <a:pt x="369" y="9"/>
                    </a:lnTo>
                    <a:lnTo>
                      <a:pt x="281" y="35"/>
                    </a:lnTo>
                    <a:lnTo>
                      <a:pt x="202" y="79"/>
                    </a:lnTo>
                    <a:lnTo>
                      <a:pt x="132" y="141"/>
                    </a:lnTo>
                    <a:lnTo>
                      <a:pt x="79" y="202"/>
                    </a:lnTo>
                    <a:lnTo>
                      <a:pt x="35" y="281"/>
                    </a:lnTo>
                    <a:lnTo>
                      <a:pt x="9" y="369"/>
                    </a:lnTo>
                    <a:lnTo>
                      <a:pt x="0" y="466"/>
                    </a:lnTo>
                    <a:lnTo>
                      <a:pt x="0" y="466"/>
                    </a:lnTo>
                    <a:lnTo>
                      <a:pt x="9" y="562"/>
                    </a:lnTo>
                    <a:lnTo>
                      <a:pt x="35" y="650"/>
                    </a:lnTo>
                    <a:lnTo>
                      <a:pt x="79" y="729"/>
                    </a:lnTo>
                    <a:lnTo>
                      <a:pt x="132" y="799"/>
                    </a:lnTo>
                    <a:lnTo>
                      <a:pt x="202" y="852"/>
                    </a:lnTo>
                    <a:lnTo>
                      <a:pt x="281" y="896"/>
                    </a:lnTo>
                    <a:lnTo>
                      <a:pt x="36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36;p34">
                <a:extLst>
                  <a:ext uri="{FF2B5EF4-FFF2-40B4-BE49-F238E27FC236}">
                    <a16:creationId xmlns:a16="http://schemas.microsoft.com/office/drawing/2014/main" id="{A23E0D34-3B22-8CAB-8427-35A6B41538CB}"/>
                  </a:ext>
                </a:extLst>
              </p:cNvPr>
              <p:cNvSpPr/>
              <p:nvPr/>
            </p:nvSpPr>
            <p:spPr>
              <a:xfrm>
                <a:off x="4734149" y="3311050"/>
                <a:ext cx="76829" cy="76829"/>
              </a:xfrm>
              <a:custGeom>
                <a:avLst/>
                <a:gdLst/>
                <a:ahLst/>
                <a:cxnLst/>
                <a:rect l="l" t="t" r="r" b="b"/>
                <a:pathLst>
                  <a:path w="932" h="932" extrusionOk="0">
                    <a:moveTo>
                      <a:pt x="466" y="932"/>
                    </a:moveTo>
                    <a:lnTo>
                      <a:pt x="466" y="932"/>
                    </a:lnTo>
                    <a:lnTo>
                      <a:pt x="562" y="923"/>
                    </a:lnTo>
                    <a:lnTo>
                      <a:pt x="641" y="897"/>
                    </a:lnTo>
                    <a:lnTo>
                      <a:pt x="721" y="853"/>
                    </a:lnTo>
                    <a:lnTo>
                      <a:pt x="791" y="791"/>
                    </a:lnTo>
                    <a:lnTo>
                      <a:pt x="852" y="730"/>
                    </a:lnTo>
                    <a:lnTo>
                      <a:pt x="896" y="651"/>
                    </a:lnTo>
                    <a:lnTo>
                      <a:pt x="923" y="563"/>
                    </a:lnTo>
                    <a:lnTo>
                      <a:pt x="931" y="466"/>
                    </a:lnTo>
                    <a:lnTo>
                      <a:pt x="931" y="466"/>
                    </a:lnTo>
                    <a:lnTo>
                      <a:pt x="923" y="370"/>
                    </a:lnTo>
                    <a:lnTo>
                      <a:pt x="896" y="282"/>
                    </a:lnTo>
                    <a:lnTo>
                      <a:pt x="852" y="203"/>
                    </a:lnTo>
                    <a:lnTo>
                      <a:pt x="791" y="133"/>
                    </a:lnTo>
                    <a:lnTo>
                      <a:pt x="721" y="80"/>
                    </a:lnTo>
                    <a:lnTo>
                      <a:pt x="641" y="36"/>
                    </a:lnTo>
                    <a:lnTo>
                      <a:pt x="562" y="10"/>
                    </a:lnTo>
                    <a:lnTo>
                      <a:pt x="466" y="1"/>
                    </a:lnTo>
                    <a:lnTo>
                      <a:pt x="466" y="1"/>
                    </a:lnTo>
                    <a:lnTo>
                      <a:pt x="369" y="10"/>
                    </a:lnTo>
                    <a:lnTo>
                      <a:pt x="281" y="36"/>
                    </a:lnTo>
                    <a:lnTo>
                      <a:pt x="202" y="80"/>
                    </a:lnTo>
                    <a:lnTo>
                      <a:pt x="132" y="133"/>
                    </a:lnTo>
                    <a:lnTo>
                      <a:pt x="79" y="203"/>
                    </a:lnTo>
                    <a:lnTo>
                      <a:pt x="35" y="282"/>
                    </a:lnTo>
                    <a:lnTo>
                      <a:pt x="9" y="370"/>
                    </a:lnTo>
                    <a:lnTo>
                      <a:pt x="0" y="466"/>
                    </a:lnTo>
                    <a:lnTo>
                      <a:pt x="0" y="466"/>
                    </a:lnTo>
                    <a:lnTo>
                      <a:pt x="9" y="563"/>
                    </a:lnTo>
                    <a:lnTo>
                      <a:pt x="35" y="651"/>
                    </a:lnTo>
                    <a:lnTo>
                      <a:pt x="79" y="730"/>
                    </a:lnTo>
                    <a:lnTo>
                      <a:pt x="132" y="791"/>
                    </a:lnTo>
                    <a:lnTo>
                      <a:pt x="202" y="853"/>
                    </a:lnTo>
                    <a:lnTo>
                      <a:pt x="281" y="897"/>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37;p34">
                <a:extLst>
                  <a:ext uri="{FF2B5EF4-FFF2-40B4-BE49-F238E27FC236}">
                    <a16:creationId xmlns:a16="http://schemas.microsoft.com/office/drawing/2014/main" id="{409D9854-0EA1-AC97-2B8E-EF901C8B6D33}"/>
                  </a:ext>
                </a:extLst>
              </p:cNvPr>
              <p:cNvSpPr/>
              <p:nvPr/>
            </p:nvSpPr>
            <p:spPr>
              <a:xfrm>
                <a:off x="4161390" y="3311050"/>
                <a:ext cx="76829" cy="76829"/>
              </a:xfrm>
              <a:custGeom>
                <a:avLst/>
                <a:gdLst/>
                <a:ahLst/>
                <a:cxnLst/>
                <a:rect l="l" t="t" r="r" b="b"/>
                <a:pathLst>
                  <a:path w="932" h="932" extrusionOk="0">
                    <a:moveTo>
                      <a:pt x="466" y="932"/>
                    </a:moveTo>
                    <a:lnTo>
                      <a:pt x="466" y="932"/>
                    </a:lnTo>
                    <a:lnTo>
                      <a:pt x="562" y="923"/>
                    </a:lnTo>
                    <a:lnTo>
                      <a:pt x="650" y="897"/>
                    </a:lnTo>
                    <a:lnTo>
                      <a:pt x="729" y="853"/>
                    </a:lnTo>
                    <a:lnTo>
                      <a:pt x="799" y="791"/>
                    </a:lnTo>
                    <a:lnTo>
                      <a:pt x="852" y="730"/>
                    </a:lnTo>
                    <a:lnTo>
                      <a:pt x="896" y="651"/>
                    </a:lnTo>
                    <a:lnTo>
                      <a:pt x="922" y="563"/>
                    </a:lnTo>
                    <a:lnTo>
                      <a:pt x="931" y="466"/>
                    </a:lnTo>
                    <a:lnTo>
                      <a:pt x="931" y="466"/>
                    </a:lnTo>
                    <a:lnTo>
                      <a:pt x="922" y="370"/>
                    </a:lnTo>
                    <a:lnTo>
                      <a:pt x="896" y="282"/>
                    </a:lnTo>
                    <a:lnTo>
                      <a:pt x="852" y="203"/>
                    </a:lnTo>
                    <a:lnTo>
                      <a:pt x="799" y="133"/>
                    </a:lnTo>
                    <a:lnTo>
                      <a:pt x="729" y="80"/>
                    </a:lnTo>
                    <a:lnTo>
                      <a:pt x="650" y="36"/>
                    </a:lnTo>
                    <a:lnTo>
                      <a:pt x="562" y="10"/>
                    </a:lnTo>
                    <a:lnTo>
                      <a:pt x="466" y="1"/>
                    </a:lnTo>
                    <a:lnTo>
                      <a:pt x="466" y="1"/>
                    </a:lnTo>
                    <a:lnTo>
                      <a:pt x="378" y="10"/>
                    </a:lnTo>
                    <a:lnTo>
                      <a:pt x="290" y="36"/>
                    </a:lnTo>
                    <a:lnTo>
                      <a:pt x="211" y="80"/>
                    </a:lnTo>
                    <a:lnTo>
                      <a:pt x="141" y="133"/>
                    </a:lnTo>
                    <a:lnTo>
                      <a:pt x="88" y="203"/>
                    </a:lnTo>
                    <a:lnTo>
                      <a:pt x="44" y="282"/>
                    </a:lnTo>
                    <a:lnTo>
                      <a:pt x="18" y="370"/>
                    </a:lnTo>
                    <a:lnTo>
                      <a:pt x="0" y="466"/>
                    </a:lnTo>
                    <a:lnTo>
                      <a:pt x="0" y="466"/>
                    </a:lnTo>
                    <a:lnTo>
                      <a:pt x="18" y="563"/>
                    </a:lnTo>
                    <a:lnTo>
                      <a:pt x="44" y="651"/>
                    </a:lnTo>
                    <a:lnTo>
                      <a:pt x="88" y="730"/>
                    </a:lnTo>
                    <a:lnTo>
                      <a:pt x="141" y="791"/>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38;p34">
                <a:extLst>
                  <a:ext uri="{FF2B5EF4-FFF2-40B4-BE49-F238E27FC236}">
                    <a16:creationId xmlns:a16="http://schemas.microsoft.com/office/drawing/2014/main" id="{908DFCAA-27B4-8039-5C6F-C27297480E57}"/>
                  </a:ext>
                </a:extLst>
              </p:cNvPr>
              <p:cNvSpPr/>
              <p:nvPr/>
            </p:nvSpPr>
            <p:spPr>
              <a:xfrm>
                <a:off x="3589291" y="3311050"/>
                <a:ext cx="76829" cy="76829"/>
              </a:xfrm>
              <a:custGeom>
                <a:avLst/>
                <a:gdLst/>
                <a:ahLst/>
                <a:cxnLst/>
                <a:rect l="l" t="t" r="r" b="b"/>
                <a:pathLst>
                  <a:path w="932" h="932" extrusionOk="0">
                    <a:moveTo>
                      <a:pt x="466" y="932"/>
                    </a:moveTo>
                    <a:lnTo>
                      <a:pt x="466" y="932"/>
                    </a:lnTo>
                    <a:lnTo>
                      <a:pt x="563" y="923"/>
                    </a:lnTo>
                    <a:lnTo>
                      <a:pt x="651" y="897"/>
                    </a:lnTo>
                    <a:lnTo>
                      <a:pt x="730" y="853"/>
                    </a:lnTo>
                    <a:lnTo>
                      <a:pt x="800" y="791"/>
                    </a:lnTo>
                    <a:lnTo>
                      <a:pt x="853" y="730"/>
                    </a:lnTo>
                    <a:lnTo>
                      <a:pt x="897" y="651"/>
                    </a:lnTo>
                    <a:lnTo>
                      <a:pt x="923" y="563"/>
                    </a:lnTo>
                    <a:lnTo>
                      <a:pt x="932" y="466"/>
                    </a:lnTo>
                    <a:lnTo>
                      <a:pt x="932" y="466"/>
                    </a:lnTo>
                    <a:lnTo>
                      <a:pt x="923" y="370"/>
                    </a:lnTo>
                    <a:lnTo>
                      <a:pt x="897" y="282"/>
                    </a:lnTo>
                    <a:lnTo>
                      <a:pt x="853" y="203"/>
                    </a:lnTo>
                    <a:lnTo>
                      <a:pt x="800" y="133"/>
                    </a:lnTo>
                    <a:lnTo>
                      <a:pt x="730" y="80"/>
                    </a:lnTo>
                    <a:lnTo>
                      <a:pt x="651" y="36"/>
                    </a:lnTo>
                    <a:lnTo>
                      <a:pt x="563" y="10"/>
                    </a:lnTo>
                    <a:lnTo>
                      <a:pt x="466" y="1"/>
                    </a:lnTo>
                    <a:lnTo>
                      <a:pt x="466" y="1"/>
                    </a:lnTo>
                    <a:lnTo>
                      <a:pt x="370" y="10"/>
                    </a:lnTo>
                    <a:lnTo>
                      <a:pt x="282" y="36"/>
                    </a:lnTo>
                    <a:lnTo>
                      <a:pt x="203" y="80"/>
                    </a:lnTo>
                    <a:lnTo>
                      <a:pt x="141" y="133"/>
                    </a:lnTo>
                    <a:lnTo>
                      <a:pt x="80" y="203"/>
                    </a:lnTo>
                    <a:lnTo>
                      <a:pt x="36" y="282"/>
                    </a:lnTo>
                    <a:lnTo>
                      <a:pt x="10" y="370"/>
                    </a:lnTo>
                    <a:lnTo>
                      <a:pt x="1" y="466"/>
                    </a:lnTo>
                    <a:lnTo>
                      <a:pt x="1" y="466"/>
                    </a:lnTo>
                    <a:lnTo>
                      <a:pt x="10" y="563"/>
                    </a:lnTo>
                    <a:lnTo>
                      <a:pt x="36" y="651"/>
                    </a:lnTo>
                    <a:lnTo>
                      <a:pt x="80" y="730"/>
                    </a:lnTo>
                    <a:lnTo>
                      <a:pt x="141" y="791"/>
                    </a:lnTo>
                    <a:lnTo>
                      <a:pt x="203" y="853"/>
                    </a:lnTo>
                    <a:lnTo>
                      <a:pt x="282" y="897"/>
                    </a:lnTo>
                    <a:lnTo>
                      <a:pt x="370"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39;p34">
                <a:extLst>
                  <a:ext uri="{FF2B5EF4-FFF2-40B4-BE49-F238E27FC236}">
                    <a16:creationId xmlns:a16="http://schemas.microsoft.com/office/drawing/2014/main" id="{CB51AA09-EB87-C92C-3DFC-F6184CA9A5A8}"/>
                  </a:ext>
                </a:extLst>
              </p:cNvPr>
              <p:cNvSpPr/>
              <p:nvPr/>
            </p:nvSpPr>
            <p:spPr>
              <a:xfrm>
                <a:off x="3017274" y="3311050"/>
                <a:ext cx="76829" cy="76829"/>
              </a:xfrm>
              <a:custGeom>
                <a:avLst/>
                <a:gdLst/>
                <a:ahLst/>
                <a:cxnLst/>
                <a:rect l="l" t="t" r="r" b="b"/>
                <a:pathLst>
                  <a:path w="932" h="932" extrusionOk="0">
                    <a:moveTo>
                      <a:pt x="466" y="932"/>
                    </a:moveTo>
                    <a:lnTo>
                      <a:pt x="466" y="932"/>
                    </a:lnTo>
                    <a:lnTo>
                      <a:pt x="554" y="923"/>
                    </a:lnTo>
                    <a:lnTo>
                      <a:pt x="642" y="897"/>
                    </a:lnTo>
                    <a:lnTo>
                      <a:pt x="721" y="853"/>
                    </a:lnTo>
                    <a:lnTo>
                      <a:pt x="791" y="791"/>
                    </a:lnTo>
                    <a:lnTo>
                      <a:pt x="853" y="730"/>
                    </a:lnTo>
                    <a:lnTo>
                      <a:pt x="888" y="651"/>
                    </a:lnTo>
                    <a:lnTo>
                      <a:pt x="923" y="563"/>
                    </a:lnTo>
                    <a:lnTo>
                      <a:pt x="932" y="466"/>
                    </a:lnTo>
                    <a:lnTo>
                      <a:pt x="932" y="466"/>
                    </a:lnTo>
                    <a:lnTo>
                      <a:pt x="923" y="370"/>
                    </a:lnTo>
                    <a:lnTo>
                      <a:pt x="888" y="282"/>
                    </a:lnTo>
                    <a:lnTo>
                      <a:pt x="853" y="203"/>
                    </a:lnTo>
                    <a:lnTo>
                      <a:pt x="791" y="133"/>
                    </a:lnTo>
                    <a:lnTo>
                      <a:pt x="721" y="80"/>
                    </a:lnTo>
                    <a:lnTo>
                      <a:pt x="642" y="36"/>
                    </a:lnTo>
                    <a:lnTo>
                      <a:pt x="554" y="10"/>
                    </a:lnTo>
                    <a:lnTo>
                      <a:pt x="466" y="1"/>
                    </a:lnTo>
                    <a:lnTo>
                      <a:pt x="466" y="1"/>
                    </a:lnTo>
                    <a:lnTo>
                      <a:pt x="369" y="10"/>
                    </a:lnTo>
                    <a:lnTo>
                      <a:pt x="282" y="36"/>
                    </a:lnTo>
                    <a:lnTo>
                      <a:pt x="203" y="80"/>
                    </a:lnTo>
                    <a:lnTo>
                      <a:pt x="132" y="133"/>
                    </a:lnTo>
                    <a:lnTo>
                      <a:pt x="80" y="203"/>
                    </a:lnTo>
                    <a:lnTo>
                      <a:pt x="36" y="282"/>
                    </a:lnTo>
                    <a:lnTo>
                      <a:pt x="9" y="370"/>
                    </a:lnTo>
                    <a:lnTo>
                      <a:pt x="1" y="466"/>
                    </a:lnTo>
                    <a:lnTo>
                      <a:pt x="1" y="466"/>
                    </a:lnTo>
                    <a:lnTo>
                      <a:pt x="9" y="563"/>
                    </a:lnTo>
                    <a:lnTo>
                      <a:pt x="36" y="651"/>
                    </a:lnTo>
                    <a:lnTo>
                      <a:pt x="80" y="730"/>
                    </a:lnTo>
                    <a:lnTo>
                      <a:pt x="132" y="791"/>
                    </a:lnTo>
                    <a:lnTo>
                      <a:pt x="203" y="853"/>
                    </a:lnTo>
                    <a:lnTo>
                      <a:pt x="282" y="897"/>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40;p34">
                <a:extLst>
                  <a:ext uri="{FF2B5EF4-FFF2-40B4-BE49-F238E27FC236}">
                    <a16:creationId xmlns:a16="http://schemas.microsoft.com/office/drawing/2014/main" id="{C1990BF6-6B61-06C7-7EE7-6B67C87C3F18}"/>
                  </a:ext>
                </a:extLst>
              </p:cNvPr>
              <p:cNvSpPr/>
              <p:nvPr/>
            </p:nvSpPr>
            <p:spPr>
              <a:xfrm>
                <a:off x="3036811" y="2760796"/>
                <a:ext cx="76829" cy="76829"/>
              </a:xfrm>
              <a:custGeom>
                <a:avLst/>
                <a:gdLst/>
                <a:ahLst/>
                <a:cxnLst/>
                <a:rect l="l" t="t" r="r" b="b"/>
                <a:pathLst>
                  <a:path w="932" h="932" extrusionOk="0">
                    <a:moveTo>
                      <a:pt x="466" y="931"/>
                    </a:moveTo>
                    <a:lnTo>
                      <a:pt x="466" y="931"/>
                    </a:lnTo>
                    <a:lnTo>
                      <a:pt x="563" y="922"/>
                    </a:lnTo>
                    <a:lnTo>
                      <a:pt x="642" y="896"/>
                    </a:lnTo>
                    <a:lnTo>
                      <a:pt x="721" y="852"/>
                    </a:lnTo>
                    <a:lnTo>
                      <a:pt x="791" y="799"/>
                    </a:lnTo>
                    <a:lnTo>
                      <a:pt x="853" y="729"/>
                    </a:lnTo>
                    <a:lnTo>
                      <a:pt x="897" y="650"/>
                    </a:lnTo>
                    <a:lnTo>
                      <a:pt x="923" y="562"/>
                    </a:lnTo>
                    <a:lnTo>
                      <a:pt x="932" y="466"/>
                    </a:lnTo>
                    <a:lnTo>
                      <a:pt x="932" y="466"/>
                    </a:lnTo>
                    <a:lnTo>
                      <a:pt x="923" y="369"/>
                    </a:lnTo>
                    <a:lnTo>
                      <a:pt x="897" y="281"/>
                    </a:lnTo>
                    <a:lnTo>
                      <a:pt x="853" y="202"/>
                    </a:lnTo>
                    <a:lnTo>
                      <a:pt x="791" y="141"/>
                    </a:lnTo>
                    <a:lnTo>
                      <a:pt x="721" y="79"/>
                    </a:lnTo>
                    <a:lnTo>
                      <a:pt x="642" y="35"/>
                    </a:lnTo>
                    <a:lnTo>
                      <a:pt x="563" y="9"/>
                    </a:lnTo>
                    <a:lnTo>
                      <a:pt x="466" y="0"/>
                    </a:lnTo>
                    <a:lnTo>
                      <a:pt x="466" y="0"/>
                    </a:lnTo>
                    <a:lnTo>
                      <a:pt x="370" y="9"/>
                    </a:lnTo>
                    <a:lnTo>
                      <a:pt x="282" y="35"/>
                    </a:lnTo>
                    <a:lnTo>
                      <a:pt x="203" y="79"/>
                    </a:lnTo>
                    <a:lnTo>
                      <a:pt x="132" y="141"/>
                    </a:lnTo>
                    <a:lnTo>
                      <a:pt x="80" y="202"/>
                    </a:lnTo>
                    <a:lnTo>
                      <a:pt x="36" y="281"/>
                    </a:lnTo>
                    <a:lnTo>
                      <a:pt x="9" y="369"/>
                    </a:lnTo>
                    <a:lnTo>
                      <a:pt x="1" y="466"/>
                    </a:lnTo>
                    <a:lnTo>
                      <a:pt x="1" y="466"/>
                    </a:lnTo>
                    <a:lnTo>
                      <a:pt x="9" y="562"/>
                    </a:lnTo>
                    <a:lnTo>
                      <a:pt x="36" y="650"/>
                    </a:lnTo>
                    <a:lnTo>
                      <a:pt x="80" y="729"/>
                    </a:lnTo>
                    <a:lnTo>
                      <a:pt x="132" y="799"/>
                    </a:lnTo>
                    <a:lnTo>
                      <a:pt x="203" y="852"/>
                    </a:lnTo>
                    <a:lnTo>
                      <a:pt x="282" y="896"/>
                    </a:lnTo>
                    <a:lnTo>
                      <a:pt x="370"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41;p34">
                <a:extLst>
                  <a:ext uri="{FF2B5EF4-FFF2-40B4-BE49-F238E27FC236}">
                    <a16:creationId xmlns:a16="http://schemas.microsoft.com/office/drawing/2014/main" id="{DEE93244-C2A7-BF0B-2F57-AA3806F0E67E}"/>
                  </a:ext>
                </a:extLst>
              </p:cNvPr>
              <p:cNvSpPr/>
              <p:nvPr/>
            </p:nvSpPr>
            <p:spPr>
              <a:xfrm>
                <a:off x="3608910" y="2760796"/>
                <a:ext cx="76829" cy="76829"/>
              </a:xfrm>
              <a:custGeom>
                <a:avLst/>
                <a:gdLst/>
                <a:ahLst/>
                <a:cxnLst/>
                <a:rect l="l" t="t" r="r" b="b"/>
                <a:pathLst>
                  <a:path w="932" h="932" extrusionOk="0">
                    <a:moveTo>
                      <a:pt x="466" y="931"/>
                    </a:moveTo>
                    <a:lnTo>
                      <a:pt x="466" y="931"/>
                    </a:lnTo>
                    <a:lnTo>
                      <a:pt x="562" y="922"/>
                    </a:lnTo>
                    <a:lnTo>
                      <a:pt x="650" y="896"/>
                    </a:lnTo>
                    <a:lnTo>
                      <a:pt x="729" y="852"/>
                    </a:lnTo>
                    <a:lnTo>
                      <a:pt x="799" y="799"/>
                    </a:lnTo>
                    <a:lnTo>
                      <a:pt x="852" y="729"/>
                    </a:lnTo>
                    <a:lnTo>
                      <a:pt x="896" y="650"/>
                    </a:lnTo>
                    <a:lnTo>
                      <a:pt x="922" y="562"/>
                    </a:lnTo>
                    <a:lnTo>
                      <a:pt x="931" y="466"/>
                    </a:lnTo>
                    <a:lnTo>
                      <a:pt x="931" y="466"/>
                    </a:lnTo>
                    <a:lnTo>
                      <a:pt x="922" y="369"/>
                    </a:lnTo>
                    <a:lnTo>
                      <a:pt x="896" y="281"/>
                    </a:lnTo>
                    <a:lnTo>
                      <a:pt x="852" y="202"/>
                    </a:lnTo>
                    <a:lnTo>
                      <a:pt x="799" y="141"/>
                    </a:lnTo>
                    <a:lnTo>
                      <a:pt x="729" y="79"/>
                    </a:lnTo>
                    <a:lnTo>
                      <a:pt x="650" y="35"/>
                    </a:lnTo>
                    <a:lnTo>
                      <a:pt x="562" y="9"/>
                    </a:lnTo>
                    <a:lnTo>
                      <a:pt x="466" y="0"/>
                    </a:lnTo>
                    <a:lnTo>
                      <a:pt x="466" y="0"/>
                    </a:lnTo>
                    <a:lnTo>
                      <a:pt x="378" y="9"/>
                    </a:lnTo>
                    <a:lnTo>
                      <a:pt x="290" y="35"/>
                    </a:lnTo>
                    <a:lnTo>
                      <a:pt x="211" y="79"/>
                    </a:lnTo>
                    <a:lnTo>
                      <a:pt x="141" y="141"/>
                    </a:lnTo>
                    <a:lnTo>
                      <a:pt x="79" y="202"/>
                    </a:lnTo>
                    <a:lnTo>
                      <a:pt x="35" y="281"/>
                    </a:lnTo>
                    <a:lnTo>
                      <a:pt x="9" y="369"/>
                    </a:lnTo>
                    <a:lnTo>
                      <a:pt x="0" y="466"/>
                    </a:lnTo>
                    <a:lnTo>
                      <a:pt x="0" y="466"/>
                    </a:lnTo>
                    <a:lnTo>
                      <a:pt x="9" y="562"/>
                    </a:lnTo>
                    <a:lnTo>
                      <a:pt x="35" y="650"/>
                    </a:lnTo>
                    <a:lnTo>
                      <a:pt x="79" y="729"/>
                    </a:lnTo>
                    <a:lnTo>
                      <a:pt x="141" y="799"/>
                    </a:lnTo>
                    <a:lnTo>
                      <a:pt x="211" y="852"/>
                    </a:lnTo>
                    <a:lnTo>
                      <a:pt x="290" y="896"/>
                    </a:lnTo>
                    <a:lnTo>
                      <a:pt x="378"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42;p34">
                <a:extLst>
                  <a:ext uri="{FF2B5EF4-FFF2-40B4-BE49-F238E27FC236}">
                    <a16:creationId xmlns:a16="http://schemas.microsoft.com/office/drawing/2014/main" id="{74DC7251-5733-8ACA-E4A2-0634061FAFCA}"/>
                  </a:ext>
                </a:extLst>
              </p:cNvPr>
              <p:cNvSpPr/>
              <p:nvPr/>
            </p:nvSpPr>
            <p:spPr>
              <a:xfrm>
                <a:off x="4181669" y="2760796"/>
                <a:ext cx="76829" cy="76829"/>
              </a:xfrm>
              <a:custGeom>
                <a:avLst/>
                <a:gdLst/>
                <a:ahLst/>
                <a:cxnLst/>
                <a:rect l="l" t="t" r="r" b="b"/>
                <a:pathLst>
                  <a:path w="932" h="932" extrusionOk="0">
                    <a:moveTo>
                      <a:pt x="466" y="931"/>
                    </a:moveTo>
                    <a:lnTo>
                      <a:pt x="466" y="931"/>
                    </a:lnTo>
                    <a:lnTo>
                      <a:pt x="553" y="922"/>
                    </a:lnTo>
                    <a:lnTo>
                      <a:pt x="641" y="896"/>
                    </a:lnTo>
                    <a:lnTo>
                      <a:pt x="720" y="852"/>
                    </a:lnTo>
                    <a:lnTo>
                      <a:pt x="791" y="799"/>
                    </a:lnTo>
                    <a:lnTo>
                      <a:pt x="852" y="729"/>
                    </a:lnTo>
                    <a:lnTo>
                      <a:pt x="896" y="650"/>
                    </a:lnTo>
                    <a:lnTo>
                      <a:pt x="922" y="562"/>
                    </a:lnTo>
                    <a:lnTo>
                      <a:pt x="931" y="466"/>
                    </a:lnTo>
                    <a:lnTo>
                      <a:pt x="931" y="466"/>
                    </a:lnTo>
                    <a:lnTo>
                      <a:pt x="922" y="369"/>
                    </a:lnTo>
                    <a:lnTo>
                      <a:pt x="896" y="281"/>
                    </a:lnTo>
                    <a:lnTo>
                      <a:pt x="852" y="202"/>
                    </a:lnTo>
                    <a:lnTo>
                      <a:pt x="791" y="141"/>
                    </a:lnTo>
                    <a:lnTo>
                      <a:pt x="720" y="79"/>
                    </a:lnTo>
                    <a:lnTo>
                      <a:pt x="641" y="35"/>
                    </a:lnTo>
                    <a:lnTo>
                      <a:pt x="553" y="9"/>
                    </a:lnTo>
                    <a:lnTo>
                      <a:pt x="466" y="0"/>
                    </a:lnTo>
                    <a:lnTo>
                      <a:pt x="466" y="0"/>
                    </a:lnTo>
                    <a:lnTo>
                      <a:pt x="369" y="9"/>
                    </a:lnTo>
                    <a:lnTo>
                      <a:pt x="281" y="35"/>
                    </a:lnTo>
                    <a:lnTo>
                      <a:pt x="202" y="79"/>
                    </a:lnTo>
                    <a:lnTo>
                      <a:pt x="132" y="141"/>
                    </a:lnTo>
                    <a:lnTo>
                      <a:pt x="79" y="202"/>
                    </a:lnTo>
                    <a:lnTo>
                      <a:pt x="35" y="281"/>
                    </a:lnTo>
                    <a:lnTo>
                      <a:pt x="9" y="369"/>
                    </a:lnTo>
                    <a:lnTo>
                      <a:pt x="0" y="466"/>
                    </a:lnTo>
                    <a:lnTo>
                      <a:pt x="0" y="466"/>
                    </a:lnTo>
                    <a:lnTo>
                      <a:pt x="9" y="562"/>
                    </a:lnTo>
                    <a:lnTo>
                      <a:pt x="35" y="650"/>
                    </a:lnTo>
                    <a:lnTo>
                      <a:pt x="79" y="729"/>
                    </a:lnTo>
                    <a:lnTo>
                      <a:pt x="132" y="799"/>
                    </a:lnTo>
                    <a:lnTo>
                      <a:pt x="202" y="852"/>
                    </a:lnTo>
                    <a:lnTo>
                      <a:pt x="281" y="896"/>
                    </a:lnTo>
                    <a:lnTo>
                      <a:pt x="36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43;p34">
                <a:extLst>
                  <a:ext uri="{FF2B5EF4-FFF2-40B4-BE49-F238E27FC236}">
                    <a16:creationId xmlns:a16="http://schemas.microsoft.com/office/drawing/2014/main" id="{BEB53746-DBD7-A830-BD6C-8FA7FBB21162}"/>
                  </a:ext>
                </a:extLst>
              </p:cNvPr>
              <p:cNvSpPr/>
              <p:nvPr/>
            </p:nvSpPr>
            <p:spPr>
              <a:xfrm>
                <a:off x="4753686" y="2760796"/>
                <a:ext cx="76829" cy="76829"/>
              </a:xfrm>
              <a:custGeom>
                <a:avLst/>
                <a:gdLst/>
                <a:ahLst/>
                <a:cxnLst/>
                <a:rect l="l" t="t" r="r" b="b"/>
                <a:pathLst>
                  <a:path w="932" h="932" extrusionOk="0">
                    <a:moveTo>
                      <a:pt x="466" y="931"/>
                    </a:moveTo>
                    <a:lnTo>
                      <a:pt x="466" y="931"/>
                    </a:lnTo>
                    <a:lnTo>
                      <a:pt x="563" y="922"/>
                    </a:lnTo>
                    <a:lnTo>
                      <a:pt x="650" y="896"/>
                    </a:lnTo>
                    <a:lnTo>
                      <a:pt x="729" y="852"/>
                    </a:lnTo>
                    <a:lnTo>
                      <a:pt x="800" y="799"/>
                    </a:lnTo>
                    <a:lnTo>
                      <a:pt x="852" y="729"/>
                    </a:lnTo>
                    <a:lnTo>
                      <a:pt x="896" y="650"/>
                    </a:lnTo>
                    <a:lnTo>
                      <a:pt x="923" y="562"/>
                    </a:lnTo>
                    <a:lnTo>
                      <a:pt x="931" y="466"/>
                    </a:lnTo>
                    <a:lnTo>
                      <a:pt x="931" y="466"/>
                    </a:lnTo>
                    <a:lnTo>
                      <a:pt x="923" y="369"/>
                    </a:lnTo>
                    <a:lnTo>
                      <a:pt x="896" y="281"/>
                    </a:lnTo>
                    <a:lnTo>
                      <a:pt x="852" y="202"/>
                    </a:lnTo>
                    <a:lnTo>
                      <a:pt x="800" y="141"/>
                    </a:lnTo>
                    <a:lnTo>
                      <a:pt x="729" y="79"/>
                    </a:lnTo>
                    <a:lnTo>
                      <a:pt x="650" y="35"/>
                    </a:lnTo>
                    <a:lnTo>
                      <a:pt x="563" y="9"/>
                    </a:lnTo>
                    <a:lnTo>
                      <a:pt x="466" y="0"/>
                    </a:lnTo>
                    <a:lnTo>
                      <a:pt x="466" y="0"/>
                    </a:lnTo>
                    <a:lnTo>
                      <a:pt x="369" y="9"/>
                    </a:lnTo>
                    <a:lnTo>
                      <a:pt x="290" y="35"/>
                    </a:lnTo>
                    <a:lnTo>
                      <a:pt x="202" y="79"/>
                    </a:lnTo>
                    <a:lnTo>
                      <a:pt x="141" y="141"/>
                    </a:lnTo>
                    <a:lnTo>
                      <a:pt x="79" y="202"/>
                    </a:lnTo>
                    <a:lnTo>
                      <a:pt x="36" y="281"/>
                    </a:lnTo>
                    <a:lnTo>
                      <a:pt x="9" y="369"/>
                    </a:lnTo>
                    <a:lnTo>
                      <a:pt x="0" y="466"/>
                    </a:lnTo>
                    <a:lnTo>
                      <a:pt x="0" y="466"/>
                    </a:lnTo>
                    <a:lnTo>
                      <a:pt x="9" y="562"/>
                    </a:lnTo>
                    <a:lnTo>
                      <a:pt x="36" y="650"/>
                    </a:lnTo>
                    <a:lnTo>
                      <a:pt x="79" y="729"/>
                    </a:lnTo>
                    <a:lnTo>
                      <a:pt x="141" y="799"/>
                    </a:lnTo>
                    <a:lnTo>
                      <a:pt x="202" y="852"/>
                    </a:lnTo>
                    <a:lnTo>
                      <a:pt x="290" y="896"/>
                    </a:lnTo>
                    <a:lnTo>
                      <a:pt x="36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44;p34">
                <a:extLst>
                  <a:ext uri="{FF2B5EF4-FFF2-40B4-BE49-F238E27FC236}">
                    <a16:creationId xmlns:a16="http://schemas.microsoft.com/office/drawing/2014/main" id="{A33BCBC6-ECD0-2D9A-080E-E4A388E2D0E9}"/>
                  </a:ext>
                </a:extLst>
              </p:cNvPr>
              <p:cNvSpPr/>
              <p:nvPr/>
            </p:nvSpPr>
            <p:spPr>
              <a:xfrm>
                <a:off x="6310472" y="3311050"/>
                <a:ext cx="76829" cy="76829"/>
              </a:xfrm>
              <a:custGeom>
                <a:avLst/>
                <a:gdLst/>
                <a:ahLst/>
                <a:cxnLst/>
                <a:rect l="l" t="t" r="r" b="b"/>
                <a:pathLst>
                  <a:path w="932" h="932" extrusionOk="0">
                    <a:moveTo>
                      <a:pt x="466" y="932"/>
                    </a:moveTo>
                    <a:lnTo>
                      <a:pt x="466" y="932"/>
                    </a:lnTo>
                    <a:lnTo>
                      <a:pt x="554" y="923"/>
                    </a:lnTo>
                    <a:lnTo>
                      <a:pt x="642" y="897"/>
                    </a:lnTo>
                    <a:lnTo>
                      <a:pt x="721" y="853"/>
                    </a:lnTo>
                    <a:lnTo>
                      <a:pt x="791" y="791"/>
                    </a:lnTo>
                    <a:lnTo>
                      <a:pt x="853" y="730"/>
                    </a:lnTo>
                    <a:lnTo>
                      <a:pt x="888" y="651"/>
                    </a:lnTo>
                    <a:lnTo>
                      <a:pt x="923" y="563"/>
                    </a:lnTo>
                    <a:lnTo>
                      <a:pt x="932" y="466"/>
                    </a:lnTo>
                    <a:lnTo>
                      <a:pt x="932" y="466"/>
                    </a:lnTo>
                    <a:lnTo>
                      <a:pt x="923" y="370"/>
                    </a:lnTo>
                    <a:lnTo>
                      <a:pt x="888" y="282"/>
                    </a:lnTo>
                    <a:lnTo>
                      <a:pt x="853" y="203"/>
                    </a:lnTo>
                    <a:lnTo>
                      <a:pt x="791" y="133"/>
                    </a:lnTo>
                    <a:lnTo>
                      <a:pt x="721" y="80"/>
                    </a:lnTo>
                    <a:lnTo>
                      <a:pt x="642" y="36"/>
                    </a:lnTo>
                    <a:lnTo>
                      <a:pt x="554" y="10"/>
                    </a:lnTo>
                    <a:lnTo>
                      <a:pt x="466" y="1"/>
                    </a:lnTo>
                    <a:lnTo>
                      <a:pt x="466" y="1"/>
                    </a:lnTo>
                    <a:lnTo>
                      <a:pt x="370" y="10"/>
                    </a:lnTo>
                    <a:lnTo>
                      <a:pt x="282" y="36"/>
                    </a:lnTo>
                    <a:lnTo>
                      <a:pt x="203" y="80"/>
                    </a:lnTo>
                    <a:lnTo>
                      <a:pt x="133" y="133"/>
                    </a:lnTo>
                    <a:lnTo>
                      <a:pt x="80" y="203"/>
                    </a:lnTo>
                    <a:lnTo>
                      <a:pt x="36" y="282"/>
                    </a:lnTo>
                    <a:lnTo>
                      <a:pt x="10" y="370"/>
                    </a:lnTo>
                    <a:lnTo>
                      <a:pt x="1" y="466"/>
                    </a:lnTo>
                    <a:lnTo>
                      <a:pt x="1" y="466"/>
                    </a:lnTo>
                    <a:lnTo>
                      <a:pt x="10" y="563"/>
                    </a:lnTo>
                    <a:lnTo>
                      <a:pt x="36" y="651"/>
                    </a:lnTo>
                    <a:lnTo>
                      <a:pt x="80" y="730"/>
                    </a:lnTo>
                    <a:lnTo>
                      <a:pt x="133" y="791"/>
                    </a:lnTo>
                    <a:lnTo>
                      <a:pt x="203" y="853"/>
                    </a:lnTo>
                    <a:lnTo>
                      <a:pt x="282" y="897"/>
                    </a:lnTo>
                    <a:lnTo>
                      <a:pt x="370"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45;p34">
                <a:extLst>
                  <a:ext uri="{FF2B5EF4-FFF2-40B4-BE49-F238E27FC236}">
                    <a16:creationId xmlns:a16="http://schemas.microsoft.com/office/drawing/2014/main" id="{E8E393AA-60E5-4896-2AA0-4EEBD9431997}"/>
                  </a:ext>
                </a:extLst>
              </p:cNvPr>
              <p:cNvSpPr/>
              <p:nvPr/>
            </p:nvSpPr>
            <p:spPr>
              <a:xfrm>
                <a:off x="5325703" y="2760796"/>
                <a:ext cx="77571" cy="76829"/>
              </a:xfrm>
              <a:custGeom>
                <a:avLst/>
                <a:gdLst/>
                <a:ahLst/>
                <a:cxnLst/>
                <a:rect l="l" t="t" r="r" b="b"/>
                <a:pathLst>
                  <a:path w="941" h="932" extrusionOk="0">
                    <a:moveTo>
                      <a:pt x="475" y="931"/>
                    </a:moveTo>
                    <a:lnTo>
                      <a:pt x="475" y="931"/>
                    </a:lnTo>
                    <a:lnTo>
                      <a:pt x="563" y="922"/>
                    </a:lnTo>
                    <a:lnTo>
                      <a:pt x="651" y="896"/>
                    </a:lnTo>
                    <a:lnTo>
                      <a:pt x="730" y="852"/>
                    </a:lnTo>
                    <a:lnTo>
                      <a:pt x="800" y="799"/>
                    </a:lnTo>
                    <a:lnTo>
                      <a:pt x="853" y="729"/>
                    </a:lnTo>
                    <a:lnTo>
                      <a:pt x="897" y="650"/>
                    </a:lnTo>
                    <a:lnTo>
                      <a:pt x="923" y="562"/>
                    </a:lnTo>
                    <a:lnTo>
                      <a:pt x="941" y="466"/>
                    </a:lnTo>
                    <a:lnTo>
                      <a:pt x="941" y="466"/>
                    </a:lnTo>
                    <a:lnTo>
                      <a:pt x="923" y="369"/>
                    </a:lnTo>
                    <a:lnTo>
                      <a:pt x="897" y="281"/>
                    </a:lnTo>
                    <a:lnTo>
                      <a:pt x="853" y="202"/>
                    </a:lnTo>
                    <a:lnTo>
                      <a:pt x="800" y="141"/>
                    </a:lnTo>
                    <a:lnTo>
                      <a:pt x="730" y="79"/>
                    </a:lnTo>
                    <a:lnTo>
                      <a:pt x="651" y="35"/>
                    </a:lnTo>
                    <a:lnTo>
                      <a:pt x="563" y="9"/>
                    </a:lnTo>
                    <a:lnTo>
                      <a:pt x="475" y="0"/>
                    </a:lnTo>
                    <a:lnTo>
                      <a:pt x="475" y="0"/>
                    </a:lnTo>
                    <a:lnTo>
                      <a:pt x="378" y="9"/>
                    </a:lnTo>
                    <a:lnTo>
                      <a:pt x="291" y="35"/>
                    </a:lnTo>
                    <a:lnTo>
                      <a:pt x="212" y="79"/>
                    </a:lnTo>
                    <a:lnTo>
                      <a:pt x="141" y="141"/>
                    </a:lnTo>
                    <a:lnTo>
                      <a:pt x="89" y="202"/>
                    </a:lnTo>
                    <a:lnTo>
                      <a:pt x="45" y="281"/>
                    </a:lnTo>
                    <a:lnTo>
                      <a:pt x="18" y="369"/>
                    </a:lnTo>
                    <a:lnTo>
                      <a:pt x="1" y="466"/>
                    </a:lnTo>
                    <a:lnTo>
                      <a:pt x="1" y="466"/>
                    </a:lnTo>
                    <a:lnTo>
                      <a:pt x="18" y="562"/>
                    </a:lnTo>
                    <a:lnTo>
                      <a:pt x="45" y="650"/>
                    </a:lnTo>
                    <a:lnTo>
                      <a:pt x="89" y="729"/>
                    </a:lnTo>
                    <a:lnTo>
                      <a:pt x="141" y="799"/>
                    </a:lnTo>
                    <a:lnTo>
                      <a:pt x="212" y="852"/>
                    </a:lnTo>
                    <a:lnTo>
                      <a:pt x="291" y="896"/>
                    </a:lnTo>
                    <a:lnTo>
                      <a:pt x="378" y="922"/>
                    </a:lnTo>
                    <a:lnTo>
                      <a:pt x="475" y="931"/>
                    </a:lnTo>
                    <a:lnTo>
                      <a:pt x="475"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46;p34">
                <a:extLst>
                  <a:ext uri="{FF2B5EF4-FFF2-40B4-BE49-F238E27FC236}">
                    <a16:creationId xmlns:a16="http://schemas.microsoft.com/office/drawing/2014/main" id="{744E7CD5-E318-AF7A-B2FC-8FA8DBE836AB}"/>
                  </a:ext>
                </a:extLst>
              </p:cNvPr>
              <p:cNvSpPr/>
              <p:nvPr/>
            </p:nvSpPr>
            <p:spPr>
              <a:xfrm>
                <a:off x="5737714" y="3311050"/>
                <a:ext cx="76829" cy="76829"/>
              </a:xfrm>
              <a:custGeom>
                <a:avLst/>
                <a:gdLst/>
                <a:ahLst/>
                <a:cxnLst/>
                <a:rect l="l" t="t" r="r" b="b"/>
                <a:pathLst>
                  <a:path w="932" h="932" extrusionOk="0">
                    <a:moveTo>
                      <a:pt x="466" y="932"/>
                    </a:moveTo>
                    <a:lnTo>
                      <a:pt x="466" y="932"/>
                    </a:lnTo>
                    <a:lnTo>
                      <a:pt x="563" y="923"/>
                    </a:lnTo>
                    <a:lnTo>
                      <a:pt x="651" y="897"/>
                    </a:lnTo>
                    <a:lnTo>
                      <a:pt x="730" y="853"/>
                    </a:lnTo>
                    <a:lnTo>
                      <a:pt x="800" y="791"/>
                    </a:lnTo>
                    <a:lnTo>
                      <a:pt x="853" y="730"/>
                    </a:lnTo>
                    <a:lnTo>
                      <a:pt x="897" y="651"/>
                    </a:lnTo>
                    <a:lnTo>
                      <a:pt x="923" y="563"/>
                    </a:lnTo>
                    <a:lnTo>
                      <a:pt x="932" y="466"/>
                    </a:lnTo>
                    <a:lnTo>
                      <a:pt x="932" y="466"/>
                    </a:lnTo>
                    <a:lnTo>
                      <a:pt x="923" y="370"/>
                    </a:lnTo>
                    <a:lnTo>
                      <a:pt x="897" y="282"/>
                    </a:lnTo>
                    <a:lnTo>
                      <a:pt x="853" y="203"/>
                    </a:lnTo>
                    <a:lnTo>
                      <a:pt x="800" y="133"/>
                    </a:lnTo>
                    <a:lnTo>
                      <a:pt x="730" y="80"/>
                    </a:lnTo>
                    <a:lnTo>
                      <a:pt x="651" y="36"/>
                    </a:lnTo>
                    <a:lnTo>
                      <a:pt x="563" y="10"/>
                    </a:lnTo>
                    <a:lnTo>
                      <a:pt x="466" y="1"/>
                    </a:lnTo>
                    <a:lnTo>
                      <a:pt x="466" y="1"/>
                    </a:lnTo>
                    <a:lnTo>
                      <a:pt x="378" y="10"/>
                    </a:lnTo>
                    <a:lnTo>
                      <a:pt x="291" y="36"/>
                    </a:lnTo>
                    <a:lnTo>
                      <a:pt x="212" y="80"/>
                    </a:lnTo>
                    <a:lnTo>
                      <a:pt x="141" y="133"/>
                    </a:lnTo>
                    <a:lnTo>
                      <a:pt x="80" y="203"/>
                    </a:lnTo>
                    <a:lnTo>
                      <a:pt x="36" y="282"/>
                    </a:lnTo>
                    <a:lnTo>
                      <a:pt x="10" y="370"/>
                    </a:lnTo>
                    <a:lnTo>
                      <a:pt x="1" y="466"/>
                    </a:lnTo>
                    <a:lnTo>
                      <a:pt x="1" y="466"/>
                    </a:lnTo>
                    <a:lnTo>
                      <a:pt x="10" y="563"/>
                    </a:lnTo>
                    <a:lnTo>
                      <a:pt x="36" y="651"/>
                    </a:lnTo>
                    <a:lnTo>
                      <a:pt x="80" y="730"/>
                    </a:lnTo>
                    <a:lnTo>
                      <a:pt x="141" y="791"/>
                    </a:lnTo>
                    <a:lnTo>
                      <a:pt x="212" y="853"/>
                    </a:lnTo>
                    <a:lnTo>
                      <a:pt x="291"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47;p34">
                <a:extLst>
                  <a:ext uri="{FF2B5EF4-FFF2-40B4-BE49-F238E27FC236}">
                    <a16:creationId xmlns:a16="http://schemas.microsoft.com/office/drawing/2014/main" id="{ADA74985-0253-76AD-15CB-5B68AF78431E}"/>
                  </a:ext>
                </a:extLst>
              </p:cNvPr>
              <p:cNvSpPr/>
              <p:nvPr/>
            </p:nvSpPr>
            <p:spPr>
              <a:xfrm>
                <a:off x="5898462" y="2760796"/>
                <a:ext cx="76829" cy="76829"/>
              </a:xfrm>
              <a:custGeom>
                <a:avLst/>
                <a:gdLst/>
                <a:ahLst/>
                <a:cxnLst/>
                <a:rect l="l" t="t" r="r" b="b"/>
                <a:pathLst>
                  <a:path w="932" h="932" extrusionOk="0">
                    <a:moveTo>
                      <a:pt x="466" y="931"/>
                    </a:moveTo>
                    <a:lnTo>
                      <a:pt x="466" y="931"/>
                    </a:lnTo>
                    <a:lnTo>
                      <a:pt x="563" y="922"/>
                    </a:lnTo>
                    <a:lnTo>
                      <a:pt x="651" y="896"/>
                    </a:lnTo>
                    <a:lnTo>
                      <a:pt x="730" y="852"/>
                    </a:lnTo>
                    <a:lnTo>
                      <a:pt x="791" y="799"/>
                    </a:lnTo>
                    <a:lnTo>
                      <a:pt x="853" y="729"/>
                    </a:lnTo>
                    <a:lnTo>
                      <a:pt x="897" y="650"/>
                    </a:lnTo>
                    <a:lnTo>
                      <a:pt x="923" y="562"/>
                    </a:lnTo>
                    <a:lnTo>
                      <a:pt x="932" y="466"/>
                    </a:lnTo>
                    <a:lnTo>
                      <a:pt x="932" y="466"/>
                    </a:lnTo>
                    <a:lnTo>
                      <a:pt x="923" y="369"/>
                    </a:lnTo>
                    <a:lnTo>
                      <a:pt x="897" y="281"/>
                    </a:lnTo>
                    <a:lnTo>
                      <a:pt x="853" y="202"/>
                    </a:lnTo>
                    <a:lnTo>
                      <a:pt x="791" y="141"/>
                    </a:lnTo>
                    <a:lnTo>
                      <a:pt x="730" y="79"/>
                    </a:lnTo>
                    <a:lnTo>
                      <a:pt x="651" y="35"/>
                    </a:lnTo>
                    <a:lnTo>
                      <a:pt x="563" y="9"/>
                    </a:lnTo>
                    <a:lnTo>
                      <a:pt x="466" y="0"/>
                    </a:lnTo>
                    <a:lnTo>
                      <a:pt x="466" y="0"/>
                    </a:lnTo>
                    <a:lnTo>
                      <a:pt x="370" y="9"/>
                    </a:lnTo>
                    <a:lnTo>
                      <a:pt x="282" y="35"/>
                    </a:lnTo>
                    <a:lnTo>
                      <a:pt x="203" y="79"/>
                    </a:lnTo>
                    <a:lnTo>
                      <a:pt x="133" y="141"/>
                    </a:lnTo>
                    <a:lnTo>
                      <a:pt x="80" y="202"/>
                    </a:lnTo>
                    <a:lnTo>
                      <a:pt x="36" y="281"/>
                    </a:lnTo>
                    <a:lnTo>
                      <a:pt x="10" y="369"/>
                    </a:lnTo>
                    <a:lnTo>
                      <a:pt x="1" y="466"/>
                    </a:lnTo>
                    <a:lnTo>
                      <a:pt x="1" y="466"/>
                    </a:lnTo>
                    <a:lnTo>
                      <a:pt x="10" y="562"/>
                    </a:lnTo>
                    <a:lnTo>
                      <a:pt x="36" y="650"/>
                    </a:lnTo>
                    <a:lnTo>
                      <a:pt x="80" y="729"/>
                    </a:lnTo>
                    <a:lnTo>
                      <a:pt x="133" y="799"/>
                    </a:lnTo>
                    <a:lnTo>
                      <a:pt x="203" y="852"/>
                    </a:lnTo>
                    <a:lnTo>
                      <a:pt x="282" y="896"/>
                    </a:lnTo>
                    <a:lnTo>
                      <a:pt x="370"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48;p34">
                <a:extLst>
                  <a:ext uri="{FF2B5EF4-FFF2-40B4-BE49-F238E27FC236}">
                    <a16:creationId xmlns:a16="http://schemas.microsoft.com/office/drawing/2014/main" id="{23E55BA4-7645-A774-3AA6-7B9DCB85A5DB}"/>
                  </a:ext>
                </a:extLst>
              </p:cNvPr>
              <p:cNvSpPr/>
              <p:nvPr/>
            </p:nvSpPr>
            <p:spPr>
              <a:xfrm>
                <a:off x="5165697" y="3311050"/>
                <a:ext cx="76829" cy="76829"/>
              </a:xfrm>
              <a:custGeom>
                <a:avLst/>
                <a:gdLst/>
                <a:ahLst/>
                <a:cxnLst/>
                <a:rect l="l" t="t" r="r" b="b"/>
                <a:pathLst>
                  <a:path w="932" h="932" extrusionOk="0">
                    <a:moveTo>
                      <a:pt x="466" y="932"/>
                    </a:moveTo>
                    <a:lnTo>
                      <a:pt x="466" y="932"/>
                    </a:lnTo>
                    <a:lnTo>
                      <a:pt x="554" y="923"/>
                    </a:lnTo>
                    <a:lnTo>
                      <a:pt x="642" y="897"/>
                    </a:lnTo>
                    <a:lnTo>
                      <a:pt x="721" y="853"/>
                    </a:lnTo>
                    <a:lnTo>
                      <a:pt x="791" y="791"/>
                    </a:lnTo>
                    <a:lnTo>
                      <a:pt x="853" y="730"/>
                    </a:lnTo>
                    <a:lnTo>
                      <a:pt x="896" y="651"/>
                    </a:lnTo>
                    <a:lnTo>
                      <a:pt x="923" y="563"/>
                    </a:lnTo>
                    <a:lnTo>
                      <a:pt x="932" y="466"/>
                    </a:lnTo>
                    <a:lnTo>
                      <a:pt x="932" y="466"/>
                    </a:lnTo>
                    <a:lnTo>
                      <a:pt x="923" y="370"/>
                    </a:lnTo>
                    <a:lnTo>
                      <a:pt x="896" y="282"/>
                    </a:lnTo>
                    <a:lnTo>
                      <a:pt x="853" y="203"/>
                    </a:lnTo>
                    <a:lnTo>
                      <a:pt x="791" y="133"/>
                    </a:lnTo>
                    <a:lnTo>
                      <a:pt x="721" y="80"/>
                    </a:lnTo>
                    <a:lnTo>
                      <a:pt x="642" y="36"/>
                    </a:lnTo>
                    <a:lnTo>
                      <a:pt x="554" y="10"/>
                    </a:lnTo>
                    <a:lnTo>
                      <a:pt x="466" y="1"/>
                    </a:lnTo>
                    <a:lnTo>
                      <a:pt x="466" y="1"/>
                    </a:lnTo>
                    <a:lnTo>
                      <a:pt x="369" y="10"/>
                    </a:lnTo>
                    <a:lnTo>
                      <a:pt x="282" y="36"/>
                    </a:lnTo>
                    <a:lnTo>
                      <a:pt x="202" y="80"/>
                    </a:lnTo>
                    <a:lnTo>
                      <a:pt x="132" y="133"/>
                    </a:lnTo>
                    <a:lnTo>
                      <a:pt x="80" y="203"/>
                    </a:lnTo>
                    <a:lnTo>
                      <a:pt x="36" y="282"/>
                    </a:lnTo>
                    <a:lnTo>
                      <a:pt x="9" y="370"/>
                    </a:lnTo>
                    <a:lnTo>
                      <a:pt x="0" y="466"/>
                    </a:lnTo>
                    <a:lnTo>
                      <a:pt x="0" y="466"/>
                    </a:lnTo>
                    <a:lnTo>
                      <a:pt x="9" y="563"/>
                    </a:lnTo>
                    <a:lnTo>
                      <a:pt x="36" y="651"/>
                    </a:lnTo>
                    <a:lnTo>
                      <a:pt x="80" y="730"/>
                    </a:lnTo>
                    <a:lnTo>
                      <a:pt x="132" y="791"/>
                    </a:lnTo>
                    <a:lnTo>
                      <a:pt x="202" y="853"/>
                    </a:lnTo>
                    <a:lnTo>
                      <a:pt x="282" y="897"/>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49;p34">
                <a:extLst>
                  <a:ext uri="{FF2B5EF4-FFF2-40B4-BE49-F238E27FC236}">
                    <a16:creationId xmlns:a16="http://schemas.microsoft.com/office/drawing/2014/main" id="{0252EC8A-8D59-6240-5319-99BA0A362B1E}"/>
                  </a:ext>
                </a:extLst>
              </p:cNvPr>
              <p:cNvSpPr/>
              <p:nvPr/>
            </p:nvSpPr>
            <p:spPr>
              <a:xfrm>
                <a:off x="4592938" y="3311050"/>
                <a:ext cx="76829" cy="76829"/>
              </a:xfrm>
              <a:custGeom>
                <a:avLst/>
                <a:gdLst/>
                <a:ahLst/>
                <a:cxnLst/>
                <a:rect l="l" t="t" r="r" b="b"/>
                <a:pathLst>
                  <a:path w="932" h="932" extrusionOk="0">
                    <a:moveTo>
                      <a:pt x="466" y="932"/>
                    </a:moveTo>
                    <a:lnTo>
                      <a:pt x="466" y="932"/>
                    </a:lnTo>
                    <a:lnTo>
                      <a:pt x="563" y="923"/>
                    </a:lnTo>
                    <a:lnTo>
                      <a:pt x="650" y="897"/>
                    </a:lnTo>
                    <a:lnTo>
                      <a:pt x="729" y="853"/>
                    </a:lnTo>
                    <a:lnTo>
                      <a:pt x="800" y="791"/>
                    </a:lnTo>
                    <a:lnTo>
                      <a:pt x="852" y="730"/>
                    </a:lnTo>
                    <a:lnTo>
                      <a:pt x="896" y="651"/>
                    </a:lnTo>
                    <a:lnTo>
                      <a:pt x="923" y="563"/>
                    </a:lnTo>
                    <a:lnTo>
                      <a:pt x="931" y="466"/>
                    </a:lnTo>
                    <a:lnTo>
                      <a:pt x="931" y="466"/>
                    </a:lnTo>
                    <a:lnTo>
                      <a:pt x="923" y="370"/>
                    </a:lnTo>
                    <a:lnTo>
                      <a:pt x="896" y="282"/>
                    </a:lnTo>
                    <a:lnTo>
                      <a:pt x="852" y="203"/>
                    </a:lnTo>
                    <a:lnTo>
                      <a:pt x="800" y="133"/>
                    </a:lnTo>
                    <a:lnTo>
                      <a:pt x="729" y="80"/>
                    </a:lnTo>
                    <a:lnTo>
                      <a:pt x="650" y="36"/>
                    </a:lnTo>
                    <a:lnTo>
                      <a:pt x="563" y="10"/>
                    </a:lnTo>
                    <a:lnTo>
                      <a:pt x="466" y="1"/>
                    </a:lnTo>
                    <a:lnTo>
                      <a:pt x="466" y="1"/>
                    </a:lnTo>
                    <a:lnTo>
                      <a:pt x="378" y="10"/>
                    </a:lnTo>
                    <a:lnTo>
                      <a:pt x="290" y="36"/>
                    </a:lnTo>
                    <a:lnTo>
                      <a:pt x="211" y="80"/>
                    </a:lnTo>
                    <a:lnTo>
                      <a:pt x="141" y="133"/>
                    </a:lnTo>
                    <a:lnTo>
                      <a:pt x="79" y="203"/>
                    </a:lnTo>
                    <a:lnTo>
                      <a:pt x="36" y="282"/>
                    </a:lnTo>
                    <a:lnTo>
                      <a:pt x="9" y="370"/>
                    </a:lnTo>
                    <a:lnTo>
                      <a:pt x="0" y="466"/>
                    </a:lnTo>
                    <a:lnTo>
                      <a:pt x="0" y="466"/>
                    </a:lnTo>
                    <a:lnTo>
                      <a:pt x="9" y="563"/>
                    </a:lnTo>
                    <a:lnTo>
                      <a:pt x="36" y="651"/>
                    </a:lnTo>
                    <a:lnTo>
                      <a:pt x="79" y="730"/>
                    </a:lnTo>
                    <a:lnTo>
                      <a:pt x="141" y="791"/>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50;p34">
                <a:extLst>
                  <a:ext uri="{FF2B5EF4-FFF2-40B4-BE49-F238E27FC236}">
                    <a16:creationId xmlns:a16="http://schemas.microsoft.com/office/drawing/2014/main" id="{28372BCF-C434-668F-728B-8A830B9DB461}"/>
                  </a:ext>
                </a:extLst>
              </p:cNvPr>
              <p:cNvSpPr/>
              <p:nvPr/>
            </p:nvSpPr>
            <p:spPr>
              <a:xfrm>
                <a:off x="4020921" y="3311050"/>
                <a:ext cx="76829" cy="76829"/>
              </a:xfrm>
              <a:custGeom>
                <a:avLst/>
                <a:gdLst/>
                <a:ahLst/>
                <a:cxnLst/>
                <a:rect l="l" t="t" r="r" b="b"/>
                <a:pathLst>
                  <a:path w="932" h="932" extrusionOk="0">
                    <a:moveTo>
                      <a:pt x="466" y="932"/>
                    </a:moveTo>
                    <a:lnTo>
                      <a:pt x="466" y="932"/>
                    </a:lnTo>
                    <a:lnTo>
                      <a:pt x="562" y="923"/>
                    </a:lnTo>
                    <a:lnTo>
                      <a:pt x="650" y="897"/>
                    </a:lnTo>
                    <a:lnTo>
                      <a:pt x="729" y="853"/>
                    </a:lnTo>
                    <a:lnTo>
                      <a:pt x="791" y="791"/>
                    </a:lnTo>
                    <a:lnTo>
                      <a:pt x="852" y="730"/>
                    </a:lnTo>
                    <a:lnTo>
                      <a:pt x="896" y="651"/>
                    </a:lnTo>
                    <a:lnTo>
                      <a:pt x="922" y="563"/>
                    </a:lnTo>
                    <a:lnTo>
                      <a:pt x="931" y="466"/>
                    </a:lnTo>
                    <a:lnTo>
                      <a:pt x="931" y="466"/>
                    </a:lnTo>
                    <a:lnTo>
                      <a:pt x="922" y="370"/>
                    </a:lnTo>
                    <a:lnTo>
                      <a:pt x="896" y="282"/>
                    </a:lnTo>
                    <a:lnTo>
                      <a:pt x="852" y="203"/>
                    </a:lnTo>
                    <a:lnTo>
                      <a:pt x="791" y="133"/>
                    </a:lnTo>
                    <a:lnTo>
                      <a:pt x="729" y="80"/>
                    </a:lnTo>
                    <a:lnTo>
                      <a:pt x="650" y="36"/>
                    </a:lnTo>
                    <a:lnTo>
                      <a:pt x="562" y="10"/>
                    </a:lnTo>
                    <a:lnTo>
                      <a:pt x="466" y="1"/>
                    </a:lnTo>
                    <a:lnTo>
                      <a:pt x="466" y="1"/>
                    </a:lnTo>
                    <a:lnTo>
                      <a:pt x="369" y="10"/>
                    </a:lnTo>
                    <a:lnTo>
                      <a:pt x="281" y="36"/>
                    </a:lnTo>
                    <a:lnTo>
                      <a:pt x="202" y="80"/>
                    </a:lnTo>
                    <a:lnTo>
                      <a:pt x="132" y="133"/>
                    </a:lnTo>
                    <a:lnTo>
                      <a:pt x="79" y="203"/>
                    </a:lnTo>
                    <a:lnTo>
                      <a:pt x="35" y="282"/>
                    </a:lnTo>
                    <a:lnTo>
                      <a:pt x="9" y="370"/>
                    </a:lnTo>
                    <a:lnTo>
                      <a:pt x="0" y="466"/>
                    </a:lnTo>
                    <a:lnTo>
                      <a:pt x="0" y="466"/>
                    </a:lnTo>
                    <a:lnTo>
                      <a:pt x="9" y="563"/>
                    </a:lnTo>
                    <a:lnTo>
                      <a:pt x="35" y="651"/>
                    </a:lnTo>
                    <a:lnTo>
                      <a:pt x="79" y="730"/>
                    </a:lnTo>
                    <a:lnTo>
                      <a:pt x="132" y="791"/>
                    </a:lnTo>
                    <a:lnTo>
                      <a:pt x="202" y="853"/>
                    </a:lnTo>
                    <a:lnTo>
                      <a:pt x="281" y="897"/>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51;p34">
                <a:extLst>
                  <a:ext uri="{FF2B5EF4-FFF2-40B4-BE49-F238E27FC236}">
                    <a16:creationId xmlns:a16="http://schemas.microsoft.com/office/drawing/2014/main" id="{73DE8FF2-9ACD-55D6-EA43-2E474EAC4BDE}"/>
                  </a:ext>
                </a:extLst>
              </p:cNvPr>
              <p:cNvSpPr/>
              <p:nvPr/>
            </p:nvSpPr>
            <p:spPr>
              <a:xfrm>
                <a:off x="3448079" y="3311050"/>
                <a:ext cx="77571" cy="76829"/>
              </a:xfrm>
              <a:custGeom>
                <a:avLst/>
                <a:gdLst/>
                <a:ahLst/>
                <a:cxnLst/>
                <a:rect l="l" t="t" r="r" b="b"/>
                <a:pathLst>
                  <a:path w="941" h="932" extrusionOk="0">
                    <a:moveTo>
                      <a:pt x="467" y="932"/>
                    </a:moveTo>
                    <a:lnTo>
                      <a:pt x="467" y="932"/>
                    </a:lnTo>
                    <a:lnTo>
                      <a:pt x="563" y="923"/>
                    </a:lnTo>
                    <a:lnTo>
                      <a:pt x="651" y="897"/>
                    </a:lnTo>
                    <a:lnTo>
                      <a:pt x="730" y="853"/>
                    </a:lnTo>
                    <a:lnTo>
                      <a:pt x="800" y="791"/>
                    </a:lnTo>
                    <a:lnTo>
                      <a:pt x="853" y="730"/>
                    </a:lnTo>
                    <a:lnTo>
                      <a:pt x="897" y="651"/>
                    </a:lnTo>
                    <a:lnTo>
                      <a:pt x="923" y="563"/>
                    </a:lnTo>
                    <a:lnTo>
                      <a:pt x="941" y="466"/>
                    </a:lnTo>
                    <a:lnTo>
                      <a:pt x="941" y="466"/>
                    </a:lnTo>
                    <a:lnTo>
                      <a:pt x="923" y="370"/>
                    </a:lnTo>
                    <a:lnTo>
                      <a:pt x="897" y="282"/>
                    </a:lnTo>
                    <a:lnTo>
                      <a:pt x="853" y="203"/>
                    </a:lnTo>
                    <a:lnTo>
                      <a:pt x="800" y="133"/>
                    </a:lnTo>
                    <a:lnTo>
                      <a:pt x="730" y="80"/>
                    </a:lnTo>
                    <a:lnTo>
                      <a:pt x="651" y="36"/>
                    </a:lnTo>
                    <a:lnTo>
                      <a:pt x="563" y="10"/>
                    </a:lnTo>
                    <a:lnTo>
                      <a:pt x="467" y="1"/>
                    </a:lnTo>
                    <a:lnTo>
                      <a:pt x="467" y="1"/>
                    </a:lnTo>
                    <a:lnTo>
                      <a:pt x="379" y="10"/>
                    </a:lnTo>
                    <a:lnTo>
                      <a:pt x="291" y="36"/>
                    </a:lnTo>
                    <a:lnTo>
                      <a:pt x="212" y="80"/>
                    </a:lnTo>
                    <a:lnTo>
                      <a:pt x="142" y="133"/>
                    </a:lnTo>
                    <a:lnTo>
                      <a:pt x="89" y="203"/>
                    </a:lnTo>
                    <a:lnTo>
                      <a:pt x="45" y="282"/>
                    </a:lnTo>
                    <a:lnTo>
                      <a:pt x="19" y="370"/>
                    </a:lnTo>
                    <a:lnTo>
                      <a:pt x="1" y="466"/>
                    </a:lnTo>
                    <a:lnTo>
                      <a:pt x="1" y="466"/>
                    </a:lnTo>
                    <a:lnTo>
                      <a:pt x="19" y="563"/>
                    </a:lnTo>
                    <a:lnTo>
                      <a:pt x="45" y="651"/>
                    </a:lnTo>
                    <a:lnTo>
                      <a:pt x="89" y="730"/>
                    </a:lnTo>
                    <a:lnTo>
                      <a:pt x="142" y="791"/>
                    </a:lnTo>
                    <a:lnTo>
                      <a:pt x="212" y="853"/>
                    </a:lnTo>
                    <a:lnTo>
                      <a:pt x="291" y="897"/>
                    </a:lnTo>
                    <a:lnTo>
                      <a:pt x="379" y="923"/>
                    </a:lnTo>
                    <a:lnTo>
                      <a:pt x="467" y="932"/>
                    </a:lnTo>
                    <a:lnTo>
                      <a:pt x="467"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52;p34">
                <a:extLst>
                  <a:ext uri="{FF2B5EF4-FFF2-40B4-BE49-F238E27FC236}">
                    <a16:creationId xmlns:a16="http://schemas.microsoft.com/office/drawing/2014/main" id="{115DAAF6-1924-B226-08BE-3D81ACCE9197}"/>
                  </a:ext>
                </a:extLst>
              </p:cNvPr>
              <p:cNvSpPr/>
              <p:nvPr/>
            </p:nvSpPr>
            <p:spPr>
              <a:xfrm>
                <a:off x="2869550" y="3311050"/>
                <a:ext cx="76829" cy="76829"/>
              </a:xfrm>
              <a:custGeom>
                <a:avLst/>
                <a:gdLst/>
                <a:ahLst/>
                <a:cxnLst/>
                <a:rect l="l" t="t" r="r" b="b"/>
                <a:pathLst>
                  <a:path w="932" h="932" extrusionOk="0">
                    <a:moveTo>
                      <a:pt x="466" y="932"/>
                    </a:moveTo>
                    <a:lnTo>
                      <a:pt x="466" y="932"/>
                    </a:lnTo>
                    <a:lnTo>
                      <a:pt x="563" y="923"/>
                    </a:lnTo>
                    <a:lnTo>
                      <a:pt x="651" y="897"/>
                    </a:lnTo>
                    <a:lnTo>
                      <a:pt x="730" y="853"/>
                    </a:lnTo>
                    <a:lnTo>
                      <a:pt x="791" y="791"/>
                    </a:lnTo>
                    <a:lnTo>
                      <a:pt x="853" y="730"/>
                    </a:lnTo>
                    <a:lnTo>
                      <a:pt x="897" y="651"/>
                    </a:lnTo>
                    <a:lnTo>
                      <a:pt x="923" y="563"/>
                    </a:lnTo>
                    <a:lnTo>
                      <a:pt x="932" y="466"/>
                    </a:lnTo>
                    <a:lnTo>
                      <a:pt x="932" y="466"/>
                    </a:lnTo>
                    <a:lnTo>
                      <a:pt x="923" y="370"/>
                    </a:lnTo>
                    <a:lnTo>
                      <a:pt x="897" y="282"/>
                    </a:lnTo>
                    <a:lnTo>
                      <a:pt x="853" y="203"/>
                    </a:lnTo>
                    <a:lnTo>
                      <a:pt x="791" y="133"/>
                    </a:lnTo>
                    <a:lnTo>
                      <a:pt x="730" y="80"/>
                    </a:lnTo>
                    <a:lnTo>
                      <a:pt x="651" y="36"/>
                    </a:lnTo>
                    <a:lnTo>
                      <a:pt x="563" y="10"/>
                    </a:lnTo>
                    <a:lnTo>
                      <a:pt x="466" y="1"/>
                    </a:lnTo>
                    <a:lnTo>
                      <a:pt x="466" y="1"/>
                    </a:lnTo>
                    <a:lnTo>
                      <a:pt x="370" y="10"/>
                    </a:lnTo>
                    <a:lnTo>
                      <a:pt x="282" y="36"/>
                    </a:lnTo>
                    <a:lnTo>
                      <a:pt x="203" y="80"/>
                    </a:lnTo>
                    <a:lnTo>
                      <a:pt x="132" y="133"/>
                    </a:lnTo>
                    <a:lnTo>
                      <a:pt x="80" y="203"/>
                    </a:lnTo>
                    <a:lnTo>
                      <a:pt x="36" y="282"/>
                    </a:lnTo>
                    <a:lnTo>
                      <a:pt x="9" y="370"/>
                    </a:lnTo>
                    <a:lnTo>
                      <a:pt x="1" y="466"/>
                    </a:lnTo>
                    <a:lnTo>
                      <a:pt x="1" y="466"/>
                    </a:lnTo>
                    <a:lnTo>
                      <a:pt x="9" y="563"/>
                    </a:lnTo>
                    <a:lnTo>
                      <a:pt x="36" y="651"/>
                    </a:lnTo>
                    <a:lnTo>
                      <a:pt x="80" y="730"/>
                    </a:lnTo>
                    <a:lnTo>
                      <a:pt x="132" y="791"/>
                    </a:lnTo>
                    <a:lnTo>
                      <a:pt x="203" y="853"/>
                    </a:lnTo>
                    <a:lnTo>
                      <a:pt x="282" y="897"/>
                    </a:lnTo>
                    <a:lnTo>
                      <a:pt x="370"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53;p34">
                <a:extLst>
                  <a:ext uri="{FF2B5EF4-FFF2-40B4-BE49-F238E27FC236}">
                    <a16:creationId xmlns:a16="http://schemas.microsoft.com/office/drawing/2014/main" id="{2F6F8387-1F90-9EC8-8C2B-61E4FDCBB034}"/>
                  </a:ext>
                </a:extLst>
              </p:cNvPr>
              <p:cNvSpPr/>
              <p:nvPr/>
            </p:nvSpPr>
            <p:spPr>
              <a:xfrm>
                <a:off x="3177280" y="2760796"/>
                <a:ext cx="76829" cy="76829"/>
              </a:xfrm>
              <a:custGeom>
                <a:avLst/>
                <a:gdLst/>
                <a:ahLst/>
                <a:cxnLst/>
                <a:rect l="l" t="t" r="r" b="b"/>
                <a:pathLst>
                  <a:path w="932" h="932" extrusionOk="0">
                    <a:moveTo>
                      <a:pt x="466" y="931"/>
                    </a:moveTo>
                    <a:lnTo>
                      <a:pt x="466" y="931"/>
                    </a:lnTo>
                    <a:lnTo>
                      <a:pt x="563" y="922"/>
                    </a:lnTo>
                    <a:lnTo>
                      <a:pt x="651" y="896"/>
                    </a:lnTo>
                    <a:lnTo>
                      <a:pt x="730" y="852"/>
                    </a:lnTo>
                    <a:lnTo>
                      <a:pt x="800" y="799"/>
                    </a:lnTo>
                    <a:lnTo>
                      <a:pt x="853" y="729"/>
                    </a:lnTo>
                    <a:lnTo>
                      <a:pt x="897" y="650"/>
                    </a:lnTo>
                    <a:lnTo>
                      <a:pt x="923" y="562"/>
                    </a:lnTo>
                    <a:lnTo>
                      <a:pt x="932" y="466"/>
                    </a:lnTo>
                    <a:lnTo>
                      <a:pt x="932" y="466"/>
                    </a:lnTo>
                    <a:lnTo>
                      <a:pt x="923" y="369"/>
                    </a:lnTo>
                    <a:lnTo>
                      <a:pt x="897" y="281"/>
                    </a:lnTo>
                    <a:lnTo>
                      <a:pt x="853" y="202"/>
                    </a:lnTo>
                    <a:lnTo>
                      <a:pt x="800" y="141"/>
                    </a:lnTo>
                    <a:lnTo>
                      <a:pt x="730" y="79"/>
                    </a:lnTo>
                    <a:lnTo>
                      <a:pt x="651" y="35"/>
                    </a:lnTo>
                    <a:lnTo>
                      <a:pt x="563" y="9"/>
                    </a:lnTo>
                    <a:lnTo>
                      <a:pt x="466" y="0"/>
                    </a:lnTo>
                    <a:lnTo>
                      <a:pt x="466" y="0"/>
                    </a:lnTo>
                    <a:lnTo>
                      <a:pt x="378" y="9"/>
                    </a:lnTo>
                    <a:lnTo>
                      <a:pt x="291" y="35"/>
                    </a:lnTo>
                    <a:lnTo>
                      <a:pt x="212" y="79"/>
                    </a:lnTo>
                    <a:lnTo>
                      <a:pt x="141" y="141"/>
                    </a:lnTo>
                    <a:lnTo>
                      <a:pt x="80" y="202"/>
                    </a:lnTo>
                    <a:lnTo>
                      <a:pt x="45" y="281"/>
                    </a:lnTo>
                    <a:lnTo>
                      <a:pt x="10" y="369"/>
                    </a:lnTo>
                    <a:lnTo>
                      <a:pt x="1" y="466"/>
                    </a:lnTo>
                    <a:lnTo>
                      <a:pt x="1" y="466"/>
                    </a:lnTo>
                    <a:lnTo>
                      <a:pt x="10" y="562"/>
                    </a:lnTo>
                    <a:lnTo>
                      <a:pt x="45" y="650"/>
                    </a:lnTo>
                    <a:lnTo>
                      <a:pt x="80" y="729"/>
                    </a:lnTo>
                    <a:lnTo>
                      <a:pt x="141" y="799"/>
                    </a:lnTo>
                    <a:lnTo>
                      <a:pt x="212" y="852"/>
                    </a:lnTo>
                    <a:lnTo>
                      <a:pt x="291" y="896"/>
                    </a:lnTo>
                    <a:lnTo>
                      <a:pt x="378"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54;p34">
                <a:extLst>
                  <a:ext uri="{FF2B5EF4-FFF2-40B4-BE49-F238E27FC236}">
                    <a16:creationId xmlns:a16="http://schemas.microsoft.com/office/drawing/2014/main" id="{4FD31323-6FF0-99DC-60B3-F62341B8B940}"/>
                  </a:ext>
                </a:extLst>
              </p:cNvPr>
              <p:cNvSpPr/>
              <p:nvPr/>
            </p:nvSpPr>
            <p:spPr>
              <a:xfrm>
                <a:off x="3750039" y="2760796"/>
                <a:ext cx="76829" cy="76829"/>
              </a:xfrm>
              <a:custGeom>
                <a:avLst/>
                <a:gdLst/>
                <a:ahLst/>
                <a:cxnLst/>
                <a:rect l="l" t="t" r="r" b="b"/>
                <a:pathLst>
                  <a:path w="932" h="932" extrusionOk="0">
                    <a:moveTo>
                      <a:pt x="466" y="931"/>
                    </a:moveTo>
                    <a:lnTo>
                      <a:pt x="466" y="931"/>
                    </a:lnTo>
                    <a:lnTo>
                      <a:pt x="554" y="922"/>
                    </a:lnTo>
                    <a:lnTo>
                      <a:pt x="642" y="896"/>
                    </a:lnTo>
                    <a:lnTo>
                      <a:pt x="721" y="852"/>
                    </a:lnTo>
                    <a:lnTo>
                      <a:pt x="791" y="799"/>
                    </a:lnTo>
                    <a:lnTo>
                      <a:pt x="853" y="729"/>
                    </a:lnTo>
                    <a:lnTo>
                      <a:pt x="897" y="650"/>
                    </a:lnTo>
                    <a:lnTo>
                      <a:pt x="923" y="562"/>
                    </a:lnTo>
                    <a:lnTo>
                      <a:pt x="932" y="466"/>
                    </a:lnTo>
                    <a:lnTo>
                      <a:pt x="932" y="466"/>
                    </a:lnTo>
                    <a:lnTo>
                      <a:pt x="923" y="369"/>
                    </a:lnTo>
                    <a:lnTo>
                      <a:pt x="897" y="281"/>
                    </a:lnTo>
                    <a:lnTo>
                      <a:pt x="853" y="202"/>
                    </a:lnTo>
                    <a:lnTo>
                      <a:pt x="791" y="141"/>
                    </a:lnTo>
                    <a:lnTo>
                      <a:pt x="721" y="79"/>
                    </a:lnTo>
                    <a:lnTo>
                      <a:pt x="642" y="35"/>
                    </a:lnTo>
                    <a:lnTo>
                      <a:pt x="554" y="9"/>
                    </a:lnTo>
                    <a:lnTo>
                      <a:pt x="466" y="0"/>
                    </a:lnTo>
                    <a:lnTo>
                      <a:pt x="466" y="0"/>
                    </a:lnTo>
                    <a:lnTo>
                      <a:pt x="370" y="9"/>
                    </a:lnTo>
                    <a:lnTo>
                      <a:pt x="282" y="35"/>
                    </a:lnTo>
                    <a:lnTo>
                      <a:pt x="203" y="79"/>
                    </a:lnTo>
                    <a:lnTo>
                      <a:pt x="133" y="141"/>
                    </a:lnTo>
                    <a:lnTo>
                      <a:pt x="80" y="202"/>
                    </a:lnTo>
                    <a:lnTo>
                      <a:pt x="36" y="281"/>
                    </a:lnTo>
                    <a:lnTo>
                      <a:pt x="10" y="369"/>
                    </a:lnTo>
                    <a:lnTo>
                      <a:pt x="1" y="466"/>
                    </a:lnTo>
                    <a:lnTo>
                      <a:pt x="1" y="466"/>
                    </a:lnTo>
                    <a:lnTo>
                      <a:pt x="10" y="562"/>
                    </a:lnTo>
                    <a:lnTo>
                      <a:pt x="36" y="650"/>
                    </a:lnTo>
                    <a:lnTo>
                      <a:pt x="80" y="729"/>
                    </a:lnTo>
                    <a:lnTo>
                      <a:pt x="133" y="799"/>
                    </a:lnTo>
                    <a:lnTo>
                      <a:pt x="203" y="852"/>
                    </a:lnTo>
                    <a:lnTo>
                      <a:pt x="282" y="896"/>
                    </a:lnTo>
                    <a:lnTo>
                      <a:pt x="370"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55;p34">
                <a:extLst>
                  <a:ext uri="{FF2B5EF4-FFF2-40B4-BE49-F238E27FC236}">
                    <a16:creationId xmlns:a16="http://schemas.microsoft.com/office/drawing/2014/main" id="{4E697E3B-CD53-7621-5836-B93AF26E57B7}"/>
                  </a:ext>
                </a:extLst>
              </p:cNvPr>
              <p:cNvSpPr/>
              <p:nvPr/>
            </p:nvSpPr>
            <p:spPr>
              <a:xfrm>
                <a:off x="4322138" y="2760796"/>
                <a:ext cx="76829" cy="76829"/>
              </a:xfrm>
              <a:custGeom>
                <a:avLst/>
                <a:gdLst/>
                <a:ahLst/>
                <a:cxnLst/>
                <a:rect l="l" t="t" r="r" b="b"/>
                <a:pathLst>
                  <a:path w="932" h="932" extrusionOk="0">
                    <a:moveTo>
                      <a:pt x="466" y="931"/>
                    </a:moveTo>
                    <a:lnTo>
                      <a:pt x="466" y="931"/>
                    </a:lnTo>
                    <a:lnTo>
                      <a:pt x="562" y="922"/>
                    </a:lnTo>
                    <a:lnTo>
                      <a:pt x="650" y="896"/>
                    </a:lnTo>
                    <a:lnTo>
                      <a:pt x="729" y="852"/>
                    </a:lnTo>
                    <a:lnTo>
                      <a:pt x="800" y="799"/>
                    </a:lnTo>
                    <a:lnTo>
                      <a:pt x="852" y="729"/>
                    </a:lnTo>
                    <a:lnTo>
                      <a:pt x="896" y="650"/>
                    </a:lnTo>
                    <a:lnTo>
                      <a:pt x="922" y="562"/>
                    </a:lnTo>
                    <a:lnTo>
                      <a:pt x="931" y="466"/>
                    </a:lnTo>
                    <a:lnTo>
                      <a:pt x="931" y="466"/>
                    </a:lnTo>
                    <a:lnTo>
                      <a:pt x="922" y="369"/>
                    </a:lnTo>
                    <a:lnTo>
                      <a:pt x="896" y="281"/>
                    </a:lnTo>
                    <a:lnTo>
                      <a:pt x="852" y="202"/>
                    </a:lnTo>
                    <a:lnTo>
                      <a:pt x="800" y="141"/>
                    </a:lnTo>
                    <a:lnTo>
                      <a:pt x="729" y="79"/>
                    </a:lnTo>
                    <a:lnTo>
                      <a:pt x="650" y="35"/>
                    </a:lnTo>
                    <a:lnTo>
                      <a:pt x="562" y="9"/>
                    </a:lnTo>
                    <a:lnTo>
                      <a:pt x="466" y="0"/>
                    </a:lnTo>
                    <a:lnTo>
                      <a:pt x="466" y="0"/>
                    </a:lnTo>
                    <a:lnTo>
                      <a:pt x="378" y="9"/>
                    </a:lnTo>
                    <a:lnTo>
                      <a:pt x="290" y="35"/>
                    </a:lnTo>
                    <a:lnTo>
                      <a:pt x="211" y="79"/>
                    </a:lnTo>
                    <a:lnTo>
                      <a:pt x="141" y="141"/>
                    </a:lnTo>
                    <a:lnTo>
                      <a:pt x="79" y="202"/>
                    </a:lnTo>
                    <a:lnTo>
                      <a:pt x="35" y="281"/>
                    </a:lnTo>
                    <a:lnTo>
                      <a:pt x="9" y="369"/>
                    </a:lnTo>
                    <a:lnTo>
                      <a:pt x="0" y="466"/>
                    </a:lnTo>
                    <a:lnTo>
                      <a:pt x="0" y="466"/>
                    </a:lnTo>
                    <a:lnTo>
                      <a:pt x="9" y="562"/>
                    </a:lnTo>
                    <a:lnTo>
                      <a:pt x="35" y="650"/>
                    </a:lnTo>
                    <a:lnTo>
                      <a:pt x="79" y="729"/>
                    </a:lnTo>
                    <a:lnTo>
                      <a:pt x="141" y="799"/>
                    </a:lnTo>
                    <a:lnTo>
                      <a:pt x="211" y="852"/>
                    </a:lnTo>
                    <a:lnTo>
                      <a:pt x="290" y="896"/>
                    </a:lnTo>
                    <a:lnTo>
                      <a:pt x="378"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56;p34">
                <a:extLst>
                  <a:ext uri="{FF2B5EF4-FFF2-40B4-BE49-F238E27FC236}">
                    <a16:creationId xmlns:a16="http://schemas.microsoft.com/office/drawing/2014/main" id="{1F58B23F-E8F5-E2BD-0092-4009DF82CC3D}"/>
                  </a:ext>
                </a:extLst>
              </p:cNvPr>
              <p:cNvSpPr/>
              <p:nvPr/>
            </p:nvSpPr>
            <p:spPr>
              <a:xfrm>
                <a:off x="4894897" y="2760796"/>
                <a:ext cx="76829" cy="76829"/>
              </a:xfrm>
              <a:custGeom>
                <a:avLst/>
                <a:gdLst/>
                <a:ahLst/>
                <a:cxnLst/>
                <a:rect l="l" t="t" r="r" b="b"/>
                <a:pathLst>
                  <a:path w="932" h="932" extrusionOk="0">
                    <a:moveTo>
                      <a:pt x="466" y="931"/>
                    </a:moveTo>
                    <a:lnTo>
                      <a:pt x="466" y="931"/>
                    </a:lnTo>
                    <a:lnTo>
                      <a:pt x="554" y="922"/>
                    </a:lnTo>
                    <a:lnTo>
                      <a:pt x="641" y="896"/>
                    </a:lnTo>
                    <a:lnTo>
                      <a:pt x="721" y="852"/>
                    </a:lnTo>
                    <a:lnTo>
                      <a:pt x="791" y="799"/>
                    </a:lnTo>
                    <a:lnTo>
                      <a:pt x="852" y="729"/>
                    </a:lnTo>
                    <a:lnTo>
                      <a:pt x="896" y="650"/>
                    </a:lnTo>
                    <a:lnTo>
                      <a:pt x="923" y="562"/>
                    </a:lnTo>
                    <a:lnTo>
                      <a:pt x="931" y="466"/>
                    </a:lnTo>
                    <a:lnTo>
                      <a:pt x="931" y="466"/>
                    </a:lnTo>
                    <a:lnTo>
                      <a:pt x="923" y="369"/>
                    </a:lnTo>
                    <a:lnTo>
                      <a:pt x="896" y="281"/>
                    </a:lnTo>
                    <a:lnTo>
                      <a:pt x="852" y="202"/>
                    </a:lnTo>
                    <a:lnTo>
                      <a:pt x="791" y="141"/>
                    </a:lnTo>
                    <a:lnTo>
                      <a:pt x="721" y="79"/>
                    </a:lnTo>
                    <a:lnTo>
                      <a:pt x="641" y="35"/>
                    </a:lnTo>
                    <a:lnTo>
                      <a:pt x="554" y="9"/>
                    </a:lnTo>
                    <a:lnTo>
                      <a:pt x="466" y="0"/>
                    </a:lnTo>
                    <a:lnTo>
                      <a:pt x="466" y="0"/>
                    </a:lnTo>
                    <a:lnTo>
                      <a:pt x="369" y="9"/>
                    </a:lnTo>
                    <a:lnTo>
                      <a:pt x="281" y="35"/>
                    </a:lnTo>
                    <a:lnTo>
                      <a:pt x="202" y="79"/>
                    </a:lnTo>
                    <a:lnTo>
                      <a:pt x="132" y="141"/>
                    </a:lnTo>
                    <a:lnTo>
                      <a:pt x="79" y="202"/>
                    </a:lnTo>
                    <a:lnTo>
                      <a:pt x="35" y="281"/>
                    </a:lnTo>
                    <a:lnTo>
                      <a:pt x="9" y="369"/>
                    </a:lnTo>
                    <a:lnTo>
                      <a:pt x="0" y="466"/>
                    </a:lnTo>
                    <a:lnTo>
                      <a:pt x="0" y="466"/>
                    </a:lnTo>
                    <a:lnTo>
                      <a:pt x="9" y="562"/>
                    </a:lnTo>
                    <a:lnTo>
                      <a:pt x="35" y="650"/>
                    </a:lnTo>
                    <a:lnTo>
                      <a:pt x="79" y="729"/>
                    </a:lnTo>
                    <a:lnTo>
                      <a:pt x="132" y="799"/>
                    </a:lnTo>
                    <a:lnTo>
                      <a:pt x="202" y="852"/>
                    </a:lnTo>
                    <a:lnTo>
                      <a:pt x="281" y="896"/>
                    </a:lnTo>
                    <a:lnTo>
                      <a:pt x="36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57;p34">
                <a:extLst>
                  <a:ext uri="{FF2B5EF4-FFF2-40B4-BE49-F238E27FC236}">
                    <a16:creationId xmlns:a16="http://schemas.microsoft.com/office/drawing/2014/main" id="{43CB6C45-36DF-6B99-C868-A2FB7754D407}"/>
                  </a:ext>
                </a:extLst>
              </p:cNvPr>
              <p:cNvSpPr/>
              <p:nvPr/>
            </p:nvSpPr>
            <p:spPr>
              <a:xfrm>
                <a:off x="6169261" y="3311050"/>
                <a:ext cx="76912" cy="76829"/>
              </a:xfrm>
              <a:custGeom>
                <a:avLst/>
                <a:gdLst/>
                <a:ahLst/>
                <a:cxnLst/>
                <a:rect l="l" t="t" r="r" b="b"/>
                <a:pathLst>
                  <a:path w="933" h="932" extrusionOk="0">
                    <a:moveTo>
                      <a:pt x="467" y="932"/>
                    </a:moveTo>
                    <a:lnTo>
                      <a:pt x="467" y="932"/>
                    </a:lnTo>
                    <a:lnTo>
                      <a:pt x="563" y="923"/>
                    </a:lnTo>
                    <a:lnTo>
                      <a:pt x="651" y="897"/>
                    </a:lnTo>
                    <a:lnTo>
                      <a:pt x="730" y="853"/>
                    </a:lnTo>
                    <a:lnTo>
                      <a:pt x="792" y="791"/>
                    </a:lnTo>
                    <a:lnTo>
                      <a:pt x="853" y="730"/>
                    </a:lnTo>
                    <a:lnTo>
                      <a:pt x="897" y="651"/>
                    </a:lnTo>
                    <a:lnTo>
                      <a:pt x="923" y="563"/>
                    </a:lnTo>
                    <a:lnTo>
                      <a:pt x="932" y="466"/>
                    </a:lnTo>
                    <a:lnTo>
                      <a:pt x="932" y="466"/>
                    </a:lnTo>
                    <a:lnTo>
                      <a:pt x="923" y="370"/>
                    </a:lnTo>
                    <a:lnTo>
                      <a:pt x="897" y="282"/>
                    </a:lnTo>
                    <a:lnTo>
                      <a:pt x="853" y="203"/>
                    </a:lnTo>
                    <a:lnTo>
                      <a:pt x="792" y="133"/>
                    </a:lnTo>
                    <a:lnTo>
                      <a:pt x="730" y="80"/>
                    </a:lnTo>
                    <a:lnTo>
                      <a:pt x="651" y="36"/>
                    </a:lnTo>
                    <a:lnTo>
                      <a:pt x="563" y="10"/>
                    </a:lnTo>
                    <a:lnTo>
                      <a:pt x="467" y="1"/>
                    </a:lnTo>
                    <a:lnTo>
                      <a:pt x="467" y="1"/>
                    </a:lnTo>
                    <a:lnTo>
                      <a:pt x="370" y="10"/>
                    </a:lnTo>
                    <a:lnTo>
                      <a:pt x="282" y="36"/>
                    </a:lnTo>
                    <a:lnTo>
                      <a:pt x="203" y="80"/>
                    </a:lnTo>
                    <a:lnTo>
                      <a:pt x="142" y="133"/>
                    </a:lnTo>
                    <a:lnTo>
                      <a:pt x="80" y="203"/>
                    </a:lnTo>
                    <a:lnTo>
                      <a:pt x="36" y="282"/>
                    </a:lnTo>
                    <a:lnTo>
                      <a:pt x="10" y="370"/>
                    </a:lnTo>
                    <a:lnTo>
                      <a:pt x="1" y="466"/>
                    </a:lnTo>
                    <a:lnTo>
                      <a:pt x="1" y="466"/>
                    </a:lnTo>
                    <a:lnTo>
                      <a:pt x="10" y="563"/>
                    </a:lnTo>
                    <a:lnTo>
                      <a:pt x="36" y="651"/>
                    </a:lnTo>
                    <a:lnTo>
                      <a:pt x="80" y="730"/>
                    </a:lnTo>
                    <a:lnTo>
                      <a:pt x="142" y="791"/>
                    </a:lnTo>
                    <a:lnTo>
                      <a:pt x="203" y="853"/>
                    </a:lnTo>
                    <a:lnTo>
                      <a:pt x="282" y="897"/>
                    </a:lnTo>
                    <a:lnTo>
                      <a:pt x="370" y="923"/>
                    </a:lnTo>
                    <a:lnTo>
                      <a:pt x="467" y="932"/>
                    </a:lnTo>
                    <a:lnTo>
                      <a:pt x="467"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58;p34">
                <a:extLst>
                  <a:ext uri="{FF2B5EF4-FFF2-40B4-BE49-F238E27FC236}">
                    <a16:creationId xmlns:a16="http://schemas.microsoft.com/office/drawing/2014/main" id="{768B5E18-2333-31D7-796F-3444ED12E465}"/>
                  </a:ext>
                </a:extLst>
              </p:cNvPr>
              <p:cNvSpPr/>
              <p:nvPr/>
            </p:nvSpPr>
            <p:spPr>
              <a:xfrm>
                <a:off x="5466914" y="2760796"/>
                <a:ext cx="76829" cy="76829"/>
              </a:xfrm>
              <a:custGeom>
                <a:avLst/>
                <a:gdLst/>
                <a:ahLst/>
                <a:cxnLst/>
                <a:rect l="l" t="t" r="r" b="b"/>
                <a:pathLst>
                  <a:path w="932" h="932" extrusionOk="0">
                    <a:moveTo>
                      <a:pt x="466" y="931"/>
                    </a:moveTo>
                    <a:lnTo>
                      <a:pt x="466" y="931"/>
                    </a:lnTo>
                    <a:lnTo>
                      <a:pt x="563" y="922"/>
                    </a:lnTo>
                    <a:lnTo>
                      <a:pt x="651" y="896"/>
                    </a:lnTo>
                    <a:lnTo>
                      <a:pt x="730" y="852"/>
                    </a:lnTo>
                    <a:lnTo>
                      <a:pt x="800" y="799"/>
                    </a:lnTo>
                    <a:lnTo>
                      <a:pt x="853" y="729"/>
                    </a:lnTo>
                    <a:lnTo>
                      <a:pt x="897" y="650"/>
                    </a:lnTo>
                    <a:lnTo>
                      <a:pt x="923" y="562"/>
                    </a:lnTo>
                    <a:lnTo>
                      <a:pt x="932" y="466"/>
                    </a:lnTo>
                    <a:lnTo>
                      <a:pt x="932" y="466"/>
                    </a:lnTo>
                    <a:lnTo>
                      <a:pt x="923" y="369"/>
                    </a:lnTo>
                    <a:lnTo>
                      <a:pt x="897" y="281"/>
                    </a:lnTo>
                    <a:lnTo>
                      <a:pt x="853" y="202"/>
                    </a:lnTo>
                    <a:lnTo>
                      <a:pt x="800" y="141"/>
                    </a:lnTo>
                    <a:lnTo>
                      <a:pt x="730" y="79"/>
                    </a:lnTo>
                    <a:lnTo>
                      <a:pt x="651" y="35"/>
                    </a:lnTo>
                    <a:lnTo>
                      <a:pt x="563" y="9"/>
                    </a:lnTo>
                    <a:lnTo>
                      <a:pt x="466" y="0"/>
                    </a:lnTo>
                    <a:lnTo>
                      <a:pt x="466" y="0"/>
                    </a:lnTo>
                    <a:lnTo>
                      <a:pt x="370" y="9"/>
                    </a:lnTo>
                    <a:lnTo>
                      <a:pt x="282" y="35"/>
                    </a:lnTo>
                    <a:lnTo>
                      <a:pt x="203" y="79"/>
                    </a:lnTo>
                    <a:lnTo>
                      <a:pt x="141" y="141"/>
                    </a:lnTo>
                    <a:lnTo>
                      <a:pt x="80" y="202"/>
                    </a:lnTo>
                    <a:lnTo>
                      <a:pt x="36" y="281"/>
                    </a:lnTo>
                    <a:lnTo>
                      <a:pt x="9" y="369"/>
                    </a:lnTo>
                    <a:lnTo>
                      <a:pt x="1" y="466"/>
                    </a:lnTo>
                    <a:lnTo>
                      <a:pt x="1" y="466"/>
                    </a:lnTo>
                    <a:lnTo>
                      <a:pt x="9" y="562"/>
                    </a:lnTo>
                    <a:lnTo>
                      <a:pt x="36" y="650"/>
                    </a:lnTo>
                    <a:lnTo>
                      <a:pt x="80" y="729"/>
                    </a:lnTo>
                    <a:lnTo>
                      <a:pt x="141" y="799"/>
                    </a:lnTo>
                    <a:lnTo>
                      <a:pt x="203" y="852"/>
                    </a:lnTo>
                    <a:lnTo>
                      <a:pt x="282" y="896"/>
                    </a:lnTo>
                    <a:lnTo>
                      <a:pt x="370"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59;p34">
                <a:extLst>
                  <a:ext uri="{FF2B5EF4-FFF2-40B4-BE49-F238E27FC236}">
                    <a16:creationId xmlns:a16="http://schemas.microsoft.com/office/drawing/2014/main" id="{F470E2DC-819F-78BD-B3A3-D0EE3A7FCC69}"/>
                  </a:ext>
                </a:extLst>
              </p:cNvPr>
              <p:cNvSpPr/>
              <p:nvPr/>
            </p:nvSpPr>
            <p:spPr>
              <a:xfrm>
                <a:off x="5597244" y="3311050"/>
                <a:ext cx="76829" cy="76829"/>
              </a:xfrm>
              <a:custGeom>
                <a:avLst/>
                <a:gdLst/>
                <a:ahLst/>
                <a:cxnLst/>
                <a:rect l="l" t="t" r="r" b="b"/>
                <a:pathLst>
                  <a:path w="932" h="932" extrusionOk="0">
                    <a:moveTo>
                      <a:pt x="466" y="932"/>
                    </a:moveTo>
                    <a:lnTo>
                      <a:pt x="466" y="932"/>
                    </a:lnTo>
                    <a:lnTo>
                      <a:pt x="554" y="923"/>
                    </a:lnTo>
                    <a:lnTo>
                      <a:pt x="642" y="897"/>
                    </a:lnTo>
                    <a:lnTo>
                      <a:pt x="721" y="853"/>
                    </a:lnTo>
                    <a:lnTo>
                      <a:pt x="791" y="791"/>
                    </a:lnTo>
                    <a:lnTo>
                      <a:pt x="853" y="730"/>
                    </a:lnTo>
                    <a:lnTo>
                      <a:pt x="888" y="651"/>
                    </a:lnTo>
                    <a:lnTo>
                      <a:pt x="923" y="563"/>
                    </a:lnTo>
                    <a:lnTo>
                      <a:pt x="932" y="466"/>
                    </a:lnTo>
                    <a:lnTo>
                      <a:pt x="932" y="466"/>
                    </a:lnTo>
                    <a:lnTo>
                      <a:pt x="923" y="370"/>
                    </a:lnTo>
                    <a:lnTo>
                      <a:pt x="888" y="282"/>
                    </a:lnTo>
                    <a:lnTo>
                      <a:pt x="853" y="203"/>
                    </a:lnTo>
                    <a:lnTo>
                      <a:pt x="791" y="133"/>
                    </a:lnTo>
                    <a:lnTo>
                      <a:pt x="721" y="80"/>
                    </a:lnTo>
                    <a:lnTo>
                      <a:pt x="642" y="36"/>
                    </a:lnTo>
                    <a:lnTo>
                      <a:pt x="554" y="10"/>
                    </a:lnTo>
                    <a:lnTo>
                      <a:pt x="466" y="1"/>
                    </a:lnTo>
                    <a:lnTo>
                      <a:pt x="466" y="1"/>
                    </a:lnTo>
                    <a:lnTo>
                      <a:pt x="370" y="10"/>
                    </a:lnTo>
                    <a:lnTo>
                      <a:pt x="282" y="36"/>
                    </a:lnTo>
                    <a:lnTo>
                      <a:pt x="203" y="80"/>
                    </a:lnTo>
                    <a:lnTo>
                      <a:pt x="132" y="133"/>
                    </a:lnTo>
                    <a:lnTo>
                      <a:pt x="80" y="203"/>
                    </a:lnTo>
                    <a:lnTo>
                      <a:pt x="36" y="282"/>
                    </a:lnTo>
                    <a:lnTo>
                      <a:pt x="9" y="370"/>
                    </a:lnTo>
                    <a:lnTo>
                      <a:pt x="1" y="466"/>
                    </a:lnTo>
                    <a:lnTo>
                      <a:pt x="1" y="466"/>
                    </a:lnTo>
                    <a:lnTo>
                      <a:pt x="9" y="563"/>
                    </a:lnTo>
                    <a:lnTo>
                      <a:pt x="36" y="651"/>
                    </a:lnTo>
                    <a:lnTo>
                      <a:pt x="80" y="730"/>
                    </a:lnTo>
                    <a:lnTo>
                      <a:pt x="132" y="791"/>
                    </a:lnTo>
                    <a:lnTo>
                      <a:pt x="203" y="853"/>
                    </a:lnTo>
                    <a:lnTo>
                      <a:pt x="282" y="897"/>
                    </a:lnTo>
                    <a:lnTo>
                      <a:pt x="370"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60;p34">
                <a:extLst>
                  <a:ext uri="{FF2B5EF4-FFF2-40B4-BE49-F238E27FC236}">
                    <a16:creationId xmlns:a16="http://schemas.microsoft.com/office/drawing/2014/main" id="{37C3EC19-7CC3-2268-EB21-54339CC0601D}"/>
                  </a:ext>
                </a:extLst>
              </p:cNvPr>
              <p:cNvSpPr/>
              <p:nvPr/>
            </p:nvSpPr>
            <p:spPr>
              <a:xfrm>
                <a:off x="6038931" y="2760796"/>
                <a:ext cx="77571" cy="76829"/>
              </a:xfrm>
              <a:custGeom>
                <a:avLst/>
                <a:gdLst/>
                <a:ahLst/>
                <a:cxnLst/>
                <a:rect l="l" t="t" r="r" b="b"/>
                <a:pathLst>
                  <a:path w="941" h="932" extrusionOk="0">
                    <a:moveTo>
                      <a:pt x="466" y="931"/>
                    </a:moveTo>
                    <a:lnTo>
                      <a:pt x="466" y="931"/>
                    </a:lnTo>
                    <a:lnTo>
                      <a:pt x="563" y="922"/>
                    </a:lnTo>
                    <a:lnTo>
                      <a:pt x="651" y="896"/>
                    </a:lnTo>
                    <a:lnTo>
                      <a:pt x="730" y="852"/>
                    </a:lnTo>
                    <a:lnTo>
                      <a:pt x="800" y="799"/>
                    </a:lnTo>
                    <a:lnTo>
                      <a:pt x="853" y="729"/>
                    </a:lnTo>
                    <a:lnTo>
                      <a:pt x="897" y="650"/>
                    </a:lnTo>
                    <a:lnTo>
                      <a:pt x="923" y="562"/>
                    </a:lnTo>
                    <a:lnTo>
                      <a:pt x="941" y="466"/>
                    </a:lnTo>
                    <a:lnTo>
                      <a:pt x="941" y="466"/>
                    </a:lnTo>
                    <a:lnTo>
                      <a:pt x="923" y="369"/>
                    </a:lnTo>
                    <a:lnTo>
                      <a:pt x="897" y="281"/>
                    </a:lnTo>
                    <a:lnTo>
                      <a:pt x="853" y="202"/>
                    </a:lnTo>
                    <a:lnTo>
                      <a:pt x="800" y="141"/>
                    </a:lnTo>
                    <a:lnTo>
                      <a:pt x="730" y="79"/>
                    </a:lnTo>
                    <a:lnTo>
                      <a:pt x="651" y="35"/>
                    </a:lnTo>
                    <a:lnTo>
                      <a:pt x="563" y="9"/>
                    </a:lnTo>
                    <a:lnTo>
                      <a:pt x="466" y="0"/>
                    </a:lnTo>
                    <a:lnTo>
                      <a:pt x="466" y="0"/>
                    </a:lnTo>
                    <a:lnTo>
                      <a:pt x="379" y="9"/>
                    </a:lnTo>
                    <a:lnTo>
                      <a:pt x="291" y="35"/>
                    </a:lnTo>
                    <a:lnTo>
                      <a:pt x="212" y="79"/>
                    </a:lnTo>
                    <a:lnTo>
                      <a:pt x="141" y="141"/>
                    </a:lnTo>
                    <a:lnTo>
                      <a:pt x="89" y="202"/>
                    </a:lnTo>
                    <a:lnTo>
                      <a:pt x="45" y="281"/>
                    </a:lnTo>
                    <a:lnTo>
                      <a:pt x="18" y="369"/>
                    </a:lnTo>
                    <a:lnTo>
                      <a:pt x="1" y="466"/>
                    </a:lnTo>
                    <a:lnTo>
                      <a:pt x="1" y="466"/>
                    </a:lnTo>
                    <a:lnTo>
                      <a:pt x="18" y="562"/>
                    </a:lnTo>
                    <a:lnTo>
                      <a:pt x="45" y="650"/>
                    </a:lnTo>
                    <a:lnTo>
                      <a:pt x="89" y="729"/>
                    </a:lnTo>
                    <a:lnTo>
                      <a:pt x="141" y="799"/>
                    </a:lnTo>
                    <a:lnTo>
                      <a:pt x="212" y="852"/>
                    </a:lnTo>
                    <a:lnTo>
                      <a:pt x="291" y="896"/>
                    </a:lnTo>
                    <a:lnTo>
                      <a:pt x="37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61;p34">
                <a:extLst>
                  <a:ext uri="{FF2B5EF4-FFF2-40B4-BE49-F238E27FC236}">
                    <a16:creationId xmlns:a16="http://schemas.microsoft.com/office/drawing/2014/main" id="{419478B4-395B-79FE-9F02-595E5B25DBD3}"/>
                  </a:ext>
                </a:extLst>
              </p:cNvPr>
              <p:cNvSpPr/>
              <p:nvPr/>
            </p:nvSpPr>
            <p:spPr>
              <a:xfrm>
                <a:off x="5024485" y="3311050"/>
                <a:ext cx="76829" cy="76829"/>
              </a:xfrm>
              <a:custGeom>
                <a:avLst/>
                <a:gdLst/>
                <a:ahLst/>
                <a:cxnLst/>
                <a:rect l="l" t="t" r="r" b="b"/>
                <a:pathLst>
                  <a:path w="932" h="932" extrusionOk="0">
                    <a:moveTo>
                      <a:pt x="466" y="932"/>
                    </a:moveTo>
                    <a:lnTo>
                      <a:pt x="466" y="932"/>
                    </a:lnTo>
                    <a:lnTo>
                      <a:pt x="563" y="923"/>
                    </a:lnTo>
                    <a:lnTo>
                      <a:pt x="651" y="897"/>
                    </a:lnTo>
                    <a:lnTo>
                      <a:pt x="730" y="853"/>
                    </a:lnTo>
                    <a:lnTo>
                      <a:pt x="800" y="791"/>
                    </a:lnTo>
                    <a:lnTo>
                      <a:pt x="853" y="730"/>
                    </a:lnTo>
                    <a:lnTo>
                      <a:pt x="897" y="651"/>
                    </a:lnTo>
                    <a:lnTo>
                      <a:pt x="923" y="563"/>
                    </a:lnTo>
                    <a:lnTo>
                      <a:pt x="932" y="466"/>
                    </a:lnTo>
                    <a:lnTo>
                      <a:pt x="932" y="466"/>
                    </a:lnTo>
                    <a:lnTo>
                      <a:pt x="923" y="370"/>
                    </a:lnTo>
                    <a:lnTo>
                      <a:pt x="897" y="282"/>
                    </a:lnTo>
                    <a:lnTo>
                      <a:pt x="853" y="203"/>
                    </a:lnTo>
                    <a:lnTo>
                      <a:pt x="800" y="133"/>
                    </a:lnTo>
                    <a:lnTo>
                      <a:pt x="730" y="80"/>
                    </a:lnTo>
                    <a:lnTo>
                      <a:pt x="651" y="36"/>
                    </a:lnTo>
                    <a:lnTo>
                      <a:pt x="563" y="10"/>
                    </a:lnTo>
                    <a:lnTo>
                      <a:pt x="466" y="1"/>
                    </a:lnTo>
                    <a:lnTo>
                      <a:pt x="466" y="1"/>
                    </a:lnTo>
                    <a:lnTo>
                      <a:pt x="378" y="10"/>
                    </a:lnTo>
                    <a:lnTo>
                      <a:pt x="290" y="36"/>
                    </a:lnTo>
                    <a:lnTo>
                      <a:pt x="211" y="80"/>
                    </a:lnTo>
                    <a:lnTo>
                      <a:pt x="141" y="133"/>
                    </a:lnTo>
                    <a:lnTo>
                      <a:pt x="80" y="203"/>
                    </a:lnTo>
                    <a:lnTo>
                      <a:pt x="36" y="282"/>
                    </a:lnTo>
                    <a:lnTo>
                      <a:pt x="9" y="370"/>
                    </a:lnTo>
                    <a:lnTo>
                      <a:pt x="1" y="466"/>
                    </a:lnTo>
                    <a:lnTo>
                      <a:pt x="1" y="466"/>
                    </a:lnTo>
                    <a:lnTo>
                      <a:pt x="9" y="563"/>
                    </a:lnTo>
                    <a:lnTo>
                      <a:pt x="36" y="651"/>
                    </a:lnTo>
                    <a:lnTo>
                      <a:pt x="80" y="730"/>
                    </a:lnTo>
                    <a:lnTo>
                      <a:pt x="141" y="791"/>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62;p34">
                <a:extLst>
                  <a:ext uri="{FF2B5EF4-FFF2-40B4-BE49-F238E27FC236}">
                    <a16:creationId xmlns:a16="http://schemas.microsoft.com/office/drawing/2014/main" id="{006D4412-F900-2A68-7370-1453659A2B4F}"/>
                  </a:ext>
                </a:extLst>
              </p:cNvPr>
              <p:cNvSpPr/>
              <p:nvPr/>
            </p:nvSpPr>
            <p:spPr>
              <a:xfrm>
                <a:off x="4452468" y="3311050"/>
                <a:ext cx="76829" cy="76829"/>
              </a:xfrm>
              <a:custGeom>
                <a:avLst/>
                <a:gdLst/>
                <a:ahLst/>
                <a:cxnLst/>
                <a:rect l="l" t="t" r="r" b="b"/>
                <a:pathLst>
                  <a:path w="932" h="932" extrusionOk="0">
                    <a:moveTo>
                      <a:pt x="466" y="932"/>
                    </a:moveTo>
                    <a:lnTo>
                      <a:pt x="466" y="932"/>
                    </a:lnTo>
                    <a:lnTo>
                      <a:pt x="554" y="923"/>
                    </a:lnTo>
                    <a:lnTo>
                      <a:pt x="642" y="897"/>
                    </a:lnTo>
                    <a:lnTo>
                      <a:pt x="721" y="853"/>
                    </a:lnTo>
                    <a:lnTo>
                      <a:pt x="791" y="791"/>
                    </a:lnTo>
                    <a:lnTo>
                      <a:pt x="852" y="730"/>
                    </a:lnTo>
                    <a:lnTo>
                      <a:pt x="896" y="651"/>
                    </a:lnTo>
                    <a:lnTo>
                      <a:pt x="923" y="563"/>
                    </a:lnTo>
                    <a:lnTo>
                      <a:pt x="931" y="466"/>
                    </a:lnTo>
                    <a:lnTo>
                      <a:pt x="931" y="466"/>
                    </a:lnTo>
                    <a:lnTo>
                      <a:pt x="923" y="370"/>
                    </a:lnTo>
                    <a:lnTo>
                      <a:pt x="896" y="282"/>
                    </a:lnTo>
                    <a:lnTo>
                      <a:pt x="852" y="203"/>
                    </a:lnTo>
                    <a:lnTo>
                      <a:pt x="791" y="133"/>
                    </a:lnTo>
                    <a:lnTo>
                      <a:pt x="721" y="80"/>
                    </a:lnTo>
                    <a:lnTo>
                      <a:pt x="642" y="36"/>
                    </a:lnTo>
                    <a:lnTo>
                      <a:pt x="554" y="10"/>
                    </a:lnTo>
                    <a:lnTo>
                      <a:pt x="466" y="1"/>
                    </a:lnTo>
                    <a:lnTo>
                      <a:pt x="466" y="1"/>
                    </a:lnTo>
                    <a:lnTo>
                      <a:pt x="369" y="10"/>
                    </a:lnTo>
                    <a:lnTo>
                      <a:pt x="281" y="36"/>
                    </a:lnTo>
                    <a:lnTo>
                      <a:pt x="202" y="80"/>
                    </a:lnTo>
                    <a:lnTo>
                      <a:pt x="132" y="133"/>
                    </a:lnTo>
                    <a:lnTo>
                      <a:pt x="79" y="203"/>
                    </a:lnTo>
                    <a:lnTo>
                      <a:pt x="35" y="282"/>
                    </a:lnTo>
                    <a:lnTo>
                      <a:pt x="9" y="370"/>
                    </a:lnTo>
                    <a:lnTo>
                      <a:pt x="0" y="466"/>
                    </a:lnTo>
                    <a:lnTo>
                      <a:pt x="0" y="466"/>
                    </a:lnTo>
                    <a:lnTo>
                      <a:pt x="9" y="563"/>
                    </a:lnTo>
                    <a:lnTo>
                      <a:pt x="35" y="651"/>
                    </a:lnTo>
                    <a:lnTo>
                      <a:pt x="79" y="730"/>
                    </a:lnTo>
                    <a:lnTo>
                      <a:pt x="132" y="791"/>
                    </a:lnTo>
                    <a:lnTo>
                      <a:pt x="202" y="853"/>
                    </a:lnTo>
                    <a:lnTo>
                      <a:pt x="281" y="897"/>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63;p34">
                <a:extLst>
                  <a:ext uri="{FF2B5EF4-FFF2-40B4-BE49-F238E27FC236}">
                    <a16:creationId xmlns:a16="http://schemas.microsoft.com/office/drawing/2014/main" id="{59A9401A-D446-2726-9FBE-B8E6E7D364FD}"/>
                  </a:ext>
                </a:extLst>
              </p:cNvPr>
              <p:cNvSpPr/>
              <p:nvPr/>
            </p:nvSpPr>
            <p:spPr>
              <a:xfrm>
                <a:off x="3879709" y="3311050"/>
                <a:ext cx="76829" cy="76829"/>
              </a:xfrm>
              <a:custGeom>
                <a:avLst/>
                <a:gdLst/>
                <a:ahLst/>
                <a:cxnLst/>
                <a:rect l="l" t="t" r="r" b="b"/>
                <a:pathLst>
                  <a:path w="932" h="932" extrusionOk="0">
                    <a:moveTo>
                      <a:pt x="466" y="932"/>
                    </a:moveTo>
                    <a:lnTo>
                      <a:pt x="466" y="932"/>
                    </a:lnTo>
                    <a:lnTo>
                      <a:pt x="562" y="923"/>
                    </a:lnTo>
                    <a:lnTo>
                      <a:pt x="650" y="897"/>
                    </a:lnTo>
                    <a:lnTo>
                      <a:pt x="729" y="853"/>
                    </a:lnTo>
                    <a:lnTo>
                      <a:pt x="800" y="791"/>
                    </a:lnTo>
                    <a:lnTo>
                      <a:pt x="852" y="730"/>
                    </a:lnTo>
                    <a:lnTo>
                      <a:pt x="896" y="651"/>
                    </a:lnTo>
                    <a:lnTo>
                      <a:pt x="923" y="563"/>
                    </a:lnTo>
                    <a:lnTo>
                      <a:pt x="931" y="466"/>
                    </a:lnTo>
                    <a:lnTo>
                      <a:pt x="931" y="466"/>
                    </a:lnTo>
                    <a:lnTo>
                      <a:pt x="923" y="370"/>
                    </a:lnTo>
                    <a:lnTo>
                      <a:pt x="896" y="282"/>
                    </a:lnTo>
                    <a:lnTo>
                      <a:pt x="852" y="203"/>
                    </a:lnTo>
                    <a:lnTo>
                      <a:pt x="800" y="133"/>
                    </a:lnTo>
                    <a:lnTo>
                      <a:pt x="729" y="80"/>
                    </a:lnTo>
                    <a:lnTo>
                      <a:pt x="650" y="36"/>
                    </a:lnTo>
                    <a:lnTo>
                      <a:pt x="562" y="10"/>
                    </a:lnTo>
                    <a:lnTo>
                      <a:pt x="466" y="1"/>
                    </a:lnTo>
                    <a:lnTo>
                      <a:pt x="466" y="1"/>
                    </a:lnTo>
                    <a:lnTo>
                      <a:pt x="378" y="10"/>
                    </a:lnTo>
                    <a:lnTo>
                      <a:pt x="290" y="36"/>
                    </a:lnTo>
                    <a:lnTo>
                      <a:pt x="211" y="80"/>
                    </a:lnTo>
                    <a:lnTo>
                      <a:pt x="141" y="133"/>
                    </a:lnTo>
                    <a:lnTo>
                      <a:pt x="79" y="203"/>
                    </a:lnTo>
                    <a:lnTo>
                      <a:pt x="35" y="282"/>
                    </a:lnTo>
                    <a:lnTo>
                      <a:pt x="9" y="370"/>
                    </a:lnTo>
                    <a:lnTo>
                      <a:pt x="0" y="466"/>
                    </a:lnTo>
                    <a:lnTo>
                      <a:pt x="0" y="466"/>
                    </a:lnTo>
                    <a:lnTo>
                      <a:pt x="9" y="563"/>
                    </a:lnTo>
                    <a:lnTo>
                      <a:pt x="35" y="651"/>
                    </a:lnTo>
                    <a:lnTo>
                      <a:pt x="79" y="730"/>
                    </a:lnTo>
                    <a:lnTo>
                      <a:pt x="141" y="791"/>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64;p34">
                <a:extLst>
                  <a:ext uri="{FF2B5EF4-FFF2-40B4-BE49-F238E27FC236}">
                    <a16:creationId xmlns:a16="http://schemas.microsoft.com/office/drawing/2014/main" id="{4CF802B3-A89C-892C-0A31-A221DCC08435}"/>
                  </a:ext>
                </a:extLst>
              </p:cNvPr>
              <p:cNvSpPr/>
              <p:nvPr/>
            </p:nvSpPr>
            <p:spPr>
              <a:xfrm>
                <a:off x="3307610" y="3311050"/>
                <a:ext cx="76829" cy="76829"/>
              </a:xfrm>
              <a:custGeom>
                <a:avLst/>
                <a:gdLst/>
                <a:ahLst/>
                <a:cxnLst/>
                <a:rect l="l" t="t" r="r" b="b"/>
                <a:pathLst>
                  <a:path w="932" h="932" extrusionOk="0">
                    <a:moveTo>
                      <a:pt x="466" y="932"/>
                    </a:moveTo>
                    <a:lnTo>
                      <a:pt x="466" y="932"/>
                    </a:lnTo>
                    <a:lnTo>
                      <a:pt x="563" y="923"/>
                    </a:lnTo>
                    <a:lnTo>
                      <a:pt x="651" y="897"/>
                    </a:lnTo>
                    <a:lnTo>
                      <a:pt x="730" y="853"/>
                    </a:lnTo>
                    <a:lnTo>
                      <a:pt x="791" y="791"/>
                    </a:lnTo>
                    <a:lnTo>
                      <a:pt x="853" y="730"/>
                    </a:lnTo>
                    <a:lnTo>
                      <a:pt x="897" y="651"/>
                    </a:lnTo>
                    <a:lnTo>
                      <a:pt x="923" y="563"/>
                    </a:lnTo>
                    <a:lnTo>
                      <a:pt x="932" y="466"/>
                    </a:lnTo>
                    <a:lnTo>
                      <a:pt x="932" y="466"/>
                    </a:lnTo>
                    <a:lnTo>
                      <a:pt x="923" y="370"/>
                    </a:lnTo>
                    <a:lnTo>
                      <a:pt x="897" y="282"/>
                    </a:lnTo>
                    <a:lnTo>
                      <a:pt x="853" y="203"/>
                    </a:lnTo>
                    <a:lnTo>
                      <a:pt x="791" y="133"/>
                    </a:lnTo>
                    <a:lnTo>
                      <a:pt x="730" y="80"/>
                    </a:lnTo>
                    <a:lnTo>
                      <a:pt x="651" y="36"/>
                    </a:lnTo>
                    <a:lnTo>
                      <a:pt x="563" y="10"/>
                    </a:lnTo>
                    <a:lnTo>
                      <a:pt x="466" y="1"/>
                    </a:lnTo>
                    <a:lnTo>
                      <a:pt x="466" y="1"/>
                    </a:lnTo>
                    <a:lnTo>
                      <a:pt x="370" y="10"/>
                    </a:lnTo>
                    <a:lnTo>
                      <a:pt x="282" y="36"/>
                    </a:lnTo>
                    <a:lnTo>
                      <a:pt x="203" y="80"/>
                    </a:lnTo>
                    <a:lnTo>
                      <a:pt x="133" y="133"/>
                    </a:lnTo>
                    <a:lnTo>
                      <a:pt x="80" y="203"/>
                    </a:lnTo>
                    <a:lnTo>
                      <a:pt x="36" y="282"/>
                    </a:lnTo>
                    <a:lnTo>
                      <a:pt x="10" y="370"/>
                    </a:lnTo>
                    <a:lnTo>
                      <a:pt x="1" y="466"/>
                    </a:lnTo>
                    <a:lnTo>
                      <a:pt x="1" y="466"/>
                    </a:lnTo>
                    <a:lnTo>
                      <a:pt x="10" y="563"/>
                    </a:lnTo>
                    <a:lnTo>
                      <a:pt x="36" y="651"/>
                    </a:lnTo>
                    <a:lnTo>
                      <a:pt x="80" y="730"/>
                    </a:lnTo>
                    <a:lnTo>
                      <a:pt x="133" y="791"/>
                    </a:lnTo>
                    <a:lnTo>
                      <a:pt x="203" y="853"/>
                    </a:lnTo>
                    <a:lnTo>
                      <a:pt x="282" y="897"/>
                    </a:lnTo>
                    <a:lnTo>
                      <a:pt x="370"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65;p34">
                <a:extLst>
                  <a:ext uri="{FF2B5EF4-FFF2-40B4-BE49-F238E27FC236}">
                    <a16:creationId xmlns:a16="http://schemas.microsoft.com/office/drawing/2014/main" id="{5D5EF99B-95D4-A267-E0A1-6CE75DAFBF6C}"/>
                  </a:ext>
                </a:extLst>
              </p:cNvPr>
              <p:cNvSpPr/>
              <p:nvPr/>
            </p:nvSpPr>
            <p:spPr>
              <a:xfrm>
                <a:off x="6332235" y="2757828"/>
                <a:ext cx="76829" cy="76912"/>
              </a:xfrm>
              <a:custGeom>
                <a:avLst/>
                <a:gdLst/>
                <a:ahLst/>
                <a:cxnLst/>
                <a:rect l="l" t="t" r="r" b="b"/>
                <a:pathLst>
                  <a:path w="932" h="933" extrusionOk="0">
                    <a:moveTo>
                      <a:pt x="466" y="932"/>
                    </a:moveTo>
                    <a:lnTo>
                      <a:pt x="466" y="932"/>
                    </a:lnTo>
                    <a:lnTo>
                      <a:pt x="554" y="923"/>
                    </a:lnTo>
                    <a:lnTo>
                      <a:pt x="642" y="897"/>
                    </a:lnTo>
                    <a:lnTo>
                      <a:pt x="721" y="853"/>
                    </a:lnTo>
                    <a:lnTo>
                      <a:pt x="791" y="800"/>
                    </a:lnTo>
                    <a:lnTo>
                      <a:pt x="852" y="730"/>
                    </a:lnTo>
                    <a:lnTo>
                      <a:pt x="896" y="651"/>
                    </a:lnTo>
                    <a:lnTo>
                      <a:pt x="923" y="563"/>
                    </a:lnTo>
                    <a:lnTo>
                      <a:pt x="931" y="466"/>
                    </a:lnTo>
                    <a:lnTo>
                      <a:pt x="931" y="466"/>
                    </a:lnTo>
                    <a:lnTo>
                      <a:pt x="923" y="379"/>
                    </a:lnTo>
                    <a:lnTo>
                      <a:pt x="896" y="291"/>
                    </a:lnTo>
                    <a:lnTo>
                      <a:pt x="852" y="212"/>
                    </a:lnTo>
                    <a:lnTo>
                      <a:pt x="791" y="141"/>
                    </a:lnTo>
                    <a:lnTo>
                      <a:pt x="721" y="80"/>
                    </a:lnTo>
                    <a:lnTo>
                      <a:pt x="642" y="36"/>
                    </a:lnTo>
                    <a:lnTo>
                      <a:pt x="554" y="10"/>
                    </a:lnTo>
                    <a:lnTo>
                      <a:pt x="466" y="1"/>
                    </a:lnTo>
                    <a:lnTo>
                      <a:pt x="466" y="1"/>
                    </a:lnTo>
                    <a:lnTo>
                      <a:pt x="369" y="10"/>
                    </a:lnTo>
                    <a:lnTo>
                      <a:pt x="281" y="36"/>
                    </a:lnTo>
                    <a:lnTo>
                      <a:pt x="202" y="80"/>
                    </a:lnTo>
                    <a:lnTo>
                      <a:pt x="132" y="141"/>
                    </a:lnTo>
                    <a:lnTo>
                      <a:pt x="79" y="212"/>
                    </a:lnTo>
                    <a:lnTo>
                      <a:pt x="36" y="291"/>
                    </a:lnTo>
                    <a:lnTo>
                      <a:pt x="9" y="379"/>
                    </a:lnTo>
                    <a:lnTo>
                      <a:pt x="0" y="466"/>
                    </a:lnTo>
                    <a:lnTo>
                      <a:pt x="0" y="466"/>
                    </a:lnTo>
                    <a:lnTo>
                      <a:pt x="9" y="563"/>
                    </a:lnTo>
                    <a:lnTo>
                      <a:pt x="36" y="651"/>
                    </a:lnTo>
                    <a:lnTo>
                      <a:pt x="79" y="730"/>
                    </a:lnTo>
                    <a:lnTo>
                      <a:pt x="132" y="800"/>
                    </a:lnTo>
                    <a:lnTo>
                      <a:pt x="202" y="853"/>
                    </a:lnTo>
                    <a:lnTo>
                      <a:pt x="281" y="897"/>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66;p34">
                <a:extLst>
                  <a:ext uri="{FF2B5EF4-FFF2-40B4-BE49-F238E27FC236}">
                    <a16:creationId xmlns:a16="http://schemas.microsoft.com/office/drawing/2014/main" id="{D8228E45-95E9-4629-E40D-2848CAF96B7D}"/>
                  </a:ext>
                </a:extLst>
              </p:cNvPr>
              <p:cNvSpPr/>
              <p:nvPr/>
            </p:nvSpPr>
            <p:spPr>
              <a:xfrm>
                <a:off x="3318491" y="2760796"/>
                <a:ext cx="76829" cy="76829"/>
              </a:xfrm>
              <a:custGeom>
                <a:avLst/>
                <a:gdLst/>
                <a:ahLst/>
                <a:cxnLst/>
                <a:rect l="l" t="t" r="r" b="b"/>
                <a:pathLst>
                  <a:path w="932" h="932" extrusionOk="0">
                    <a:moveTo>
                      <a:pt x="466" y="931"/>
                    </a:moveTo>
                    <a:lnTo>
                      <a:pt x="466" y="931"/>
                    </a:lnTo>
                    <a:lnTo>
                      <a:pt x="563" y="922"/>
                    </a:lnTo>
                    <a:lnTo>
                      <a:pt x="651" y="896"/>
                    </a:lnTo>
                    <a:lnTo>
                      <a:pt x="730" y="852"/>
                    </a:lnTo>
                    <a:lnTo>
                      <a:pt x="791" y="799"/>
                    </a:lnTo>
                    <a:lnTo>
                      <a:pt x="853" y="729"/>
                    </a:lnTo>
                    <a:lnTo>
                      <a:pt x="897" y="650"/>
                    </a:lnTo>
                    <a:lnTo>
                      <a:pt x="923" y="562"/>
                    </a:lnTo>
                    <a:lnTo>
                      <a:pt x="932" y="466"/>
                    </a:lnTo>
                    <a:lnTo>
                      <a:pt x="932" y="466"/>
                    </a:lnTo>
                    <a:lnTo>
                      <a:pt x="923" y="369"/>
                    </a:lnTo>
                    <a:lnTo>
                      <a:pt x="897" y="281"/>
                    </a:lnTo>
                    <a:lnTo>
                      <a:pt x="853" y="202"/>
                    </a:lnTo>
                    <a:lnTo>
                      <a:pt x="791" y="141"/>
                    </a:lnTo>
                    <a:lnTo>
                      <a:pt x="730" y="79"/>
                    </a:lnTo>
                    <a:lnTo>
                      <a:pt x="651" y="35"/>
                    </a:lnTo>
                    <a:lnTo>
                      <a:pt x="563" y="9"/>
                    </a:lnTo>
                    <a:lnTo>
                      <a:pt x="466" y="0"/>
                    </a:lnTo>
                    <a:lnTo>
                      <a:pt x="466" y="0"/>
                    </a:lnTo>
                    <a:lnTo>
                      <a:pt x="370" y="9"/>
                    </a:lnTo>
                    <a:lnTo>
                      <a:pt x="282" y="35"/>
                    </a:lnTo>
                    <a:lnTo>
                      <a:pt x="203" y="79"/>
                    </a:lnTo>
                    <a:lnTo>
                      <a:pt x="141" y="141"/>
                    </a:lnTo>
                    <a:lnTo>
                      <a:pt x="80" y="202"/>
                    </a:lnTo>
                    <a:lnTo>
                      <a:pt x="36" y="281"/>
                    </a:lnTo>
                    <a:lnTo>
                      <a:pt x="9" y="369"/>
                    </a:lnTo>
                    <a:lnTo>
                      <a:pt x="1" y="466"/>
                    </a:lnTo>
                    <a:lnTo>
                      <a:pt x="1" y="466"/>
                    </a:lnTo>
                    <a:lnTo>
                      <a:pt x="9" y="562"/>
                    </a:lnTo>
                    <a:lnTo>
                      <a:pt x="36" y="650"/>
                    </a:lnTo>
                    <a:lnTo>
                      <a:pt x="80" y="729"/>
                    </a:lnTo>
                    <a:lnTo>
                      <a:pt x="141" y="799"/>
                    </a:lnTo>
                    <a:lnTo>
                      <a:pt x="203" y="852"/>
                    </a:lnTo>
                    <a:lnTo>
                      <a:pt x="282" y="896"/>
                    </a:lnTo>
                    <a:lnTo>
                      <a:pt x="370"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67;p34">
                <a:extLst>
                  <a:ext uri="{FF2B5EF4-FFF2-40B4-BE49-F238E27FC236}">
                    <a16:creationId xmlns:a16="http://schemas.microsoft.com/office/drawing/2014/main" id="{1EEB5E88-EF5C-F56F-9D57-2C955BCF5615}"/>
                  </a:ext>
                </a:extLst>
              </p:cNvPr>
              <p:cNvSpPr/>
              <p:nvPr/>
            </p:nvSpPr>
            <p:spPr>
              <a:xfrm>
                <a:off x="3890508" y="2760796"/>
                <a:ext cx="76912" cy="76829"/>
              </a:xfrm>
              <a:custGeom>
                <a:avLst/>
                <a:gdLst/>
                <a:ahLst/>
                <a:cxnLst/>
                <a:rect l="l" t="t" r="r" b="b"/>
                <a:pathLst>
                  <a:path w="933" h="932" extrusionOk="0">
                    <a:moveTo>
                      <a:pt x="467" y="931"/>
                    </a:moveTo>
                    <a:lnTo>
                      <a:pt x="467" y="931"/>
                    </a:lnTo>
                    <a:lnTo>
                      <a:pt x="563" y="922"/>
                    </a:lnTo>
                    <a:lnTo>
                      <a:pt x="651" y="896"/>
                    </a:lnTo>
                    <a:lnTo>
                      <a:pt x="730" y="852"/>
                    </a:lnTo>
                    <a:lnTo>
                      <a:pt x="800" y="799"/>
                    </a:lnTo>
                    <a:lnTo>
                      <a:pt x="853" y="729"/>
                    </a:lnTo>
                    <a:lnTo>
                      <a:pt x="897" y="650"/>
                    </a:lnTo>
                    <a:lnTo>
                      <a:pt x="923" y="562"/>
                    </a:lnTo>
                    <a:lnTo>
                      <a:pt x="932" y="466"/>
                    </a:lnTo>
                    <a:lnTo>
                      <a:pt x="932" y="466"/>
                    </a:lnTo>
                    <a:lnTo>
                      <a:pt x="923" y="369"/>
                    </a:lnTo>
                    <a:lnTo>
                      <a:pt x="897" y="281"/>
                    </a:lnTo>
                    <a:lnTo>
                      <a:pt x="853" y="202"/>
                    </a:lnTo>
                    <a:lnTo>
                      <a:pt x="800" y="141"/>
                    </a:lnTo>
                    <a:lnTo>
                      <a:pt x="730" y="79"/>
                    </a:lnTo>
                    <a:lnTo>
                      <a:pt x="651" y="35"/>
                    </a:lnTo>
                    <a:lnTo>
                      <a:pt x="563" y="9"/>
                    </a:lnTo>
                    <a:lnTo>
                      <a:pt x="467" y="0"/>
                    </a:lnTo>
                    <a:lnTo>
                      <a:pt x="467" y="0"/>
                    </a:lnTo>
                    <a:lnTo>
                      <a:pt x="379" y="9"/>
                    </a:lnTo>
                    <a:lnTo>
                      <a:pt x="291" y="35"/>
                    </a:lnTo>
                    <a:lnTo>
                      <a:pt x="212" y="79"/>
                    </a:lnTo>
                    <a:lnTo>
                      <a:pt x="141" y="141"/>
                    </a:lnTo>
                    <a:lnTo>
                      <a:pt x="80" y="202"/>
                    </a:lnTo>
                    <a:lnTo>
                      <a:pt x="45" y="281"/>
                    </a:lnTo>
                    <a:lnTo>
                      <a:pt x="10" y="369"/>
                    </a:lnTo>
                    <a:lnTo>
                      <a:pt x="1" y="466"/>
                    </a:lnTo>
                    <a:lnTo>
                      <a:pt x="1" y="466"/>
                    </a:lnTo>
                    <a:lnTo>
                      <a:pt x="10" y="562"/>
                    </a:lnTo>
                    <a:lnTo>
                      <a:pt x="45" y="650"/>
                    </a:lnTo>
                    <a:lnTo>
                      <a:pt x="80" y="729"/>
                    </a:lnTo>
                    <a:lnTo>
                      <a:pt x="141" y="799"/>
                    </a:lnTo>
                    <a:lnTo>
                      <a:pt x="212" y="852"/>
                    </a:lnTo>
                    <a:lnTo>
                      <a:pt x="291" y="896"/>
                    </a:lnTo>
                    <a:lnTo>
                      <a:pt x="379" y="922"/>
                    </a:lnTo>
                    <a:lnTo>
                      <a:pt x="467" y="931"/>
                    </a:lnTo>
                    <a:lnTo>
                      <a:pt x="467"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68;p34">
                <a:extLst>
                  <a:ext uri="{FF2B5EF4-FFF2-40B4-BE49-F238E27FC236}">
                    <a16:creationId xmlns:a16="http://schemas.microsoft.com/office/drawing/2014/main" id="{ACE85B25-18CD-6E70-2B41-3058D25A8ADD}"/>
                  </a:ext>
                </a:extLst>
              </p:cNvPr>
              <p:cNvSpPr/>
              <p:nvPr/>
            </p:nvSpPr>
            <p:spPr>
              <a:xfrm>
                <a:off x="4463350" y="2760796"/>
                <a:ext cx="76829" cy="76829"/>
              </a:xfrm>
              <a:custGeom>
                <a:avLst/>
                <a:gdLst/>
                <a:ahLst/>
                <a:cxnLst/>
                <a:rect l="l" t="t" r="r" b="b"/>
                <a:pathLst>
                  <a:path w="932" h="932" extrusionOk="0">
                    <a:moveTo>
                      <a:pt x="466" y="931"/>
                    </a:moveTo>
                    <a:lnTo>
                      <a:pt x="466" y="931"/>
                    </a:lnTo>
                    <a:lnTo>
                      <a:pt x="553" y="922"/>
                    </a:lnTo>
                    <a:lnTo>
                      <a:pt x="641" y="896"/>
                    </a:lnTo>
                    <a:lnTo>
                      <a:pt x="720" y="852"/>
                    </a:lnTo>
                    <a:lnTo>
                      <a:pt x="791" y="799"/>
                    </a:lnTo>
                    <a:lnTo>
                      <a:pt x="852" y="729"/>
                    </a:lnTo>
                    <a:lnTo>
                      <a:pt x="896" y="650"/>
                    </a:lnTo>
                    <a:lnTo>
                      <a:pt x="922" y="562"/>
                    </a:lnTo>
                    <a:lnTo>
                      <a:pt x="931" y="466"/>
                    </a:lnTo>
                    <a:lnTo>
                      <a:pt x="931" y="466"/>
                    </a:lnTo>
                    <a:lnTo>
                      <a:pt x="922" y="369"/>
                    </a:lnTo>
                    <a:lnTo>
                      <a:pt x="896" y="281"/>
                    </a:lnTo>
                    <a:lnTo>
                      <a:pt x="852" y="202"/>
                    </a:lnTo>
                    <a:lnTo>
                      <a:pt x="791" y="141"/>
                    </a:lnTo>
                    <a:lnTo>
                      <a:pt x="720" y="79"/>
                    </a:lnTo>
                    <a:lnTo>
                      <a:pt x="641" y="35"/>
                    </a:lnTo>
                    <a:lnTo>
                      <a:pt x="553" y="9"/>
                    </a:lnTo>
                    <a:lnTo>
                      <a:pt x="466" y="0"/>
                    </a:lnTo>
                    <a:lnTo>
                      <a:pt x="466" y="0"/>
                    </a:lnTo>
                    <a:lnTo>
                      <a:pt x="369" y="9"/>
                    </a:lnTo>
                    <a:lnTo>
                      <a:pt x="281" y="35"/>
                    </a:lnTo>
                    <a:lnTo>
                      <a:pt x="202" y="79"/>
                    </a:lnTo>
                    <a:lnTo>
                      <a:pt x="132" y="141"/>
                    </a:lnTo>
                    <a:lnTo>
                      <a:pt x="79" y="202"/>
                    </a:lnTo>
                    <a:lnTo>
                      <a:pt x="35" y="281"/>
                    </a:lnTo>
                    <a:lnTo>
                      <a:pt x="9" y="369"/>
                    </a:lnTo>
                    <a:lnTo>
                      <a:pt x="0" y="466"/>
                    </a:lnTo>
                    <a:lnTo>
                      <a:pt x="0" y="466"/>
                    </a:lnTo>
                    <a:lnTo>
                      <a:pt x="9" y="562"/>
                    </a:lnTo>
                    <a:lnTo>
                      <a:pt x="35" y="650"/>
                    </a:lnTo>
                    <a:lnTo>
                      <a:pt x="79" y="729"/>
                    </a:lnTo>
                    <a:lnTo>
                      <a:pt x="132" y="799"/>
                    </a:lnTo>
                    <a:lnTo>
                      <a:pt x="202" y="852"/>
                    </a:lnTo>
                    <a:lnTo>
                      <a:pt x="281" y="896"/>
                    </a:lnTo>
                    <a:lnTo>
                      <a:pt x="36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69;p34">
                <a:extLst>
                  <a:ext uri="{FF2B5EF4-FFF2-40B4-BE49-F238E27FC236}">
                    <a16:creationId xmlns:a16="http://schemas.microsoft.com/office/drawing/2014/main" id="{61C54C1E-3C1F-C4CE-AD31-B93A9BC637C5}"/>
                  </a:ext>
                </a:extLst>
              </p:cNvPr>
              <p:cNvSpPr/>
              <p:nvPr/>
            </p:nvSpPr>
            <p:spPr>
              <a:xfrm>
                <a:off x="5035367" y="2760796"/>
                <a:ext cx="76829" cy="76829"/>
              </a:xfrm>
              <a:custGeom>
                <a:avLst/>
                <a:gdLst/>
                <a:ahLst/>
                <a:cxnLst/>
                <a:rect l="l" t="t" r="r" b="b"/>
                <a:pathLst>
                  <a:path w="932" h="932" extrusionOk="0">
                    <a:moveTo>
                      <a:pt x="466" y="931"/>
                    </a:moveTo>
                    <a:lnTo>
                      <a:pt x="466" y="931"/>
                    </a:lnTo>
                    <a:lnTo>
                      <a:pt x="563" y="922"/>
                    </a:lnTo>
                    <a:lnTo>
                      <a:pt x="650" y="896"/>
                    </a:lnTo>
                    <a:lnTo>
                      <a:pt x="729" y="852"/>
                    </a:lnTo>
                    <a:lnTo>
                      <a:pt x="800" y="799"/>
                    </a:lnTo>
                    <a:lnTo>
                      <a:pt x="852" y="729"/>
                    </a:lnTo>
                    <a:lnTo>
                      <a:pt x="896" y="650"/>
                    </a:lnTo>
                    <a:lnTo>
                      <a:pt x="923" y="562"/>
                    </a:lnTo>
                    <a:lnTo>
                      <a:pt x="931" y="466"/>
                    </a:lnTo>
                    <a:lnTo>
                      <a:pt x="931" y="466"/>
                    </a:lnTo>
                    <a:lnTo>
                      <a:pt x="923" y="369"/>
                    </a:lnTo>
                    <a:lnTo>
                      <a:pt x="896" y="281"/>
                    </a:lnTo>
                    <a:lnTo>
                      <a:pt x="852" y="202"/>
                    </a:lnTo>
                    <a:lnTo>
                      <a:pt x="800" y="141"/>
                    </a:lnTo>
                    <a:lnTo>
                      <a:pt x="729" y="79"/>
                    </a:lnTo>
                    <a:lnTo>
                      <a:pt x="650" y="35"/>
                    </a:lnTo>
                    <a:lnTo>
                      <a:pt x="563" y="9"/>
                    </a:lnTo>
                    <a:lnTo>
                      <a:pt x="466" y="0"/>
                    </a:lnTo>
                    <a:lnTo>
                      <a:pt x="466" y="0"/>
                    </a:lnTo>
                    <a:lnTo>
                      <a:pt x="378" y="9"/>
                    </a:lnTo>
                    <a:lnTo>
                      <a:pt x="290" y="35"/>
                    </a:lnTo>
                    <a:lnTo>
                      <a:pt x="211" y="79"/>
                    </a:lnTo>
                    <a:lnTo>
                      <a:pt x="141" y="141"/>
                    </a:lnTo>
                    <a:lnTo>
                      <a:pt x="79" y="202"/>
                    </a:lnTo>
                    <a:lnTo>
                      <a:pt x="35" y="281"/>
                    </a:lnTo>
                    <a:lnTo>
                      <a:pt x="9" y="369"/>
                    </a:lnTo>
                    <a:lnTo>
                      <a:pt x="0" y="466"/>
                    </a:lnTo>
                    <a:lnTo>
                      <a:pt x="0" y="466"/>
                    </a:lnTo>
                    <a:lnTo>
                      <a:pt x="9" y="562"/>
                    </a:lnTo>
                    <a:lnTo>
                      <a:pt x="35" y="650"/>
                    </a:lnTo>
                    <a:lnTo>
                      <a:pt x="79" y="729"/>
                    </a:lnTo>
                    <a:lnTo>
                      <a:pt x="141" y="799"/>
                    </a:lnTo>
                    <a:lnTo>
                      <a:pt x="211" y="852"/>
                    </a:lnTo>
                    <a:lnTo>
                      <a:pt x="290" y="896"/>
                    </a:lnTo>
                    <a:lnTo>
                      <a:pt x="378"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70;p34">
                <a:extLst>
                  <a:ext uri="{FF2B5EF4-FFF2-40B4-BE49-F238E27FC236}">
                    <a16:creationId xmlns:a16="http://schemas.microsoft.com/office/drawing/2014/main" id="{BA066A22-BDE2-143A-A975-8B9BFE1E4673}"/>
                  </a:ext>
                </a:extLst>
              </p:cNvPr>
              <p:cNvSpPr/>
              <p:nvPr/>
            </p:nvSpPr>
            <p:spPr>
              <a:xfrm>
                <a:off x="6028132" y="3311050"/>
                <a:ext cx="77489" cy="76829"/>
              </a:xfrm>
              <a:custGeom>
                <a:avLst/>
                <a:gdLst/>
                <a:ahLst/>
                <a:cxnLst/>
                <a:rect l="l" t="t" r="r" b="b"/>
                <a:pathLst>
                  <a:path w="940" h="932" extrusionOk="0">
                    <a:moveTo>
                      <a:pt x="466" y="932"/>
                    </a:moveTo>
                    <a:lnTo>
                      <a:pt x="466" y="932"/>
                    </a:lnTo>
                    <a:lnTo>
                      <a:pt x="562" y="923"/>
                    </a:lnTo>
                    <a:lnTo>
                      <a:pt x="650" y="897"/>
                    </a:lnTo>
                    <a:lnTo>
                      <a:pt x="729" y="853"/>
                    </a:lnTo>
                    <a:lnTo>
                      <a:pt x="799" y="791"/>
                    </a:lnTo>
                    <a:lnTo>
                      <a:pt x="852" y="730"/>
                    </a:lnTo>
                    <a:lnTo>
                      <a:pt x="896" y="651"/>
                    </a:lnTo>
                    <a:lnTo>
                      <a:pt x="922" y="563"/>
                    </a:lnTo>
                    <a:lnTo>
                      <a:pt x="940" y="466"/>
                    </a:lnTo>
                    <a:lnTo>
                      <a:pt x="940" y="466"/>
                    </a:lnTo>
                    <a:lnTo>
                      <a:pt x="922" y="370"/>
                    </a:lnTo>
                    <a:lnTo>
                      <a:pt x="896" y="282"/>
                    </a:lnTo>
                    <a:lnTo>
                      <a:pt x="852" y="203"/>
                    </a:lnTo>
                    <a:lnTo>
                      <a:pt x="799" y="133"/>
                    </a:lnTo>
                    <a:lnTo>
                      <a:pt x="729" y="80"/>
                    </a:lnTo>
                    <a:lnTo>
                      <a:pt x="650" y="36"/>
                    </a:lnTo>
                    <a:lnTo>
                      <a:pt x="562" y="10"/>
                    </a:lnTo>
                    <a:lnTo>
                      <a:pt x="466" y="1"/>
                    </a:lnTo>
                    <a:lnTo>
                      <a:pt x="466" y="1"/>
                    </a:lnTo>
                    <a:lnTo>
                      <a:pt x="378" y="10"/>
                    </a:lnTo>
                    <a:lnTo>
                      <a:pt x="290" y="36"/>
                    </a:lnTo>
                    <a:lnTo>
                      <a:pt x="211" y="80"/>
                    </a:lnTo>
                    <a:lnTo>
                      <a:pt x="141" y="133"/>
                    </a:lnTo>
                    <a:lnTo>
                      <a:pt x="88" y="203"/>
                    </a:lnTo>
                    <a:lnTo>
                      <a:pt x="44" y="282"/>
                    </a:lnTo>
                    <a:lnTo>
                      <a:pt x="18" y="370"/>
                    </a:lnTo>
                    <a:lnTo>
                      <a:pt x="0" y="466"/>
                    </a:lnTo>
                    <a:lnTo>
                      <a:pt x="0" y="466"/>
                    </a:lnTo>
                    <a:lnTo>
                      <a:pt x="18" y="563"/>
                    </a:lnTo>
                    <a:lnTo>
                      <a:pt x="44" y="651"/>
                    </a:lnTo>
                    <a:lnTo>
                      <a:pt x="88" y="730"/>
                    </a:lnTo>
                    <a:lnTo>
                      <a:pt x="141" y="791"/>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71;p34">
                <a:extLst>
                  <a:ext uri="{FF2B5EF4-FFF2-40B4-BE49-F238E27FC236}">
                    <a16:creationId xmlns:a16="http://schemas.microsoft.com/office/drawing/2014/main" id="{9F148E85-892E-CC50-F9E9-420FE2757756}"/>
                  </a:ext>
                </a:extLst>
              </p:cNvPr>
              <p:cNvSpPr/>
              <p:nvPr/>
            </p:nvSpPr>
            <p:spPr>
              <a:xfrm>
                <a:off x="5608126" y="2760796"/>
                <a:ext cx="76829" cy="76829"/>
              </a:xfrm>
              <a:custGeom>
                <a:avLst/>
                <a:gdLst/>
                <a:ahLst/>
                <a:cxnLst/>
                <a:rect l="l" t="t" r="r" b="b"/>
                <a:pathLst>
                  <a:path w="932" h="932" extrusionOk="0">
                    <a:moveTo>
                      <a:pt x="466" y="931"/>
                    </a:moveTo>
                    <a:lnTo>
                      <a:pt x="466" y="931"/>
                    </a:lnTo>
                    <a:lnTo>
                      <a:pt x="554" y="922"/>
                    </a:lnTo>
                    <a:lnTo>
                      <a:pt x="642" y="896"/>
                    </a:lnTo>
                    <a:lnTo>
                      <a:pt x="721" y="852"/>
                    </a:lnTo>
                    <a:lnTo>
                      <a:pt x="791" y="799"/>
                    </a:lnTo>
                    <a:lnTo>
                      <a:pt x="852" y="729"/>
                    </a:lnTo>
                    <a:lnTo>
                      <a:pt x="888" y="650"/>
                    </a:lnTo>
                    <a:lnTo>
                      <a:pt x="923" y="562"/>
                    </a:lnTo>
                    <a:lnTo>
                      <a:pt x="932" y="466"/>
                    </a:lnTo>
                    <a:lnTo>
                      <a:pt x="932" y="466"/>
                    </a:lnTo>
                    <a:lnTo>
                      <a:pt x="923" y="369"/>
                    </a:lnTo>
                    <a:lnTo>
                      <a:pt x="888" y="281"/>
                    </a:lnTo>
                    <a:lnTo>
                      <a:pt x="852" y="202"/>
                    </a:lnTo>
                    <a:lnTo>
                      <a:pt x="791" y="141"/>
                    </a:lnTo>
                    <a:lnTo>
                      <a:pt x="721" y="79"/>
                    </a:lnTo>
                    <a:lnTo>
                      <a:pt x="642" y="35"/>
                    </a:lnTo>
                    <a:lnTo>
                      <a:pt x="554" y="9"/>
                    </a:lnTo>
                    <a:lnTo>
                      <a:pt x="466" y="0"/>
                    </a:lnTo>
                    <a:lnTo>
                      <a:pt x="466" y="0"/>
                    </a:lnTo>
                    <a:lnTo>
                      <a:pt x="369" y="9"/>
                    </a:lnTo>
                    <a:lnTo>
                      <a:pt x="282" y="35"/>
                    </a:lnTo>
                    <a:lnTo>
                      <a:pt x="202" y="79"/>
                    </a:lnTo>
                    <a:lnTo>
                      <a:pt x="132" y="141"/>
                    </a:lnTo>
                    <a:lnTo>
                      <a:pt x="79" y="202"/>
                    </a:lnTo>
                    <a:lnTo>
                      <a:pt x="36" y="281"/>
                    </a:lnTo>
                    <a:lnTo>
                      <a:pt x="9" y="369"/>
                    </a:lnTo>
                    <a:lnTo>
                      <a:pt x="0" y="466"/>
                    </a:lnTo>
                    <a:lnTo>
                      <a:pt x="0" y="466"/>
                    </a:lnTo>
                    <a:lnTo>
                      <a:pt x="9" y="562"/>
                    </a:lnTo>
                    <a:lnTo>
                      <a:pt x="36" y="650"/>
                    </a:lnTo>
                    <a:lnTo>
                      <a:pt x="79" y="729"/>
                    </a:lnTo>
                    <a:lnTo>
                      <a:pt x="132" y="799"/>
                    </a:lnTo>
                    <a:lnTo>
                      <a:pt x="202" y="852"/>
                    </a:lnTo>
                    <a:lnTo>
                      <a:pt x="282" y="896"/>
                    </a:lnTo>
                    <a:lnTo>
                      <a:pt x="369"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72;p34">
                <a:extLst>
                  <a:ext uri="{FF2B5EF4-FFF2-40B4-BE49-F238E27FC236}">
                    <a16:creationId xmlns:a16="http://schemas.microsoft.com/office/drawing/2014/main" id="{EDD59286-33B2-7637-8578-2F16C5B14BD2}"/>
                  </a:ext>
                </a:extLst>
              </p:cNvPr>
              <p:cNvSpPr/>
              <p:nvPr/>
            </p:nvSpPr>
            <p:spPr>
              <a:xfrm>
                <a:off x="5456033" y="3311050"/>
                <a:ext cx="76829" cy="76829"/>
              </a:xfrm>
              <a:custGeom>
                <a:avLst/>
                <a:gdLst/>
                <a:ahLst/>
                <a:cxnLst/>
                <a:rect l="l" t="t" r="r" b="b"/>
                <a:pathLst>
                  <a:path w="932" h="932" extrusionOk="0">
                    <a:moveTo>
                      <a:pt x="466" y="932"/>
                    </a:moveTo>
                    <a:lnTo>
                      <a:pt x="466" y="932"/>
                    </a:lnTo>
                    <a:lnTo>
                      <a:pt x="563" y="923"/>
                    </a:lnTo>
                    <a:lnTo>
                      <a:pt x="651" y="897"/>
                    </a:lnTo>
                    <a:lnTo>
                      <a:pt x="730" y="853"/>
                    </a:lnTo>
                    <a:lnTo>
                      <a:pt x="800" y="791"/>
                    </a:lnTo>
                    <a:lnTo>
                      <a:pt x="853" y="730"/>
                    </a:lnTo>
                    <a:lnTo>
                      <a:pt x="897" y="651"/>
                    </a:lnTo>
                    <a:lnTo>
                      <a:pt x="923" y="563"/>
                    </a:lnTo>
                    <a:lnTo>
                      <a:pt x="932" y="466"/>
                    </a:lnTo>
                    <a:lnTo>
                      <a:pt x="932" y="466"/>
                    </a:lnTo>
                    <a:lnTo>
                      <a:pt x="923" y="370"/>
                    </a:lnTo>
                    <a:lnTo>
                      <a:pt x="897" y="282"/>
                    </a:lnTo>
                    <a:lnTo>
                      <a:pt x="853" y="203"/>
                    </a:lnTo>
                    <a:lnTo>
                      <a:pt x="800" y="133"/>
                    </a:lnTo>
                    <a:lnTo>
                      <a:pt x="730" y="80"/>
                    </a:lnTo>
                    <a:lnTo>
                      <a:pt x="651" y="36"/>
                    </a:lnTo>
                    <a:lnTo>
                      <a:pt x="563" y="10"/>
                    </a:lnTo>
                    <a:lnTo>
                      <a:pt x="466" y="1"/>
                    </a:lnTo>
                    <a:lnTo>
                      <a:pt x="466" y="1"/>
                    </a:lnTo>
                    <a:lnTo>
                      <a:pt x="370" y="10"/>
                    </a:lnTo>
                    <a:lnTo>
                      <a:pt x="282" y="36"/>
                    </a:lnTo>
                    <a:lnTo>
                      <a:pt x="203" y="80"/>
                    </a:lnTo>
                    <a:lnTo>
                      <a:pt x="141" y="133"/>
                    </a:lnTo>
                    <a:lnTo>
                      <a:pt x="80" y="203"/>
                    </a:lnTo>
                    <a:lnTo>
                      <a:pt x="36" y="282"/>
                    </a:lnTo>
                    <a:lnTo>
                      <a:pt x="10" y="370"/>
                    </a:lnTo>
                    <a:lnTo>
                      <a:pt x="1" y="466"/>
                    </a:lnTo>
                    <a:lnTo>
                      <a:pt x="1" y="466"/>
                    </a:lnTo>
                    <a:lnTo>
                      <a:pt x="10" y="563"/>
                    </a:lnTo>
                    <a:lnTo>
                      <a:pt x="36" y="651"/>
                    </a:lnTo>
                    <a:lnTo>
                      <a:pt x="80" y="730"/>
                    </a:lnTo>
                    <a:lnTo>
                      <a:pt x="141" y="791"/>
                    </a:lnTo>
                    <a:lnTo>
                      <a:pt x="203" y="853"/>
                    </a:lnTo>
                    <a:lnTo>
                      <a:pt x="282" y="897"/>
                    </a:lnTo>
                    <a:lnTo>
                      <a:pt x="370"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73;p34">
                <a:extLst>
                  <a:ext uri="{FF2B5EF4-FFF2-40B4-BE49-F238E27FC236}">
                    <a16:creationId xmlns:a16="http://schemas.microsoft.com/office/drawing/2014/main" id="{08B875A8-9CF6-4B32-3039-228CDED389B3}"/>
                  </a:ext>
                </a:extLst>
              </p:cNvPr>
              <p:cNvSpPr/>
              <p:nvPr/>
            </p:nvSpPr>
            <p:spPr>
              <a:xfrm>
                <a:off x="6180143" y="2760796"/>
                <a:ext cx="76829" cy="76829"/>
              </a:xfrm>
              <a:custGeom>
                <a:avLst/>
                <a:gdLst/>
                <a:ahLst/>
                <a:cxnLst/>
                <a:rect l="l" t="t" r="r" b="b"/>
                <a:pathLst>
                  <a:path w="932" h="932" extrusionOk="0">
                    <a:moveTo>
                      <a:pt x="466" y="931"/>
                    </a:moveTo>
                    <a:lnTo>
                      <a:pt x="466" y="931"/>
                    </a:lnTo>
                    <a:lnTo>
                      <a:pt x="563" y="922"/>
                    </a:lnTo>
                    <a:lnTo>
                      <a:pt x="651" y="896"/>
                    </a:lnTo>
                    <a:lnTo>
                      <a:pt x="730" y="852"/>
                    </a:lnTo>
                    <a:lnTo>
                      <a:pt x="800" y="799"/>
                    </a:lnTo>
                    <a:lnTo>
                      <a:pt x="853" y="729"/>
                    </a:lnTo>
                    <a:lnTo>
                      <a:pt x="897" y="650"/>
                    </a:lnTo>
                    <a:lnTo>
                      <a:pt x="923" y="562"/>
                    </a:lnTo>
                    <a:lnTo>
                      <a:pt x="932" y="466"/>
                    </a:lnTo>
                    <a:lnTo>
                      <a:pt x="932" y="466"/>
                    </a:lnTo>
                    <a:lnTo>
                      <a:pt x="923" y="369"/>
                    </a:lnTo>
                    <a:lnTo>
                      <a:pt x="897" y="281"/>
                    </a:lnTo>
                    <a:lnTo>
                      <a:pt x="853" y="202"/>
                    </a:lnTo>
                    <a:lnTo>
                      <a:pt x="800" y="141"/>
                    </a:lnTo>
                    <a:lnTo>
                      <a:pt x="730" y="79"/>
                    </a:lnTo>
                    <a:lnTo>
                      <a:pt x="651" y="35"/>
                    </a:lnTo>
                    <a:lnTo>
                      <a:pt x="563" y="9"/>
                    </a:lnTo>
                    <a:lnTo>
                      <a:pt x="466" y="0"/>
                    </a:lnTo>
                    <a:lnTo>
                      <a:pt x="466" y="0"/>
                    </a:lnTo>
                    <a:lnTo>
                      <a:pt x="370" y="9"/>
                    </a:lnTo>
                    <a:lnTo>
                      <a:pt x="282" y="35"/>
                    </a:lnTo>
                    <a:lnTo>
                      <a:pt x="203" y="79"/>
                    </a:lnTo>
                    <a:lnTo>
                      <a:pt x="141" y="141"/>
                    </a:lnTo>
                    <a:lnTo>
                      <a:pt x="80" y="202"/>
                    </a:lnTo>
                    <a:lnTo>
                      <a:pt x="36" y="281"/>
                    </a:lnTo>
                    <a:lnTo>
                      <a:pt x="10" y="369"/>
                    </a:lnTo>
                    <a:lnTo>
                      <a:pt x="1" y="466"/>
                    </a:lnTo>
                    <a:lnTo>
                      <a:pt x="1" y="466"/>
                    </a:lnTo>
                    <a:lnTo>
                      <a:pt x="10" y="562"/>
                    </a:lnTo>
                    <a:lnTo>
                      <a:pt x="36" y="650"/>
                    </a:lnTo>
                    <a:lnTo>
                      <a:pt x="80" y="729"/>
                    </a:lnTo>
                    <a:lnTo>
                      <a:pt x="141" y="799"/>
                    </a:lnTo>
                    <a:lnTo>
                      <a:pt x="203" y="852"/>
                    </a:lnTo>
                    <a:lnTo>
                      <a:pt x="282" y="896"/>
                    </a:lnTo>
                    <a:lnTo>
                      <a:pt x="370" y="922"/>
                    </a:lnTo>
                    <a:lnTo>
                      <a:pt x="466" y="931"/>
                    </a:lnTo>
                    <a:lnTo>
                      <a:pt x="466" y="9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74;p34">
                <a:extLst>
                  <a:ext uri="{FF2B5EF4-FFF2-40B4-BE49-F238E27FC236}">
                    <a16:creationId xmlns:a16="http://schemas.microsoft.com/office/drawing/2014/main" id="{D34296CC-A58B-872C-9B33-F60C532E9581}"/>
                  </a:ext>
                </a:extLst>
              </p:cNvPr>
              <p:cNvSpPr/>
              <p:nvPr/>
            </p:nvSpPr>
            <p:spPr>
              <a:xfrm>
                <a:off x="4884016" y="3311050"/>
                <a:ext cx="76829" cy="76829"/>
              </a:xfrm>
              <a:custGeom>
                <a:avLst/>
                <a:gdLst/>
                <a:ahLst/>
                <a:cxnLst/>
                <a:rect l="l" t="t" r="r" b="b"/>
                <a:pathLst>
                  <a:path w="932" h="932" extrusionOk="0">
                    <a:moveTo>
                      <a:pt x="466" y="932"/>
                    </a:moveTo>
                    <a:lnTo>
                      <a:pt x="466" y="932"/>
                    </a:lnTo>
                    <a:lnTo>
                      <a:pt x="554" y="923"/>
                    </a:lnTo>
                    <a:lnTo>
                      <a:pt x="642" y="897"/>
                    </a:lnTo>
                    <a:lnTo>
                      <a:pt x="721" y="853"/>
                    </a:lnTo>
                    <a:lnTo>
                      <a:pt x="791" y="791"/>
                    </a:lnTo>
                    <a:lnTo>
                      <a:pt x="853" y="730"/>
                    </a:lnTo>
                    <a:lnTo>
                      <a:pt x="888" y="651"/>
                    </a:lnTo>
                    <a:lnTo>
                      <a:pt x="923" y="563"/>
                    </a:lnTo>
                    <a:lnTo>
                      <a:pt x="932" y="466"/>
                    </a:lnTo>
                    <a:lnTo>
                      <a:pt x="932" y="466"/>
                    </a:lnTo>
                    <a:lnTo>
                      <a:pt x="923" y="370"/>
                    </a:lnTo>
                    <a:lnTo>
                      <a:pt x="888" y="282"/>
                    </a:lnTo>
                    <a:lnTo>
                      <a:pt x="853" y="203"/>
                    </a:lnTo>
                    <a:lnTo>
                      <a:pt x="791" y="133"/>
                    </a:lnTo>
                    <a:lnTo>
                      <a:pt x="721" y="80"/>
                    </a:lnTo>
                    <a:lnTo>
                      <a:pt x="642" y="36"/>
                    </a:lnTo>
                    <a:lnTo>
                      <a:pt x="554" y="10"/>
                    </a:lnTo>
                    <a:lnTo>
                      <a:pt x="466" y="1"/>
                    </a:lnTo>
                    <a:lnTo>
                      <a:pt x="466" y="1"/>
                    </a:lnTo>
                    <a:lnTo>
                      <a:pt x="369" y="10"/>
                    </a:lnTo>
                    <a:lnTo>
                      <a:pt x="282" y="36"/>
                    </a:lnTo>
                    <a:lnTo>
                      <a:pt x="203" y="80"/>
                    </a:lnTo>
                    <a:lnTo>
                      <a:pt x="132" y="133"/>
                    </a:lnTo>
                    <a:lnTo>
                      <a:pt x="80" y="203"/>
                    </a:lnTo>
                    <a:lnTo>
                      <a:pt x="36" y="282"/>
                    </a:lnTo>
                    <a:lnTo>
                      <a:pt x="9" y="370"/>
                    </a:lnTo>
                    <a:lnTo>
                      <a:pt x="1" y="466"/>
                    </a:lnTo>
                    <a:lnTo>
                      <a:pt x="1" y="466"/>
                    </a:lnTo>
                    <a:lnTo>
                      <a:pt x="9" y="563"/>
                    </a:lnTo>
                    <a:lnTo>
                      <a:pt x="36" y="651"/>
                    </a:lnTo>
                    <a:lnTo>
                      <a:pt x="80" y="730"/>
                    </a:lnTo>
                    <a:lnTo>
                      <a:pt x="132" y="791"/>
                    </a:lnTo>
                    <a:lnTo>
                      <a:pt x="203" y="853"/>
                    </a:lnTo>
                    <a:lnTo>
                      <a:pt x="282" y="897"/>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75;p34">
                <a:extLst>
                  <a:ext uri="{FF2B5EF4-FFF2-40B4-BE49-F238E27FC236}">
                    <a16:creationId xmlns:a16="http://schemas.microsoft.com/office/drawing/2014/main" id="{D961FC05-C73C-848C-55CD-F658F81CF749}"/>
                  </a:ext>
                </a:extLst>
              </p:cNvPr>
              <p:cNvSpPr/>
              <p:nvPr/>
            </p:nvSpPr>
            <p:spPr>
              <a:xfrm>
                <a:off x="4311257" y="3311050"/>
                <a:ext cx="76829" cy="76829"/>
              </a:xfrm>
              <a:custGeom>
                <a:avLst/>
                <a:gdLst/>
                <a:ahLst/>
                <a:cxnLst/>
                <a:rect l="l" t="t" r="r" b="b"/>
                <a:pathLst>
                  <a:path w="932" h="932" extrusionOk="0">
                    <a:moveTo>
                      <a:pt x="466" y="932"/>
                    </a:moveTo>
                    <a:lnTo>
                      <a:pt x="466" y="932"/>
                    </a:lnTo>
                    <a:lnTo>
                      <a:pt x="563" y="923"/>
                    </a:lnTo>
                    <a:lnTo>
                      <a:pt x="650" y="897"/>
                    </a:lnTo>
                    <a:lnTo>
                      <a:pt x="729" y="853"/>
                    </a:lnTo>
                    <a:lnTo>
                      <a:pt x="800" y="791"/>
                    </a:lnTo>
                    <a:lnTo>
                      <a:pt x="852" y="730"/>
                    </a:lnTo>
                    <a:lnTo>
                      <a:pt x="896" y="651"/>
                    </a:lnTo>
                    <a:lnTo>
                      <a:pt x="923" y="563"/>
                    </a:lnTo>
                    <a:lnTo>
                      <a:pt x="932" y="466"/>
                    </a:lnTo>
                    <a:lnTo>
                      <a:pt x="932" y="466"/>
                    </a:lnTo>
                    <a:lnTo>
                      <a:pt x="923" y="370"/>
                    </a:lnTo>
                    <a:lnTo>
                      <a:pt x="896" y="282"/>
                    </a:lnTo>
                    <a:lnTo>
                      <a:pt x="852" y="203"/>
                    </a:lnTo>
                    <a:lnTo>
                      <a:pt x="800" y="133"/>
                    </a:lnTo>
                    <a:lnTo>
                      <a:pt x="729" y="80"/>
                    </a:lnTo>
                    <a:lnTo>
                      <a:pt x="650" y="36"/>
                    </a:lnTo>
                    <a:lnTo>
                      <a:pt x="563" y="10"/>
                    </a:lnTo>
                    <a:lnTo>
                      <a:pt x="466" y="1"/>
                    </a:lnTo>
                    <a:lnTo>
                      <a:pt x="466" y="1"/>
                    </a:lnTo>
                    <a:lnTo>
                      <a:pt x="378" y="10"/>
                    </a:lnTo>
                    <a:lnTo>
                      <a:pt x="290" y="36"/>
                    </a:lnTo>
                    <a:lnTo>
                      <a:pt x="211" y="80"/>
                    </a:lnTo>
                    <a:lnTo>
                      <a:pt x="141" y="133"/>
                    </a:lnTo>
                    <a:lnTo>
                      <a:pt x="79" y="203"/>
                    </a:lnTo>
                    <a:lnTo>
                      <a:pt x="36" y="282"/>
                    </a:lnTo>
                    <a:lnTo>
                      <a:pt x="9" y="370"/>
                    </a:lnTo>
                    <a:lnTo>
                      <a:pt x="0" y="466"/>
                    </a:lnTo>
                    <a:lnTo>
                      <a:pt x="0" y="466"/>
                    </a:lnTo>
                    <a:lnTo>
                      <a:pt x="9" y="563"/>
                    </a:lnTo>
                    <a:lnTo>
                      <a:pt x="36" y="651"/>
                    </a:lnTo>
                    <a:lnTo>
                      <a:pt x="79" y="730"/>
                    </a:lnTo>
                    <a:lnTo>
                      <a:pt x="141" y="791"/>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76;p34">
                <a:extLst>
                  <a:ext uri="{FF2B5EF4-FFF2-40B4-BE49-F238E27FC236}">
                    <a16:creationId xmlns:a16="http://schemas.microsoft.com/office/drawing/2014/main" id="{F94BEEB4-943F-EE43-327E-E9C279A3DD16}"/>
                  </a:ext>
                </a:extLst>
              </p:cNvPr>
              <p:cNvSpPr/>
              <p:nvPr/>
            </p:nvSpPr>
            <p:spPr>
              <a:xfrm>
                <a:off x="3739240" y="3311050"/>
                <a:ext cx="76829" cy="76829"/>
              </a:xfrm>
              <a:custGeom>
                <a:avLst/>
                <a:gdLst/>
                <a:ahLst/>
                <a:cxnLst/>
                <a:rect l="l" t="t" r="r" b="b"/>
                <a:pathLst>
                  <a:path w="932" h="932" extrusionOk="0">
                    <a:moveTo>
                      <a:pt x="466" y="932"/>
                    </a:moveTo>
                    <a:lnTo>
                      <a:pt x="466" y="932"/>
                    </a:lnTo>
                    <a:lnTo>
                      <a:pt x="554" y="923"/>
                    </a:lnTo>
                    <a:lnTo>
                      <a:pt x="641" y="897"/>
                    </a:lnTo>
                    <a:lnTo>
                      <a:pt x="720" y="853"/>
                    </a:lnTo>
                    <a:lnTo>
                      <a:pt x="791" y="791"/>
                    </a:lnTo>
                    <a:lnTo>
                      <a:pt x="852" y="730"/>
                    </a:lnTo>
                    <a:lnTo>
                      <a:pt x="896" y="651"/>
                    </a:lnTo>
                    <a:lnTo>
                      <a:pt x="922" y="563"/>
                    </a:lnTo>
                    <a:lnTo>
                      <a:pt x="931" y="466"/>
                    </a:lnTo>
                    <a:lnTo>
                      <a:pt x="931" y="466"/>
                    </a:lnTo>
                    <a:lnTo>
                      <a:pt x="922" y="370"/>
                    </a:lnTo>
                    <a:lnTo>
                      <a:pt x="896" y="282"/>
                    </a:lnTo>
                    <a:lnTo>
                      <a:pt x="852" y="203"/>
                    </a:lnTo>
                    <a:lnTo>
                      <a:pt x="791" y="133"/>
                    </a:lnTo>
                    <a:lnTo>
                      <a:pt x="720" y="80"/>
                    </a:lnTo>
                    <a:lnTo>
                      <a:pt x="641" y="36"/>
                    </a:lnTo>
                    <a:lnTo>
                      <a:pt x="554" y="10"/>
                    </a:lnTo>
                    <a:lnTo>
                      <a:pt x="466" y="1"/>
                    </a:lnTo>
                    <a:lnTo>
                      <a:pt x="466" y="1"/>
                    </a:lnTo>
                    <a:lnTo>
                      <a:pt x="369" y="10"/>
                    </a:lnTo>
                    <a:lnTo>
                      <a:pt x="281" y="36"/>
                    </a:lnTo>
                    <a:lnTo>
                      <a:pt x="202" y="80"/>
                    </a:lnTo>
                    <a:lnTo>
                      <a:pt x="132" y="133"/>
                    </a:lnTo>
                    <a:lnTo>
                      <a:pt x="79" y="203"/>
                    </a:lnTo>
                    <a:lnTo>
                      <a:pt x="35" y="282"/>
                    </a:lnTo>
                    <a:lnTo>
                      <a:pt x="9" y="370"/>
                    </a:lnTo>
                    <a:lnTo>
                      <a:pt x="0" y="466"/>
                    </a:lnTo>
                    <a:lnTo>
                      <a:pt x="0" y="466"/>
                    </a:lnTo>
                    <a:lnTo>
                      <a:pt x="9" y="563"/>
                    </a:lnTo>
                    <a:lnTo>
                      <a:pt x="35" y="651"/>
                    </a:lnTo>
                    <a:lnTo>
                      <a:pt x="79" y="730"/>
                    </a:lnTo>
                    <a:lnTo>
                      <a:pt x="132" y="791"/>
                    </a:lnTo>
                    <a:lnTo>
                      <a:pt x="202" y="853"/>
                    </a:lnTo>
                    <a:lnTo>
                      <a:pt x="281" y="897"/>
                    </a:lnTo>
                    <a:lnTo>
                      <a:pt x="369"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77;p34">
                <a:extLst>
                  <a:ext uri="{FF2B5EF4-FFF2-40B4-BE49-F238E27FC236}">
                    <a16:creationId xmlns:a16="http://schemas.microsoft.com/office/drawing/2014/main" id="{677D5076-90EE-EEE3-4E47-7F6AEADD49AA}"/>
                  </a:ext>
                </a:extLst>
              </p:cNvPr>
              <p:cNvSpPr/>
              <p:nvPr/>
            </p:nvSpPr>
            <p:spPr>
              <a:xfrm>
                <a:off x="3166481" y="3311050"/>
                <a:ext cx="76829" cy="76829"/>
              </a:xfrm>
              <a:custGeom>
                <a:avLst/>
                <a:gdLst/>
                <a:ahLst/>
                <a:cxnLst/>
                <a:rect l="l" t="t" r="r" b="b"/>
                <a:pathLst>
                  <a:path w="932" h="932" extrusionOk="0">
                    <a:moveTo>
                      <a:pt x="466" y="932"/>
                    </a:moveTo>
                    <a:lnTo>
                      <a:pt x="466" y="932"/>
                    </a:lnTo>
                    <a:lnTo>
                      <a:pt x="562" y="923"/>
                    </a:lnTo>
                    <a:lnTo>
                      <a:pt x="650" y="897"/>
                    </a:lnTo>
                    <a:lnTo>
                      <a:pt x="729" y="853"/>
                    </a:lnTo>
                    <a:lnTo>
                      <a:pt x="799" y="791"/>
                    </a:lnTo>
                    <a:lnTo>
                      <a:pt x="852" y="730"/>
                    </a:lnTo>
                    <a:lnTo>
                      <a:pt x="896" y="651"/>
                    </a:lnTo>
                    <a:lnTo>
                      <a:pt x="922" y="563"/>
                    </a:lnTo>
                    <a:lnTo>
                      <a:pt x="931" y="466"/>
                    </a:lnTo>
                    <a:lnTo>
                      <a:pt x="931" y="466"/>
                    </a:lnTo>
                    <a:lnTo>
                      <a:pt x="922" y="370"/>
                    </a:lnTo>
                    <a:lnTo>
                      <a:pt x="896" y="282"/>
                    </a:lnTo>
                    <a:lnTo>
                      <a:pt x="852" y="203"/>
                    </a:lnTo>
                    <a:lnTo>
                      <a:pt x="799" y="133"/>
                    </a:lnTo>
                    <a:lnTo>
                      <a:pt x="729" y="80"/>
                    </a:lnTo>
                    <a:lnTo>
                      <a:pt x="650" y="36"/>
                    </a:lnTo>
                    <a:lnTo>
                      <a:pt x="562" y="10"/>
                    </a:lnTo>
                    <a:lnTo>
                      <a:pt x="466" y="1"/>
                    </a:lnTo>
                    <a:lnTo>
                      <a:pt x="466" y="1"/>
                    </a:lnTo>
                    <a:lnTo>
                      <a:pt x="378" y="10"/>
                    </a:lnTo>
                    <a:lnTo>
                      <a:pt x="290" y="36"/>
                    </a:lnTo>
                    <a:lnTo>
                      <a:pt x="211" y="80"/>
                    </a:lnTo>
                    <a:lnTo>
                      <a:pt x="141" y="133"/>
                    </a:lnTo>
                    <a:lnTo>
                      <a:pt x="79" y="203"/>
                    </a:lnTo>
                    <a:lnTo>
                      <a:pt x="44" y="282"/>
                    </a:lnTo>
                    <a:lnTo>
                      <a:pt x="9" y="370"/>
                    </a:lnTo>
                    <a:lnTo>
                      <a:pt x="0" y="466"/>
                    </a:lnTo>
                    <a:lnTo>
                      <a:pt x="0" y="466"/>
                    </a:lnTo>
                    <a:lnTo>
                      <a:pt x="9" y="563"/>
                    </a:lnTo>
                    <a:lnTo>
                      <a:pt x="44" y="651"/>
                    </a:lnTo>
                    <a:lnTo>
                      <a:pt x="79" y="730"/>
                    </a:lnTo>
                    <a:lnTo>
                      <a:pt x="141" y="791"/>
                    </a:lnTo>
                    <a:lnTo>
                      <a:pt x="211" y="853"/>
                    </a:lnTo>
                    <a:lnTo>
                      <a:pt x="290" y="897"/>
                    </a:lnTo>
                    <a:lnTo>
                      <a:pt x="378" y="923"/>
                    </a:lnTo>
                    <a:lnTo>
                      <a:pt x="466" y="932"/>
                    </a:lnTo>
                    <a:lnTo>
                      <a:pt x="466" y="9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78;p34">
                <a:extLst>
                  <a:ext uri="{FF2B5EF4-FFF2-40B4-BE49-F238E27FC236}">
                    <a16:creationId xmlns:a16="http://schemas.microsoft.com/office/drawing/2014/main" id="{C6507814-7FB5-0DD4-EB5A-4EAAAF19D0A8}"/>
                  </a:ext>
                </a:extLst>
              </p:cNvPr>
              <p:cNvSpPr/>
              <p:nvPr/>
            </p:nvSpPr>
            <p:spPr>
              <a:xfrm>
                <a:off x="2482188" y="2726750"/>
                <a:ext cx="4179619" cy="695174"/>
              </a:xfrm>
              <a:custGeom>
                <a:avLst/>
                <a:gdLst/>
                <a:ahLst/>
                <a:cxnLst/>
                <a:rect l="l" t="t" r="r" b="b"/>
                <a:pathLst>
                  <a:path w="50702" h="8433" extrusionOk="0">
                    <a:moveTo>
                      <a:pt x="46669" y="668"/>
                    </a:moveTo>
                    <a:lnTo>
                      <a:pt x="46845" y="685"/>
                    </a:lnTo>
                    <a:lnTo>
                      <a:pt x="47021" y="712"/>
                    </a:lnTo>
                    <a:lnTo>
                      <a:pt x="47196" y="738"/>
                    </a:lnTo>
                    <a:lnTo>
                      <a:pt x="47363" y="782"/>
                    </a:lnTo>
                    <a:lnTo>
                      <a:pt x="47539" y="826"/>
                    </a:lnTo>
                    <a:lnTo>
                      <a:pt x="47697" y="887"/>
                    </a:lnTo>
                    <a:lnTo>
                      <a:pt x="47864" y="949"/>
                    </a:lnTo>
                    <a:lnTo>
                      <a:pt x="48022" y="1019"/>
                    </a:lnTo>
                    <a:lnTo>
                      <a:pt x="48171" y="1098"/>
                    </a:lnTo>
                    <a:lnTo>
                      <a:pt x="48321" y="1186"/>
                    </a:lnTo>
                    <a:lnTo>
                      <a:pt x="48461" y="1274"/>
                    </a:lnTo>
                    <a:lnTo>
                      <a:pt x="48602" y="1371"/>
                    </a:lnTo>
                    <a:lnTo>
                      <a:pt x="48733" y="1476"/>
                    </a:lnTo>
                    <a:lnTo>
                      <a:pt x="48865" y="1590"/>
                    </a:lnTo>
                    <a:lnTo>
                      <a:pt x="48988" y="1704"/>
                    </a:lnTo>
                    <a:lnTo>
                      <a:pt x="49102" y="1836"/>
                    </a:lnTo>
                    <a:lnTo>
                      <a:pt x="49217" y="1959"/>
                    </a:lnTo>
                    <a:lnTo>
                      <a:pt x="49322" y="2091"/>
                    </a:lnTo>
                    <a:lnTo>
                      <a:pt x="49419" y="2231"/>
                    </a:lnTo>
                    <a:lnTo>
                      <a:pt x="49515" y="2381"/>
                    </a:lnTo>
                    <a:lnTo>
                      <a:pt x="49603" y="2530"/>
                    </a:lnTo>
                    <a:lnTo>
                      <a:pt x="49682" y="2679"/>
                    </a:lnTo>
                    <a:lnTo>
                      <a:pt x="49752" y="2837"/>
                    </a:lnTo>
                    <a:lnTo>
                      <a:pt x="49814" y="2996"/>
                    </a:lnTo>
                    <a:lnTo>
                      <a:pt x="49867" y="3162"/>
                    </a:lnTo>
                    <a:lnTo>
                      <a:pt x="49919" y="3329"/>
                    </a:lnTo>
                    <a:lnTo>
                      <a:pt x="49954" y="3496"/>
                    </a:lnTo>
                    <a:lnTo>
                      <a:pt x="49990" y="3672"/>
                    </a:lnTo>
                    <a:lnTo>
                      <a:pt x="50007" y="3848"/>
                    </a:lnTo>
                    <a:lnTo>
                      <a:pt x="50025" y="4032"/>
                    </a:lnTo>
                    <a:lnTo>
                      <a:pt x="50033" y="4217"/>
                    </a:lnTo>
                    <a:lnTo>
                      <a:pt x="50025" y="4392"/>
                    </a:lnTo>
                    <a:lnTo>
                      <a:pt x="50007" y="4577"/>
                    </a:lnTo>
                    <a:lnTo>
                      <a:pt x="49990" y="4752"/>
                    </a:lnTo>
                    <a:lnTo>
                      <a:pt x="49954" y="4928"/>
                    </a:lnTo>
                    <a:lnTo>
                      <a:pt x="49919" y="5095"/>
                    </a:lnTo>
                    <a:lnTo>
                      <a:pt x="49867" y="5262"/>
                    </a:lnTo>
                    <a:lnTo>
                      <a:pt x="49814" y="5429"/>
                    </a:lnTo>
                    <a:lnTo>
                      <a:pt x="49752" y="5587"/>
                    </a:lnTo>
                    <a:lnTo>
                      <a:pt x="49682" y="5745"/>
                    </a:lnTo>
                    <a:lnTo>
                      <a:pt x="49603" y="5903"/>
                    </a:lnTo>
                    <a:lnTo>
                      <a:pt x="49515" y="6052"/>
                    </a:lnTo>
                    <a:lnTo>
                      <a:pt x="49419" y="6193"/>
                    </a:lnTo>
                    <a:lnTo>
                      <a:pt x="49322" y="6333"/>
                    </a:lnTo>
                    <a:lnTo>
                      <a:pt x="49217" y="6465"/>
                    </a:lnTo>
                    <a:lnTo>
                      <a:pt x="49102" y="6597"/>
                    </a:lnTo>
                    <a:lnTo>
                      <a:pt x="48988" y="6720"/>
                    </a:lnTo>
                    <a:lnTo>
                      <a:pt x="48865" y="6834"/>
                    </a:lnTo>
                    <a:lnTo>
                      <a:pt x="48733" y="6948"/>
                    </a:lnTo>
                    <a:lnTo>
                      <a:pt x="48602" y="7054"/>
                    </a:lnTo>
                    <a:lnTo>
                      <a:pt x="48461" y="7150"/>
                    </a:lnTo>
                    <a:lnTo>
                      <a:pt x="48321" y="7247"/>
                    </a:lnTo>
                    <a:lnTo>
                      <a:pt x="48171" y="7326"/>
                    </a:lnTo>
                    <a:lnTo>
                      <a:pt x="48022" y="7405"/>
                    </a:lnTo>
                    <a:lnTo>
                      <a:pt x="47864" y="7475"/>
                    </a:lnTo>
                    <a:lnTo>
                      <a:pt x="47697" y="7546"/>
                    </a:lnTo>
                    <a:lnTo>
                      <a:pt x="47539" y="7598"/>
                    </a:lnTo>
                    <a:lnTo>
                      <a:pt x="47363" y="7651"/>
                    </a:lnTo>
                    <a:lnTo>
                      <a:pt x="47196" y="7686"/>
                    </a:lnTo>
                    <a:lnTo>
                      <a:pt x="47021" y="7721"/>
                    </a:lnTo>
                    <a:lnTo>
                      <a:pt x="46845" y="7739"/>
                    </a:lnTo>
                    <a:lnTo>
                      <a:pt x="46669" y="7756"/>
                    </a:lnTo>
                    <a:lnTo>
                      <a:pt x="4032" y="7756"/>
                    </a:lnTo>
                    <a:lnTo>
                      <a:pt x="3856" y="7739"/>
                    </a:lnTo>
                    <a:lnTo>
                      <a:pt x="3681" y="7721"/>
                    </a:lnTo>
                    <a:lnTo>
                      <a:pt x="3505" y="7686"/>
                    </a:lnTo>
                    <a:lnTo>
                      <a:pt x="3329" y="7651"/>
                    </a:lnTo>
                    <a:lnTo>
                      <a:pt x="3162" y="7598"/>
                    </a:lnTo>
                    <a:lnTo>
                      <a:pt x="2996" y="7546"/>
                    </a:lnTo>
                    <a:lnTo>
                      <a:pt x="2837" y="7475"/>
                    </a:lnTo>
                    <a:lnTo>
                      <a:pt x="2679" y="7405"/>
                    </a:lnTo>
                    <a:lnTo>
                      <a:pt x="2530" y="7326"/>
                    </a:lnTo>
                    <a:lnTo>
                      <a:pt x="2381" y="7247"/>
                    </a:lnTo>
                    <a:lnTo>
                      <a:pt x="2240" y="7150"/>
                    </a:lnTo>
                    <a:lnTo>
                      <a:pt x="2100" y="7054"/>
                    </a:lnTo>
                    <a:lnTo>
                      <a:pt x="1959" y="6948"/>
                    </a:lnTo>
                    <a:lnTo>
                      <a:pt x="1836" y="6834"/>
                    </a:lnTo>
                    <a:lnTo>
                      <a:pt x="1713" y="6720"/>
                    </a:lnTo>
                    <a:lnTo>
                      <a:pt x="1590" y="6597"/>
                    </a:lnTo>
                    <a:lnTo>
                      <a:pt x="1485" y="6465"/>
                    </a:lnTo>
                    <a:lnTo>
                      <a:pt x="1379" y="6333"/>
                    </a:lnTo>
                    <a:lnTo>
                      <a:pt x="1274" y="6193"/>
                    </a:lnTo>
                    <a:lnTo>
                      <a:pt x="1186" y="6052"/>
                    </a:lnTo>
                    <a:lnTo>
                      <a:pt x="1098" y="5903"/>
                    </a:lnTo>
                    <a:lnTo>
                      <a:pt x="1019" y="5745"/>
                    </a:lnTo>
                    <a:lnTo>
                      <a:pt x="949" y="5587"/>
                    </a:lnTo>
                    <a:lnTo>
                      <a:pt x="887" y="5429"/>
                    </a:lnTo>
                    <a:lnTo>
                      <a:pt x="826" y="5262"/>
                    </a:lnTo>
                    <a:lnTo>
                      <a:pt x="782" y="5095"/>
                    </a:lnTo>
                    <a:lnTo>
                      <a:pt x="738" y="4928"/>
                    </a:lnTo>
                    <a:lnTo>
                      <a:pt x="712" y="4752"/>
                    </a:lnTo>
                    <a:lnTo>
                      <a:pt x="685" y="4577"/>
                    </a:lnTo>
                    <a:lnTo>
                      <a:pt x="677" y="4392"/>
                    </a:lnTo>
                    <a:lnTo>
                      <a:pt x="668" y="4217"/>
                    </a:lnTo>
                    <a:lnTo>
                      <a:pt x="677" y="4032"/>
                    </a:lnTo>
                    <a:lnTo>
                      <a:pt x="685" y="3848"/>
                    </a:lnTo>
                    <a:lnTo>
                      <a:pt x="712" y="3672"/>
                    </a:lnTo>
                    <a:lnTo>
                      <a:pt x="738" y="3496"/>
                    </a:lnTo>
                    <a:lnTo>
                      <a:pt x="782" y="3329"/>
                    </a:lnTo>
                    <a:lnTo>
                      <a:pt x="826" y="3162"/>
                    </a:lnTo>
                    <a:lnTo>
                      <a:pt x="887" y="2996"/>
                    </a:lnTo>
                    <a:lnTo>
                      <a:pt x="949" y="2837"/>
                    </a:lnTo>
                    <a:lnTo>
                      <a:pt x="1019" y="2679"/>
                    </a:lnTo>
                    <a:lnTo>
                      <a:pt x="1098" y="2530"/>
                    </a:lnTo>
                    <a:lnTo>
                      <a:pt x="1186" y="2381"/>
                    </a:lnTo>
                    <a:lnTo>
                      <a:pt x="1274" y="2231"/>
                    </a:lnTo>
                    <a:lnTo>
                      <a:pt x="1379" y="2091"/>
                    </a:lnTo>
                    <a:lnTo>
                      <a:pt x="1485" y="1959"/>
                    </a:lnTo>
                    <a:lnTo>
                      <a:pt x="1590" y="1836"/>
                    </a:lnTo>
                    <a:lnTo>
                      <a:pt x="1713" y="1704"/>
                    </a:lnTo>
                    <a:lnTo>
                      <a:pt x="1836" y="1590"/>
                    </a:lnTo>
                    <a:lnTo>
                      <a:pt x="1959" y="1476"/>
                    </a:lnTo>
                    <a:lnTo>
                      <a:pt x="2100" y="1371"/>
                    </a:lnTo>
                    <a:lnTo>
                      <a:pt x="2240" y="1274"/>
                    </a:lnTo>
                    <a:lnTo>
                      <a:pt x="2381" y="1186"/>
                    </a:lnTo>
                    <a:lnTo>
                      <a:pt x="2530" y="1098"/>
                    </a:lnTo>
                    <a:lnTo>
                      <a:pt x="2679" y="1019"/>
                    </a:lnTo>
                    <a:lnTo>
                      <a:pt x="2837" y="949"/>
                    </a:lnTo>
                    <a:lnTo>
                      <a:pt x="2996" y="887"/>
                    </a:lnTo>
                    <a:lnTo>
                      <a:pt x="3162" y="826"/>
                    </a:lnTo>
                    <a:lnTo>
                      <a:pt x="3329" y="782"/>
                    </a:lnTo>
                    <a:lnTo>
                      <a:pt x="3505" y="738"/>
                    </a:lnTo>
                    <a:lnTo>
                      <a:pt x="3681" y="712"/>
                    </a:lnTo>
                    <a:lnTo>
                      <a:pt x="3856" y="685"/>
                    </a:lnTo>
                    <a:lnTo>
                      <a:pt x="4032" y="668"/>
                    </a:lnTo>
                    <a:close/>
                    <a:moveTo>
                      <a:pt x="4216" y="0"/>
                    </a:moveTo>
                    <a:lnTo>
                      <a:pt x="3997" y="9"/>
                    </a:lnTo>
                    <a:lnTo>
                      <a:pt x="3786" y="18"/>
                    </a:lnTo>
                    <a:lnTo>
                      <a:pt x="3575" y="44"/>
                    </a:lnTo>
                    <a:lnTo>
                      <a:pt x="3364" y="88"/>
                    </a:lnTo>
                    <a:lnTo>
                      <a:pt x="3162" y="132"/>
                    </a:lnTo>
                    <a:lnTo>
                      <a:pt x="2969" y="193"/>
                    </a:lnTo>
                    <a:lnTo>
                      <a:pt x="2767" y="255"/>
                    </a:lnTo>
                    <a:lnTo>
                      <a:pt x="2583" y="334"/>
                    </a:lnTo>
                    <a:lnTo>
                      <a:pt x="2389" y="413"/>
                    </a:lnTo>
                    <a:lnTo>
                      <a:pt x="2214" y="510"/>
                    </a:lnTo>
                    <a:lnTo>
                      <a:pt x="2038" y="615"/>
                    </a:lnTo>
                    <a:lnTo>
                      <a:pt x="1862" y="721"/>
                    </a:lnTo>
                    <a:lnTo>
                      <a:pt x="1696" y="843"/>
                    </a:lnTo>
                    <a:lnTo>
                      <a:pt x="1537" y="966"/>
                    </a:lnTo>
                    <a:lnTo>
                      <a:pt x="1388" y="1098"/>
                    </a:lnTo>
                    <a:lnTo>
                      <a:pt x="1239" y="1239"/>
                    </a:lnTo>
                    <a:lnTo>
                      <a:pt x="1098" y="1379"/>
                    </a:lnTo>
                    <a:lnTo>
                      <a:pt x="966" y="1537"/>
                    </a:lnTo>
                    <a:lnTo>
                      <a:pt x="843" y="1696"/>
                    </a:lnTo>
                    <a:lnTo>
                      <a:pt x="720" y="1862"/>
                    </a:lnTo>
                    <a:lnTo>
                      <a:pt x="615" y="2029"/>
                    </a:lnTo>
                    <a:lnTo>
                      <a:pt x="510" y="2205"/>
                    </a:lnTo>
                    <a:lnTo>
                      <a:pt x="422" y="2389"/>
                    </a:lnTo>
                    <a:lnTo>
                      <a:pt x="334" y="2574"/>
                    </a:lnTo>
                    <a:lnTo>
                      <a:pt x="255" y="2767"/>
                    </a:lnTo>
                    <a:lnTo>
                      <a:pt x="193" y="2960"/>
                    </a:lnTo>
                    <a:lnTo>
                      <a:pt x="132" y="3162"/>
                    </a:lnTo>
                    <a:lnTo>
                      <a:pt x="88" y="3364"/>
                    </a:lnTo>
                    <a:lnTo>
                      <a:pt x="53" y="3575"/>
                    </a:lnTo>
                    <a:lnTo>
                      <a:pt x="27" y="3786"/>
                    </a:lnTo>
                    <a:lnTo>
                      <a:pt x="9" y="3997"/>
                    </a:lnTo>
                    <a:lnTo>
                      <a:pt x="0" y="4217"/>
                    </a:lnTo>
                    <a:lnTo>
                      <a:pt x="9" y="4427"/>
                    </a:lnTo>
                    <a:lnTo>
                      <a:pt x="27" y="4638"/>
                    </a:lnTo>
                    <a:lnTo>
                      <a:pt x="53" y="4849"/>
                    </a:lnTo>
                    <a:lnTo>
                      <a:pt x="88" y="5060"/>
                    </a:lnTo>
                    <a:lnTo>
                      <a:pt x="132" y="5262"/>
                    </a:lnTo>
                    <a:lnTo>
                      <a:pt x="193" y="5464"/>
                    </a:lnTo>
                    <a:lnTo>
                      <a:pt x="255" y="5657"/>
                    </a:lnTo>
                    <a:lnTo>
                      <a:pt x="334" y="5850"/>
                    </a:lnTo>
                    <a:lnTo>
                      <a:pt x="422" y="6035"/>
                    </a:lnTo>
                    <a:lnTo>
                      <a:pt x="510" y="6219"/>
                    </a:lnTo>
                    <a:lnTo>
                      <a:pt x="615" y="6395"/>
                    </a:lnTo>
                    <a:lnTo>
                      <a:pt x="720" y="6562"/>
                    </a:lnTo>
                    <a:lnTo>
                      <a:pt x="843" y="6729"/>
                    </a:lnTo>
                    <a:lnTo>
                      <a:pt x="966" y="6887"/>
                    </a:lnTo>
                    <a:lnTo>
                      <a:pt x="1098" y="7045"/>
                    </a:lnTo>
                    <a:lnTo>
                      <a:pt x="1239" y="7186"/>
                    </a:lnTo>
                    <a:lnTo>
                      <a:pt x="1388" y="7326"/>
                    </a:lnTo>
                    <a:lnTo>
                      <a:pt x="1537" y="7458"/>
                    </a:lnTo>
                    <a:lnTo>
                      <a:pt x="1696" y="7590"/>
                    </a:lnTo>
                    <a:lnTo>
                      <a:pt x="1862" y="7704"/>
                    </a:lnTo>
                    <a:lnTo>
                      <a:pt x="2038" y="7818"/>
                    </a:lnTo>
                    <a:lnTo>
                      <a:pt x="2214" y="7915"/>
                    </a:lnTo>
                    <a:lnTo>
                      <a:pt x="2389" y="8011"/>
                    </a:lnTo>
                    <a:lnTo>
                      <a:pt x="2583" y="8090"/>
                    </a:lnTo>
                    <a:lnTo>
                      <a:pt x="2767" y="8169"/>
                    </a:lnTo>
                    <a:lnTo>
                      <a:pt x="2969" y="8240"/>
                    </a:lnTo>
                    <a:lnTo>
                      <a:pt x="3162" y="8292"/>
                    </a:lnTo>
                    <a:lnTo>
                      <a:pt x="3364" y="8345"/>
                    </a:lnTo>
                    <a:lnTo>
                      <a:pt x="3575" y="8380"/>
                    </a:lnTo>
                    <a:lnTo>
                      <a:pt x="3786" y="8406"/>
                    </a:lnTo>
                    <a:lnTo>
                      <a:pt x="3997" y="8424"/>
                    </a:lnTo>
                    <a:lnTo>
                      <a:pt x="4216" y="8424"/>
                    </a:lnTo>
                    <a:lnTo>
                      <a:pt x="4216" y="8433"/>
                    </a:lnTo>
                    <a:lnTo>
                      <a:pt x="46485" y="8433"/>
                    </a:lnTo>
                    <a:lnTo>
                      <a:pt x="46485" y="8424"/>
                    </a:lnTo>
                    <a:lnTo>
                      <a:pt x="46696" y="8424"/>
                    </a:lnTo>
                    <a:lnTo>
                      <a:pt x="46915" y="8406"/>
                    </a:lnTo>
                    <a:lnTo>
                      <a:pt x="47126" y="8380"/>
                    </a:lnTo>
                    <a:lnTo>
                      <a:pt x="47328" y="8345"/>
                    </a:lnTo>
                    <a:lnTo>
                      <a:pt x="47530" y="8292"/>
                    </a:lnTo>
                    <a:lnTo>
                      <a:pt x="47732" y="8240"/>
                    </a:lnTo>
                    <a:lnTo>
                      <a:pt x="47925" y="8169"/>
                    </a:lnTo>
                    <a:lnTo>
                      <a:pt x="48119" y="8090"/>
                    </a:lnTo>
                    <a:lnTo>
                      <a:pt x="48303" y="8011"/>
                    </a:lnTo>
                    <a:lnTo>
                      <a:pt x="48488" y="7915"/>
                    </a:lnTo>
                    <a:lnTo>
                      <a:pt x="48663" y="7818"/>
                    </a:lnTo>
                    <a:lnTo>
                      <a:pt x="48839" y="7704"/>
                    </a:lnTo>
                    <a:lnTo>
                      <a:pt x="48997" y="7590"/>
                    </a:lnTo>
                    <a:lnTo>
                      <a:pt x="49164" y="7458"/>
                    </a:lnTo>
                    <a:lnTo>
                      <a:pt x="49313" y="7326"/>
                    </a:lnTo>
                    <a:lnTo>
                      <a:pt x="49463" y="7186"/>
                    </a:lnTo>
                    <a:lnTo>
                      <a:pt x="49603" y="7045"/>
                    </a:lnTo>
                    <a:lnTo>
                      <a:pt x="49735" y="6887"/>
                    </a:lnTo>
                    <a:lnTo>
                      <a:pt x="49858" y="6729"/>
                    </a:lnTo>
                    <a:lnTo>
                      <a:pt x="49972" y="6562"/>
                    </a:lnTo>
                    <a:lnTo>
                      <a:pt x="50086" y="6395"/>
                    </a:lnTo>
                    <a:lnTo>
                      <a:pt x="50183" y="6219"/>
                    </a:lnTo>
                    <a:lnTo>
                      <a:pt x="50279" y="6035"/>
                    </a:lnTo>
                    <a:lnTo>
                      <a:pt x="50367" y="5850"/>
                    </a:lnTo>
                    <a:lnTo>
                      <a:pt x="50438" y="5657"/>
                    </a:lnTo>
                    <a:lnTo>
                      <a:pt x="50508" y="5464"/>
                    </a:lnTo>
                    <a:lnTo>
                      <a:pt x="50561" y="5262"/>
                    </a:lnTo>
                    <a:lnTo>
                      <a:pt x="50613" y="5060"/>
                    </a:lnTo>
                    <a:lnTo>
                      <a:pt x="50648" y="4849"/>
                    </a:lnTo>
                    <a:lnTo>
                      <a:pt x="50675" y="4638"/>
                    </a:lnTo>
                    <a:lnTo>
                      <a:pt x="50692" y="4427"/>
                    </a:lnTo>
                    <a:lnTo>
                      <a:pt x="50701" y="4217"/>
                    </a:lnTo>
                    <a:lnTo>
                      <a:pt x="50692" y="3997"/>
                    </a:lnTo>
                    <a:lnTo>
                      <a:pt x="50675" y="3786"/>
                    </a:lnTo>
                    <a:lnTo>
                      <a:pt x="50648" y="3575"/>
                    </a:lnTo>
                    <a:lnTo>
                      <a:pt x="50613" y="3364"/>
                    </a:lnTo>
                    <a:lnTo>
                      <a:pt x="50561" y="3162"/>
                    </a:lnTo>
                    <a:lnTo>
                      <a:pt x="50508" y="2960"/>
                    </a:lnTo>
                    <a:lnTo>
                      <a:pt x="50438" y="2767"/>
                    </a:lnTo>
                    <a:lnTo>
                      <a:pt x="50367" y="2574"/>
                    </a:lnTo>
                    <a:lnTo>
                      <a:pt x="50279" y="2389"/>
                    </a:lnTo>
                    <a:lnTo>
                      <a:pt x="50183" y="2205"/>
                    </a:lnTo>
                    <a:lnTo>
                      <a:pt x="50086" y="2029"/>
                    </a:lnTo>
                    <a:lnTo>
                      <a:pt x="49972" y="1862"/>
                    </a:lnTo>
                    <a:lnTo>
                      <a:pt x="49858" y="1696"/>
                    </a:lnTo>
                    <a:lnTo>
                      <a:pt x="49735" y="1537"/>
                    </a:lnTo>
                    <a:lnTo>
                      <a:pt x="49603" y="1379"/>
                    </a:lnTo>
                    <a:lnTo>
                      <a:pt x="49463" y="1239"/>
                    </a:lnTo>
                    <a:lnTo>
                      <a:pt x="49313" y="1098"/>
                    </a:lnTo>
                    <a:lnTo>
                      <a:pt x="49164" y="966"/>
                    </a:lnTo>
                    <a:lnTo>
                      <a:pt x="48997" y="843"/>
                    </a:lnTo>
                    <a:lnTo>
                      <a:pt x="48839" y="721"/>
                    </a:lnTo>
                    <a:lnTo>
                      <a:pt x="48663" y="615"/>
                    </a:lnTo>
                    <a:lnTo>
                      <a:pt x="48488" y="510"/>
                    </a:lnTo>
                    <a:lnTo>
                      <a:pt x="48303" y="413"/>
                    </a:lnTo>
                    <a:lnTo>
                      <a:pt x="48119" y="334"/>
                    </a:lnTo>
                    <a:lnTo>
                      <a:pt x="47925" y="255"/>
                    </a:lnTo>
                    <a:lnTo>
                      <a:pt x="47732" y="193"/>
                    </a:lnTo>
                    <a:lnTo>
                      <a:pt x="47530" y="132"/>
                    </a:lnTo>
                    <a:lnTo>
                      <a:pt x="47328" y="88"/>
                    </a:lnTo>
                    <a:lnTo>
                      <a:pt x="47126" y="44"/>
                    </a:lnTo>
                    <a:lnTo>
                      <a:pt x="46915" y="18"/>
                    </a:lnTo>
                    <a:lnTo>
                      <a:pt x="46696" y="9"/>
                    </a:lnTo>
                    <a:lnTo>
                      <a:pt x="464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79;p34">
                <a:extLst>
                  <a:ext uri="{FF2B5EF4-FFF2-40B4-BE49-F238E27FC236}">
                    <a16:creationId xmlns:a16="http://schemas.microsoft.com/office/drawing/2014/main" id="{777F6F87-99D1-3F6B-F4EE-8DB0A520CBA7}"/>
                  </a:ext>
                </a:extLst>
              </p:cNvPr>
              <p:cNvSpPr/>
              <p:nvPr/>
            </p:nvSpPr>
            <p:spPr>
              <a:xfrm>
                <a:off x="2573361" y="2801271"/>
                <a:ext cx="540279" cy="540279"/>
              </a:xfrm>
              <a:custGeom>
                <a:avLst/>
                <a:gdLst/>
                <a:ahLst/>
                <a:cxnLst/>
                <a:rect l="l" t="t" r="r" b="b"/>
                <a:pathLst>
                  <a:path w="6554" h="6554" extrusionOk="0">
                    <a:moveTo>
                      <a:pt x="5693" y="4068"/>
                    </a:moveTo>
                    <a:lnTo>
                      <a:pt x="6211" y="4674"/>
                    </a:lnTo>
                    <a:lnTo>
                      <a:pt x="5737" y="5421"/>
                    </a:lnTo>
                    <a:lnTo>
                      <a:pt x="5025" y="5236"/>
                    </a:lnTo>
                    <a:lnTo>
                      <a:pt x="5157" y="5930"/>
                    </a:lnTo>
                    <a:lnTo>
                      <a:pt x="4367" y="6343"/>
                    </a:lnTo>
                    <a:lnTo>
                      <a:pt x="3787" y="5763"/>
                    </a:lnTo>
                    <a:lnTo>
                      <a:pt x="3515" y="6554"/>
                    </a:lnTo>
                    <a:lnTo>
                      <a:pt x="2627" y="6510"/>
                    </a:lnTo>
                    <a:lnTo>
                      <a:pt x="2425" y="5746"/>
                    </a:lnTo>
                    <a:lnTo>
                      <a:pt x="1881" y="6211"/>
                    </a:lnTo>
                    <a:lnTo>
                      <a:pt x="1134" y="5737"/>
                    </a:lnTo>
                    <a:lnTo>
                      <a:pt x="1327" y="5008"/>
                    </a:lnTo>
                    <a:lnTo>
                      <a:pt x="546" y="5157"/>
                    </a:lnTo>
                    <a:lnTo>
                      <a:pt x="133" y="4367"/>
                    </a:lnTo>
                    <a:lnTo>
                      <a:pt x="730" y="3769"/>
                    </a:lnTo>
                    <a:lnTo>
                      <a:pt x="1" y="3523"/>
                    </a:lnTo>
                    <a:lnTo>
                      <a:pt x="45" y="2627"/>
                    </a:lnTo>
                    <a:lnTo>
                      <a:pt x="748" y="2443"/>
                    </a:lnTo>
                    <a:lnTo>
                      <a:pt x="265" y="1881"/>
                    </a:lnTo>
                    <a:lnTo>
                      <a:pt x="739" y="1134"/>
                    </a:lnTo>
                    <a:lnTo>
                      <a:pt x="1556" y="1345"/>
                    </a:lnTo>
                    <a:lnTo>
                      <a:pt x="1398" y="546"/>
                    </a:lnTo>
                    <a:lnTo>
                      <a:pt x="2188" y="133"/>
                    </a:lnTo>
                    <a:lnTo>
                      <a:pt x="2724" y="669"/>
                    </a:lnTo>
                    <a:lnTo>
                      <a:pt x="2952" y="1"/>
                    </a:lnTo>
                    <a:lnTo>
                      <a:pt x="3848" y="36"/>
                    </a:lnTo>
                    <a:lnTo>
                      <a:pt x="4050" y="800"/>
                    </a:lnTo>
                    <a:lnTo>
                      <a:pt x="4674" y="265"/>
                    </a:lnTo>
                    <a:lnTo>
                      <a:pt x="5421" y="739"/>
                    </a:lnTo>
                    <a:lnTo>
                      <a:pt x="5210" y="1529"/>
                    </a:lnTo>
                    <a:lnTo>
                      <a:pt x="5930" y="1398"/>
                    </a:lnTo>
                    <a:lnTo>
                      <a:pt x="6343" y="2188"/>
                    </a:lnTo>
                    <a:lnTo>
                      <a:pt x="5825" y="2706"/>
                    </a:lnTo>
                    <a:lnTo>
                      <a:pt x="6554" y="2952"/>
                    </a:lnTo>
                    <a:lnTo>
                      <a:pt x="6519" y="3848"/>
                    </a:lnTo>
                    <a:lnTo>
                      <a:pt x="5693" y="4068"/>
                    </a:lnTo>
                    <a:lnTo>
                      <a:pt x="5693" y="4068"/>
                    </a:lnTo>
                    <a:close/>
                    <a:moveTo>
                      <a:pt x="3418" y="2996"/>
                    </a:moveTo>
                    <a:lnTo>
                      <a:pt x="3418" y="2996"/>
                    </a:lnTo>
                    <a:lnTo>
                      <a:pt x="3356" y="2970"/>
                    </a:lnTo>
                    <a:lnTo>
                      <a:pt x="3295" y="2952"/>
                    </a:lnTo>
                    <a:lnTo>
                      <a:pt x="3225" y="2944"/>
                    </a:lnTo>
                    <a:lnTo>
                      <a:pt x="3163" y="2952"/>
                    </a:lnTo>
                    <a:lnTo>
                      <a:pt x="3102" y="2970"/>
                    </a:lnTo>
                    <a:lnTo>
                      <a:pt x="3049" y="3005"/>
                    </a:lnTo>
                    <a:lnTo>
                      <a:pt x="2996" y="3049"/>
                    </a:lnTo>
                    <a:lnTo>
                      <a:pt x="2961" y="3102"/>
                    </a:lnTo>
                    <a:lnTo>
                      <a:pt x="2961" y="3102"/>
                    </a:lnTo>
                    <a:lnTo>
                      <a:pt x="2926" y="3154"/>
                    </a:lnTo>
                    <a:lnTo>
                      <a:pt x="2908" y="3225"/>
                    </a:lnTo>
                    <a:lnTo>
                      <a:pt x="2908" y="3286"/>
                    </a:lnTo>
                    <a:lnTo>
                      <a:pt x="2917" y="3348"/>
                    </a:lnTo>
                    <a:lnTo>
                      <a:pt x="2935" y="3409"/>
                    </a:lnTo>
                    <a:lnTo>
                      <a:pt x="2961" y="3462"/>
                    </a:lnTo>
                    <a:lnTo>
                      <a:pt x="3005" y="3515"/>
                    </a:lnTo>
                    <a:lnTo>
                      <a:pt x="3058" y="3558"/>
                    </a:lnTo>
                    <a:lnTo>
                      <a:pt x="3058" y="3558"/>
                    </a:lnTo>
                    <a:lnTo>
                      <a:pt x="3119" y="3585"/>
                    </a:lnTo>
                    <a:lnTo>
                      <a:pt x="3181" y="3602"/>
                    </a:lnTo>
                    <a:lnTo>
                      <a:pt x="3251" y="3611"/>
                    </a:lnTo>
                    <a:lnTo>
                      <a:pt x="3313" y="3602"/>
                    </a:lnTo>
                    <a:lnTo>
                      <a:pt x="3374" y="3576"/>
                    </a:lnTo>
                    <a:lnTo>
                      <a:pt x="3427" y="3550"/>
                    </a:lnTo>
                    <a:lnTo>
                      <a:pt x="3479" y="3506"/>
                    </a:lnTo>
                    <a:lnTo>
                      <a:pt x="3515" y="3453"/>
                    </a:lnTo>
                    <a:lnTo>
                      <a:pt x="3515" y="3453"/>
                    </a:lnTo>
                    <a:lnTo>
                      <a:pt x="3550" y="3392"/>
                    </a:lnTo>
                    <a:lnTo>
                      <a:pt x="3567" y="3330"/>
                    </a:lnTo>
                    <a:lnTo>
                      <a:pt x="3567" y="3269"/>
                    </a:lnTo>
                    <a:lnTo>
                      <a:pt x="3558" y="3207"/>
                    </a:lnTo>
                    <a:lnTo>
                      <a:pt x="3541" y="3146"/>
                    </a:lnTo>
                    <a:lnTo>
                      <a:pt x="3506" y="3084"/>
                    </a:lnTo>
                    <a:lnTo>
                      <a:pt x="3471" y="3040"/>
                    </a:lnTo>
                    <a:lnTo>
                      <a:pt x="3418" y="2996"/>
                    </a:lnTo>
                    <a:lnTo>
                      <a:pt x="3418" y="299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80;p34">
                <a:extLst>
                  <a:ext uri="{FF2B5EF4-FFF2-40B4-BE49-F238E27FC236}">
                    <a16:creationId xmlns:a16="http://schemas.microsoft.com/office/drawing/2014/main" id="{A5733FC2-8E97-DC6B-0E46-4A9AD2582350}"/>
                  </a:ext>
                </a:extLst>
              </p:cNvPr>
              <p:cNvSpPr/>
              <p:nvPr/>
            </p:nvSpPr>
            <p:spPr>
              <a:xfrm>
                <a:off x="2721826" y="2964987"/>
                <a:ext cx="223811" cy="223811"/>
              </a:xfrm>
              <a:custGeom>
                <a:avLst/>
                <a:gdLst/>
                <a:ahLst/>
                <a:cxnLst/>
                <a:rect l="l" t="t" r="r" b="b"/>
                <a:pathLst>
                  <a:path w="2715" h="2715" extrusionOk="0">
                    <a:moveTo>
                      <a:pt x="1415" y="0"/>
                    </a:moveTo>
                    <a:lnTo>
                      <a:pt x="1415" y="0"/>
                    </a:lnTo>
                    <a:lnTo>
                      <a:pt x="1555" y="18"/>
                    </a:lnTo>
                    <a:lnTo>
                      <a:pt x="1687" y="44"/>
                    </a:lnTo>
                    <a:lnTo>
                      <a:pt x="1819" y="79"/>
                    </a:lnTo>
                    <a:lnTo>
                      <a:pt x="1942" y="132"/>
                    </a:lnTo>
                    <a:lnTo>
                      <a:pt x="2056" y="193"/>
                    </a:lnTo>
                    <a:lnTo>
                      <a:pt x="2162" y="264"/>
                    </a:lnTo>
                    <a:lnTo>
                      <a:pt x="2267" y="352"/>
                    </a:lnTo>
                    <a:lnTo>
                      <a:pt x="2355" y="439"/>
                    </a:lnTo>
                    <a:lnTo>
                      <a:pt x="2443" y="545"/>
                    </a:lnTo>
                    <a:lnTo>
                      <a:pt x="2513" y="650"/>
                    </a:lnTo>
                    <a:lnTo>
                      <a:pt x="2574" y="764"/>
                    </a:lnTo>
                    <a:lnTo>
                      <a:pt x="2627" y="887"/>
                    </a:lnTo>
                    <a:lnTo>
                      <a:pt x="2671" y="1010"/>
                    </a:lnTo>
                    <a:lnTo>
                      <a:pt x="2697" y="1142"/>
                    </a:lnTo>
                    <a:lnTo>
                      <a:pt x="2715" y="1274"/>
                    </a:lnTo>
                    <a:lnTo>
                      <a:pt x="2715" y="1414"/>
                    </a:lnTo>
                    <a:lnTo>
                      <a:pt x="2715" y="1414"/>
                    </a:lnTo>
                    <a:lnTo>
                      <a:pt x="2706" y="1555"/>
                    </a:lnTo>
                    <a:lnTo>
                      <a:pt x="2680" y="1687"/>
                    </a:lnTo>
                    <a:lnTo>
                      <a:pt x="2636" y="1818"/>
                    </a:lnTo>
                    <a:lnTo>
                      <a:pt x="2583" y="1941"/>
                    </a:lnTo>
                    <a:lnTo>
                      <a:pt x="2522" y="2056"/>
                    </a:lnTo>
                    <a:lnTo>
                      <a:pt x="2451" y="2170"/>
                    </a:lnTo>
                    <a:lnTo>
                      <a:pt x="2372" y="2266"/>
                    </a:lnTo>
                    <a:lnTo>
                      <a:pt x="2276" y="2363"/>
                    </a:lnTo>
                    <a:lnTo>
                      <a:pt x="2179" y="2442"/>
                    </a:lnTo>
                    <a:lnTo>
                      <a:pt x="2074" y="2512"/>
                    </a:lnTo>
                    <a:lnTo>
                      <a:pt x="1960" y="2583"/>
                    </a:lnTo>
                    <a:lnTo>
                      <a:pt x="1837" y="2635"/>
                    </a:lnTo>
                    <a:lnTo>
                      <a:pt x="1705" y="2670"/>
                    </a:lnTo>
                    <a:lnTo>
                      <a:pt x="1573" y="2697"/>
                    </a:lnTo>
                    <a:lnTo>
                      <a:pt x="1441" y="2714"/>
                    </a:lnTo>
                    <a:lnTo>
                      <a:pt x="1301" y="2714"/>
                    </a:lnTo>
                    <a:lnTo>
                      <a:pt x="1301" y="2714"/>
                    </a:lnTo>
                    <a:lnTo>
                      <a:pt x="1160" y="2706"/>
                    </a:lnTo>
                    <a:lnTo>
                      <a:pt x="1028" y="2679"/>
                    </a:lnTo>
                    <a:lnTo>
                      <a:pt x="905" y="2635"/>
                    </a:lnTo>
                    <a:lnTo>
                      <a:pt x="782" y="2591"/>
                    </a:lnTo>
                    <a:lnTo>
                      <a:pt x="659" y="2530"/>
                    </a:lnTo>
                    <a:lnTo>
                      <a:pt x="554" y="2451"/>
                    </a:lnTo>
                    <a:lnTo>
                      <a:pt x="449" y="2372"/>
                    </a:lnTo>
                    <a:lnTo>
                      <a:pt x="361" y="2275"/>
                    </a:lnTo>
                    <a:lnTo>
                      <a:pt x="273" y="2179"/>
                    </a:lnTo>
                    <a:lnTo>
                      <a:pt x="203" y="2073"/>
                    </a:lnTo>
                    <a:lnTo>
                      <a:pt x="141" y="1959"/>
                    </a:lnTo>
                    <a:lnTo>
                      <a:pt x="89" y="1836"/>
                    </a:lnTo>
                    <a:lnTo>
                      <a:pt x="45" y="1713"/>
                    </a:lnTo>
                    <a:lnTo>
                      <a:pt x="18" y="1581"/>
                    </a:lnTo>
                    <a:lnTo>
                      <a:pt x="1" y="1441"/>
                    </a:lnTo>
                    <a:lnTo>
                      <a:pt x="1" y="1300"/>
                    </a:lnTo>
                    <a:lnTo>
                      <a:pt x="1" y="1300"/>
                    </a:lnTo>
                    <a:lnTo>
                      <a:pt x="18" y="1168"/>
                    </a:lnTo>
                    <a:lnTo>
                      <a:pt x="45" y="1028"/>
                    </a:lnTo>
                    <a:lnTo>
                      <a:pt x="80" y="905"/>
                    </a:lnTo>
                    <a:lnTo>
                      <a:pt x="132" y="782"/>
                    </a:lnTo>
                    <a:lnTo>
                      <a:pt x="194" y="668"/>
                    </a:lnTo>
                    <a:lnTo>
                      <a:pt x="264" y="554"/>
                    </a:lnTo>
                    <a:lnTo>
                      <a:pt x="352" y="457"/>
                    </a:lnTo>
                    <a:lnTo>
                      <a:pt x="440" y="360"/>
                    </a:lnTo>
                    <a:lnTo>
                      <a:pt x="537" y="281"/>
                    </a:lnTo>
                    <a:lnTo>
                      <a:pt x="651" y="202"/>
                    </a:lnTo>
                    <a:lnTo>
                      <a:pt x="765" y="141"/>
                    </a:lnTo>
                    <a:lnTo>
                      <a:pt x="888" y="88"/>
                    </a:lnTo>
                    <a:lnTo>
                      <a:pt x="1011" y="44"/>
                    </a:lnTo>
                    <a:lnTo>
                      <a:pt x="1143" y="18"/>
                    </a:lnTo>
                    <a:lnTo>
                      <a:pt x="1274" y="9"/>
                    </a:lnTo>
                    <a:lnTo>
                      <a:pt x="1415" y="0"/>
                    </a:lnTo>
                    <a:lnTo>
                      <a:pt x="14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81;p34">
                <a:extLst>
                  <a:ext uri="{FF2B5EF4-FFF2-40B4-BE49-F238E27FC236}">
                    <a16:creationId xmlns:a16="http://schemas.microsoft.com/office/drawing/2014/main" id="{DCE48A47-7A7D-D163-CAD5-098F456902F7}"/>
                  </a:ext>
                </a:extLst>
              </p:cNvPr>
              <p:cNvSpPr/>
              <p:nvPr/>
            </p:nvSpPr>
            <p:spPr>
              <a:xfrm>
                <a:off x="2776151" y="3009832"/>
                <a:ext cx="119531" cy="132638"/>
              </a:xfrm>
              <a:custGeom>
                <a:avLst/>
                <a:gdLst/>
                <a:ahLst/>
                <a:cxnLst/>
                <a:rect l="l" t="t" r="r" b="b"/>
                <a:pathLst>
                  <a:path w="1450" h="1609" extrusionOk="0">
                    <a:moveTo>
                      <a:pt x="396" y="1"/>
                    </a:moveTo>
                    <a:lnTo>
                      <a:pt x="1450" y="1292"/>
                    </a:lnTo>
                    <a:lnTo>
                      <a:pt x="1055" y="1608"/>
                    </a:lnTo>
                    <a:lnTo>
                      <a:pt x="0" y="317"/>
                    </a:lnTo>
                    <a:lnTo>
                      <a:pt x="3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82;p34">
                <a:extLst>
                  <a:ext uri="{FF2B5EF4-FFF2-40B4-BE49-F238E27FC236}">
                    <a16:creationId xmlns:a16="http://schemas.microsoft.com/office/drawing/2014/main" id="{0035277C-0C5B-171D-041E-2018CBB22C1A}"/>
                  </a:ext>
                </a:extLst>
              </p:cNvPr>
              <p:cNvSpPr/>
              <p:nvPr/>
            </p:nvSpPr>
            <p:spPr>
              <a:xfrm>
                <a:off x="6020136" y="2801271"/>
                <a:ext cx="540279" cy="540279"/>
              </a:xfrm>
              <a:custGeom>
                <a:avLst/>
                <a:gdLst/>
                <a:ahLst/>
                <a:cxnLst/>
                <a:rect l="l" t="t" r="r" b="b"/>
                <a:pathLst>
                  <a:path w="6554" h="6554" extrusionOk="0">
                    <a:moveTo>
                      <a:pt x="5692" y="4068"/>
                    </a:moveTo>
                    <a:lnTo>
                      <a:pt x="6220" y="4674"/>
                    </a:lnTo>
                    <a:lnTo>
                      <a:pt x="5736" y="5421"/>
                    </a:lnTo>
                    <a:lnTo>
                      <a:pt x="5025" y="5236"/>
                    </a:lnTo>
                    <a:lnTo>
                      <a:pt x="5157" y="5930"/>
                    </a:lnTo>
                    <a:lnTo>
                      <a:pt x="4366" y="6343"/>
                    </a:lnTo>
                    <a:lnTo>
                      <a:pt x="3795" y="5763"/>
                    </a:lnTo>
                    <a:lnTo>
                      <a:pt x="3523" y="6554"/>
                    </a:lnTo>
                    <a:lnTo>
                      <a:pt x="2627" y="6510"/>
                    </a:lnTo>
                    <a:lnTo>
                      <a:pt x="2425" y="5746"/>
                    </a:lnTo>
                    <a:lnTo>
                      <a:pt x="1889" y="6211"/>
                    </a:lnTo>
                    <a:lnTo>
                      <a:pt x="1134" y="5737"/>
                    </a:lnTo>
                    <a:lnTo>
                      <a:pt x="1327" y="5008"/>
                    </a:lnTo>
                    <a:lnTo>
                      <a:pt x="545" y="5157"/>
                    </a:lnTo>
                    <a:lnTo>
                      <a:pt x="132" y="4367"/>
                    </a:lnTo>
                    <a:lnTo>
                      <a:pt x="730" y="3769"/>
                    </a:lnTo>
                    <a:lnTo>
                      <a:pt x="0" y="3523"/>
                    </a:lnTo>
                    <a:lnTo>
                      <a:pt x="44" y="2627"/>
                    </a:lnTo>
                    <a:lnTo>
                      <a:pt x="747" y="2443"/>
                    </a:lnTo>
                    <a:lnTo>
                      <a:pt x="264" y="1881"/>
                    </a:lnTo>
                    <a:lnTo>
                      <a:pt x="738" y="1134"/>
                    </a:lnTo>
                    <a:lnTo>
                      <a:pt x="1555" y="1345"/>
                    </a:lnTo>
                    <a:lnTo>
                      <a:pt x="1397" y="546"/>
                    </a:lnTo>
                    <a:lnTo>
                      <a:pt x="2188" y="133"/>
                    </a:lnTo>
                    <a:lnTo>
                      <a:pt x="2724" y="669"/>
                    </a:lnTo>
                    <a:lnTo>
                      <a:pt x="2961" y="1"/>
                    </a:lnTo>
                    <a:lnTo>
                      <a:pt x="3848" y="36"/>
                    </a:lnTo>
                    <a:lnTo>
                      <a:pt x="4050" y="800"/>
                    </a:lnTo>
                    <a:lnTo>
                      <a:pt x="4674" y="265"/>
                    </a:lnTo>
                    <a:lnTo>
                      <a:pt x="5429" y="739"/>
                    </a:lnTo>
                    <a:lnTo>
                      <a:pt x="5209" y="1529"/>
                    </a:lnTo>
                    <a:lnTo>
                      <a:pt x="5930" y="1398"/>
                    </a:lnTo>
                    <a:lnTo>
                      <a:pt x="6342" y="2188"/>
                    </a:lnTo>
                    <a:lnTo>
                      <a:pt x="5824" y="2706"/>
                    </a:lnTo>
                    <a:lnTo>
                      <a:pt x="6553" y="2952"/>
                    </a:lnTo>
                    <a:lnTo>
                      <a:pt x="6518" y="3848"/>
                    </a:lnTo>
                    <a:lnTo>
                      <a:pt x="5692" y="4068"/>
                    </a:lnTo>
                    <a:lnTo>
                      <a:pt x="5692" y="4068"/>
                    </a:lnTo>
                    <a:close/>
                    <a:moveTo>
                      <a:pt x="3417" y="2996"/>
                    </a:moveTo>
                    <a:lnTo>
                      <a:pt x="3417" y="2996"/>
                    </a:lnTo>
                    <a:lnTo>
                      <a:pt x="3356" y="2970"/>
                    </a:lnTo>
                    <a:lnTo>
                      <a:pt x="3294" y="2952"/>
                    </a:lnTo>
                    <a:lnTo>
                      <a:pt x="3233" y="2944"/>
                    </a:lnTo>
                    <a:lnTo>
                      <a:pt x="3163" y="2952"/>
                    </a:lnTo>
                    <a:lnTo>
                      <a:pt x="3110" y="2970"/>
                    </a:lnTo>
                    <a:lnTo>
                      <a:pt x="3049" y="3005"/>
                    </a:lnTo>
                    <a:lnTo>
                      <a:pt x="2996" y="3049"/>
                    </a:lnTo>
                    <a:lnTo>
                      <a:pt x="2961" y="3102"/>
                    </a:lnTo>
                    <a:lnTo>
                      <a:pt x="2961" y="3102"/>
                    </a:lnTo>
                    <a:lnTo>
                      <a:pt x="2926" y="3154"/>
                    </a:lnTo>
                    <a:lnTo>
                      <a:pt x="2908" y="3225"/>
                    </a:lnTo>
                    <a:lnTo>
                      <a:pt x="2908" y="3286"/>
                    </a:lnTo>
                    <a:lnTo>
                      <a:pt x="2917" y="3348"/>
                    </a:lnTo>
                    <a:lnTo>
                      <a:pt x="2934" y="3409"/>
                    </a:lnTo>
                    <a:lnTo>
                      <a:pt x="2969" y="3462"/>
                    </a:lnTo>
                    <a:lnTo>
                      <a:pt x="3005" y="3515"/>
                    </a:lnTo>
                    <a:lnTo>
                      <a:pt x="3057" y="3558"/>
                    </a:lnTo>
                    <a:lnTo>
                      <a:pt x="3057" y="3558"/>
                    </a:lnTo>
                    <a:lnTo>
                      <a:pt x="3119" y="3585"/>
                    </a:lnTo>
                    <a:lnTo>
                      <a:pt x="3180" y="3602"/>
                    </a:lnTo>
                    <a:lnTo>
                      <a:pt x="3251" y="3611"/>
                    </a:lnTo>
                    <a:lnTo>
                      <a:pt x="3312" y="3602"/>
                    </a:lnTo>
                    <a:lnTo>
                      <a:pt x="3374" y="3576"/>
                    </a:lnTo>
                    <a:lnTo>
                      <a:pt x="3426" y="3550"/>
                    </a:lnTo>
                    <a:lnTo>
                      <a:pt x="3479" y="3506"/>
                    </a:lnTo>
                    <a:lnTo>
                      <a:pt x="3514" y="3453"/>
                    </a:lnTo>
                    <a:lnTo>
                      <a:pt x="3514" y="3453"/>
                    </a:lnTo>
                    <a:lnTo>
                      <a:pt x="3549" y="3392"/>
                    </a:lnTo>
                    <a:lnTo>
                      <a:pt x="3567" y="3330"/>
                    </a:lnTo>
                    <a:lnTo>
                      <a:pt x="3567" y="3269"/>
                    </a:lnTo>
                    <a:lnTo>
                      <a:pt x="3558" y="3207"/>
                    </a:lnTo>
                    <a:lnTo>
                      <a:pt x="3540" y="3146"/>
                    </a:lnTo>
                    <a:lnTo>
                      <a:pt x="3514" y="3084"/>
                    </a:lnTo>
                    <a:lnTo>
                      <a:pt x="3470" y="3040"/>
                    </a:lnTo>
                    <a:lnTo>
                      <a:pt x="3417" y="2996"/>
                    </a:lnTo>
                    <a:lnTo>
                      <a:pt x="3417" y="299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83;p34">
                <a:extLst>
                  <a:ext uri="{FF2B5EF4-FFF2-40B4-BE49-F238E27FC236}">
                    <a16:creationId xmlns:a16="http://schemas.microsoft.com/office/drawing/2014/main" id="{73EA8F64-4D31-D9A3-EE58-F6C4C89A5890}"/>
                  </a:ext>
                </a:extLst>
              </p:cNvPr>
              <p:cNvSpPr/>
              <p:nvPr/>
            </p:nvSpPr>
            <p:spPr>
              <a:xfrm>
                <a:off x="6168602" y="2964987"/>
                <a:ext cx="223811" cy="223811"/>
              </a:xfrm>
              <a:custGeom>
                <a:avLst/>
                <a:gdLst/>
                <a:ahLst/>
                <a:cxnLst/>
                <a:rect l="l" t="t" r="r" b="b"/>
                <a:pathLst>
                  <a:path w="2715" h="2715" extrusionOk="0">
                    <a:moveTo>
                      <a:pt x="1414" y="0"/>
                    </a:moveTo>
                    <a:lnTo>
                      <a:pt x="1414" y="0"/>
                    </a:lnTo>
                    <a:lnTo>
                      <a:pt x="1555" y="18"/>
                    </a:lnTo>
                    <a:lnTo>
                      <a:pt x="1687" y="44"/>
                    </a:lnTo>
                    <a:lnTo>
                      <a:pt x="1818" y="79"/>
                    </a:lnTo>
                    <a:lnTo>
                      <a:pt x="1941" y="132"/>
                    </a:lnTo>
                    <a:lnTo>
                      <a:pt x="2056" y="193"/>
                    </a:lnTo>
                    <a:lnTo>
                      <a:pt x="2170" y="264"/>
                    </a:lnTo>
                    <a:lnTo>
                      <a:pt x="2266" y="352"/>
                    </a:lnTo>
                    <a:lnTo>
                      <a:pt x="2363" y="439"/>
                    </a:lnTo>
                    <a:lnTo>
                      <a:pt x="2442" y="545"/>
                    </a:lnTo>
                    <a:lnTo>
                      <a:pt x="2512" y="650"/>
                    </a:lnTo>
                    <a:lnTo>
                      <a:pt x="2583" y="764"/>
                    </a:lnTo>
                    <a:lnTo>
                      <a:pt x="2635" y="887"/>
                    </a:lnTo>
                    <a:lnTo>
                      <a:pt x="2671" y="1010"/>
                    </a:lnTo>
                    <a:lnTo>
                      <a:pt x="2697" y="1142"/>
                    </a:lnTo>
                    <a:lnTo>
                      <a:pt x="2714" y="1274"/>
                    </a:lnTo>
                    <a:lnTo>
                      <a:pt x="2714" y="1414"/>
                    </a:lnTo>
                    <a:lnTo>
                      <a:pt x="2714" y="1414"/>
                    </a:lnTo>
                    <a:lnTo>
                      <a:pt x="2706" y="1555"/>
                    </a:lnTo>
                    <a:lnTo>
                      <a:pt x="2679" y="1687"/>
                    </a:lnTo>
                    <a:lnTo>
                      <a:pt x="2635" y="1818"/>
                    </a:lnTo>
                    <a:lnTo>
                      <a:pt x="2591" y="1941"/>
                    </a:lnTo>
                    <a:lnTo>
                      <a:pt x="2521" y="2056"/>
                    </a:lnTo>
                    <a:lnTo>
                      <a:pt x="2451" y="2170"/>
                    </a:lnTo>
                    <a:lnTo>
                      <a:pt x="2372" y="2266"/>
                    </a:lnTo>
                    <a:lnTo>
                      <a:pt x="2275" y="2363"/>
                    </a:lnTo>
                    <a:lnTo>
                      <a:pt x="2179" y="2442"/>
                    </a:lnTo>
                    <a:lnTo>
                      <a:pt x="2073" y="2512"/>
                    </a:lnTo>
                    <a:lnTo>
                      <a:pt x="1959" y="2583"/>
                    </a:lnTo>
                    <a:lnTo>
                      <a:pt x="1836" y="2635"/>
                    </a:lnTo>
                    <a:lnTo>
                      <a:pt x="1713" y="2670"/>
                    </a:lnTo>
                    <a:lnTo>
                      <a:pt x="1581" y="2697"/>
                    </a:lnTo>
                    <a:lnTo>
                      <a:pt x="1441" y="2714"/>
                    </a:lnTo>
                    <a:lnTo>
                      <a:pt x="1300" y="2714"/>
                    </a:lnTo>
                    <a:lnTo>
                      <a:pt x="1300" y="2714"/>
                    </a:lnTo>
                    <a:lnTo>
                      <a:pt x="1168" y="2706"/>
                    </a:lnTo>
                    <a:lnTo>
                      <a:pt x="1028" y="2679"/>
                    </a:lnTo>
                    <a:lnTo>
                      <a:pt x="905" y="2635"/>
                    </a:lnTo>
                    <a:lnTo>
                      <a:pt x="782" y="2591"/>
                    </a:lnTo>
                    <a:lnTo>
                      <a:pt x="668" y="2530"/>
                    </a:lnTo>
                    <a:lnTo>
                      <a:pt x="554" y="2451"/>
                    </a:lnTo>
                    <a:lnTo>
                      <a:pt x="457" y="2372"/>
                    </a:lnTo>
                    <a:lnTo>
                      <a:pt x="360" y="2275"/>
                    </a:lnTo>
                    <a:lnTo>
                      <a:pt x="281" y="2179"/>
                    </a:lnTo>
                    <a:lnTo>
                      <a:pt x="202" y="2073"/>
                    </a:lnTo>
                    <a:lnTo>
                      <a:pt x="141" y="1959"/>
                    </a:lnTo>
                    <a:lnTo>
                      <a:pt x="88" y="1836"/>
                    </a:lnTo>
                    <a:lnTo>
                      <a:pt x="44" y="1713"/>
                    </a:lnTo>
                    <a:lnTo>
                      <a:pt x="18" y="1581"/>
                    </a:lnTo>
                    <a:lnTo>
                      <a:pt x="9" y="1441"/>
                    </a:lnTo>
                    <a:lnTo>
                      <a:pt x="0" y="1300"/>
                    </a:lnTo>
                    <a:lnTo>
                      <a:pt x="0" y="1300"/>
                    </a:lnTo>
                    <a:lnTo>
                      <a:pt x="18" y="1168"/>
                    </a:lnTo>
                    <a:lnTo>
                      <a:pt x="44" y="1028"/>
                    </a:lnTo>
                    <a:lnTo>
                      <a:pt x="79" y="905"/>
                    </a:lnTo>
                    <a:lnTo>
                      <a:pt x="132" y="782"/>
                    </a:lnTo>
                    <a:lnTo>
                      <a:pt x="193" y="668"/>
                    </a:lnTo>
                    <a:lnTo>
                      <a:pt x="264" y="554"/>
                    </a:lnTo>
                    <a:lnTo>
                      <a:pt x="352" y="457"/>
                    </a:lnTo>
                    <a:lnTo>
                      <a:pt x="439" y="360"/>
                    </a:lnTo>
                    <a:lnTo>
                      <a:pt x="545" y="281"/>
                    </a:lnTo>
                    <a:lnTo>
                      <a:pt x="650" y="202"/>
                    </a:lnTo>
                    <a:lnTo>
                      <a:pt x="764" y="141"/>
                    </a:lnTo>
                    <a:lnTo>
                      <a:pt x="887" y="88"/>
                    </a:lnTo>
                    <a:lnTo>
                      <a:pt x="1010" y="44"/>
                    </a:lnTo>
                    <a:lnTo>
                      <a:pt x="1142" y="18"/>
                    </a:lnTo>
                    <a:lnTo>
                      <a:pt x="1274" y="9"/>
                    </a:lnTo>
                    <a:lnTo>
                      <a:pt x="1414" y="0"/>
                    </a:lnTo>
                    <a:lnTo>
                      <a:pt x="14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84;p34">
                <a:extLst>
                  <a:ext uri="{FF2B5EF4-FFF2-40B4-BE49-F238E27FC236}">
                    <a16:creationId xmlns:a16="http://schemas.microsoft.com/office/drawing/2014/main" id="{A4DC70F5-1773-18D3-D720-B83533587E3C}"/>
                  </a:ext>
                </a:extLst>
              </p:cNvPr>
              <p:cNvSpPr/>
              <p:nvPr/>
            </p:nvSpPr>
            <p:spPr>
              <a:xfrm>
                <a:off x="6223586" y="3009832"/>
                <a:ext cx="118871" cy="132638"/>
              </a:xfrm>
              <a:custGeom>
                <a:avLst/>
                <a:gdLst/>
                <a:ahLst/>
                <a:cxnLst/>
                <a:rect l="l" t="t" r="r" b="b"/>
                <a:pathLst>
                  <a:path w="1442" h="1609" extrusionOk="0">
                    <a:moveTo>
                      <a:pt x="387" y="1"/>
                    </a:moveTo>
                    <a:lnTo>
                      <a:pt x="1441" y="1292"/>
                    </a:lnTo>
                    <a:lnTo>
                      <a:pt x="1046" y="1608"/>
                    </a:lnTo>
                    <a:lnTo>
                      <a:pt x="1" y="317"/>
                    </a:lnTo>
                    <a:lnTo>
                      <a:pt x="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88;p34">
              <a:extLst>
                <a:ext uri="{FF2B5EF4-FFF2-40B4-BE49-F238E27FC236}">
                  <a16:creationId xmlns:a16="http://schemas.microsoft.com/office/drawing/2014/main" id="{9FCCE585-3AA7-FF8B-EB4C-4FC47FB4E898}"/>
                </a:ext>
              </a:extLst>
            </p:cNvPr>
            <p:cNvSpPr/>
            <p:nvPr/>
          </p:nvSpPr>
          <p:spPr>
            <a:xfrm>
              <a:off x="2065650" y="2888575"/>
              <a:ext cx="371400" cy="371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89;p34">
              <a:extLst>
                <a:ext uri="{FF2B5EF4-FFF2-40B4-BE49-F238E27FC236}">
                  <a16:creationId xmlns:a16="http://schemas.microsoft.com/office/drawing/2014/main" id="{0610CD86-A9D3-95E1-51E4-E59AF215CE74}"/>
                </a:ext>
              </a:extLst>
            </p:cNvPr>
            <p:cNvSpPr/>
            <p:nvPr/>
          </p:nvSpPr>
          <p:spPr>
            <a:xfrm>
              <a:off x="4383650" y="2888575"/>
              <a:ext cx="371400" cy="371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0;p34">
              <a:extLst>
                <a:ext uri="{FF2B5EF4-FFF2-40B4-BE49-F238E27FC236}">
                  <a16:creationId xmlns:a16="http://schemas.microsoft.com/office/drawing/2014/main" id="{E9A89805-5541-6D38-D3AC-DB4487CC48F2}"/>
                </a:ext>
              </a:extLst>
            </p:cNvPr>
            <p:cNvSpPr/>
            <p:nvPr/>
          </p:nvSpPr>
          <p:spPr>
            <a:xfrm>
              <a:off x="6664875" y="2888575"/>
              <a:ext cx="371400" cy="371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2" name="Google Shape;2091;p34">
            <a:extLst>
              <a:ext uri="{FF2B5EF4-FFF2-40B4-BE49-F238E27FC236}">
                <a16:creationId xmlns:a16="http://schemas.microsoft.com/office/drawing/2014/main" id="{4AD70650-844F-2215-9BB5-BE9659CD98CF}"/>
              </a:ext>
            </a:extLst>
          </p:cNvPr>
          <p:cNvCxnSpPr>
            <a:stCxn id="3" idx="0"/>
            <a:endCxn id="17" idx="2"/>
          </p:cNvCxnSpPr>
          <p:nvPr/>
        </p:nvCxnSpPr>
        <p:spPr>
          <a:xfrm rot="16200000" flipV="1">
            <a:off x="1707075" y="2525247"/>
            <a:ext cx="833187" cy="171892"/>
          </a:xfrm>
          <a:prstGeom prst="bentConnector4">
            <a:avLst>
              <a:gd name="adj1" fmla="val 38856"/>
              <a:gd name="adj2" fmla="val 532119"/>
            </a:avLst>
          </a:prstGeom>
          <a:noFill/>
          <a:ln w="9525" cap="flat" cmpd="sng">
            <a:solidFill>
              <a:schemeClr val="dk2"/>
            </a:solidFill>
            <a:prstDash val="solid"/>
            <a:round/>
            <a:headEnd type="none" w="med" len="med"/>
            <a:tailEnd type="oval" w="med" len="med"/>
          </a:ln>
        </p:spPr>
      </p:cxnSp>
      <p:cxnSp>
        <p:nvCxnSpPr>
          <p:cNvPr id="95" name="Google Shape;2092;p34">
            <a:extLst>
              <a:ext uri="{FF2B5EF4-FFF2-40B4-BE49-F238E27FC236}">
                <a16:creationId xmlns:a16="http://schemas.microsoft.com/office/drawing/2014/main" id="{8FB3285E-6FA0-019C-2A7F-77A2E968065D}"/>
              </a:ext>
            </a:extLst>
          </p:cNvPr>
          <p:cNvCxnSpPr>
            <a:cxnSpLocks/>
          </p:cNvCxnSpPr>
          <p:nvPr/>
        </p:nvCxnSpPr>
        <p:spPr>
          <a:xfrm rot="-5400000">
            <a:off x="4218029" y="1696793"/>
            <a:ext cx="647400" cy="600"/>
          </a:xfrm>
          <a:prstGeom prst="bentConnector3">
            <a:avLst>
              <a:gd name="adj1" fmla="val 50007"/>
            </a:avLst>
          </a:prstGeom>
          <a:noFill/>
          <a:ln w="9525" cap="flat" cmpd="sng">
            <a:solidFill>
              <a:schemeClr val="dk2"/>
            </a:solidFill>
            <a:prstDash val="solid"/>
            <a:round/>
            <a:headEnd type="none" w="med" len="med"/>
            <a:tailEnd type="oval" w="med" len="med"/>
          </a:ln>
        </p:spPr>
      </p:cxnSp>
      <p:cxnSp>
        <p:nvCxnSpPr>
          <p:cNvPr id="107" name="Google Shape;2091;p34">
            <a:extLst>
              <a:ext uri="{FF2B5EF4-FFF2-40B4-BE49-F238E27FC236}">
                <a16:creationId xmlns:a16="http://schemas.microsoft.com/office/drawing/2014/main" id="{18EFED61-FB35-2261-03CB-9A5A283D16B8}"/>
              </a:ext>
            </a:extLst>
          </p:cNvPr>
          <p:cNvCxnSpPr>
            <a:cxnSpLocks/>
          </p:cNvCxnSpPr>
          <p:nvPr/>
        </p:nvCxnSpPr>
        <p:spPr>
          <a:xfrm rot="5400000" flipH="1" flipV="1">
            <a:off x="6512711" y="2513156"/>
            <a:ext cx="833187" cy="171892"/>
          </a:xfrm>
          <a:prstGeom prst="bentConnector4">
            <a:avLst>
              <a:gd name="adj1" fmla="val 38856"/>
              <a:gd name="adj2" fmla="val 532119"/>
            </a:avLst>
          </a:prstGeom>
          <a:noFill/>
          <a:ln w="9525" cap="flat" cmpd="sng">
            <a:solidFill>
              <a:schemeClr val="dk2"/>
            </a:solidFill>
            <a:prstDash val="solid"/>
            <a:round/>
            <a:headEnd type="none" w="med" len="med"/>
            <a:tailEnd type="oval" w="med" len="med"/>
          </a:ln>
        </p:spPr>
      </p:cxnSp>
      <p:pic>
        <p:nvPicPr>
          <p:cNvPr id="4098" name="Picture 2" descr="Job Application for Senior Product Designer at ngrok Inc.">
            <a:extLst>
              <a:ext uri="{FF2B5EF4-FFF2-40B4-BE49-F238E27FC236}">
                <a16:creationId xmlns:a16="http://schemas.microsoft.com/office/drawing/2014/main" id="{6BE225A4-31B8-EA4C-6C18-260EA04B9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465" y="3598943"/>
            <a:ext cx="1612189" cy="7442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CB8F2F9-82FF-9A5A-6794-97B66C94E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0491" y="3514077"/>
            <a:ext cx="1892808" cy="74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090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66"/>
          <p:cNvSpPr txBox="1">
            <a:spLocks noGrp="1"/>
          </p:cNvSpPr>
          <p:nvPr>
            <p:ph type="title"/>
          </p:nvPr>
        </p:nvSpPr>
        <p:spPr>
          <a:xfrm>
            <a:off x="915025" y="1989150"/>
            <a:ext cx="4463100" cy="15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p>
        </p:txBody>
      </p:sp>
      <p:sp>
        <p:nvSpPr>
          <p:cNvPr id="2078" name="Google Shape;2078;p66"/>
          <p:cNvSpPr txBox="1">
            <a:spLocks noGrp="1"/>
          </p:cNvSpPr>
          <p:nvPr>
            <p:ph type="title" idx="2"/>
          </p:nvPr>
        </p:nvSpPr>
        <p:spPr>
          <a:xfrm>
            <a:off x="915025" y="1216950"/>
            <a:ext cx="1933200" cy="7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378" name="Google Shape;3675;p88">
            <a:extLst>
              <a:ext uri="{FF2B5EF4-FFF2-40B4-BE49-F238E27FC236}">
                <a16:creationId xmlns:a16="http://schemas.microsoft.com/office/drawing/2014/main" id="{C1BC66CE-491A-F38B-729B-81125CB98E9A}"/>
              </a:ext>
            </a:extLst>
          </p:cNvPr>
          <p:cNvGrpSpPr/>
          <p:nvPr/>
        </p:nvGrpSpPr>
        <p:grpSpPr>
          <a:xfrm>
            <a:off x="4577839" y="1515100"/>
            <a:ext cx="3435875" cy="2113300"/>
            <a:chOff x="3253875" y="1309350"/>
            <a:chExt cx="3435875" cy="2113300"/>
          </a:xfrm>
        </p:grpSpPr>
        <p:sp>
          <p:nvSpPr>
            <p:cNvPr id="2379" name="Google Shape;3676;p88">
              <a:extLst>
                <a:ext uri="{FF2B5EF4-FFF2-40B4-BE49-F238E27FC236}">
                  <a16:creationId xmlns:a16="http://schemas.microsoft.com/office/drawing/2014/main" id="{28680D77-1DEE-BF55-4F07-61DFC313037B}"/>
                </a:ext>
              </a:extLst>
            </p:cNvPr>
            <p:cNvSpPr/>
            <p:nvPr/>
          </p:nvSpPr>
          <p:spPr>
            <a:xfrm>
              <a:off x="3253875" y="1354675"/>
              <a:ext cx="3435875" cy="2067975"/>
            </a:xfrm>
            <a:custGeom>
              <a:avLst/>
              <a:gdLst/>
              <a:ahLst/>
              <a:cxnLst/>
              <a:rect l="l" t="t" r="r" b="b"/>
              <a:pathLst>
                <a:path w="137435" h="82719" extrusionOk="0">
                  <a:moveTo>
                    <a:pt x="46651" y="0"/>
                  </a:moveTo>
                  <a:cubicBezTo>
                    <a:pt x="46134" y="0"/>
                    <a:pt x="45619" y="137"/>
                    <a:pt x="45161" y="411"/>
                  </a:cubicBezTo>
                  <a:lnTo>
                    <a:pt x="8180" y="22104"/>
                  </a:lnTo>
                  <a:cubicBezTo>
                    <a:pt x="6263" y="23223"/>
                    <a:pt x="6227" y="25986"/>
                    <a:pt x="8120" y="27152"/>
                  </a:cubicBezTo>
                  <a:lnTo>
                    <a:pt x="24075" y="36999"/>
                  </a:lnTo>
                  <a:cubicBezTo>
                    <a:pt x="25956" y="38154"/>
                    <a:pt x="25932" y="40904"/>
                    <a:pt x="24027" y="42035"/>
                  </a:cubicBezTo>
                  <a:lnTo>
                    <a:pt x="1917" y="55144"/>
                  </a:lnTo>
                  <a:cubicBezTo>
                    <a:pt x="0" y="56287"/>
                    <a:pt x="0" y="59061"/>
                    <a:pt x="1917" y="60204"/>
                  </a:cubicBezTo>
                  <a:lnTo>
                    <a:pt x="39017" y="82302"/>
                  </a:lnTo>
                  <a:cubicBezTo>
                    <a:pt x="39481" y="82579"/>
                    <a:pt x="40005" y="82719"/>
                    <a:pt x="40530" y="82719"/>
                  </a:cubicBezTo>
                  <a:cubicBezTo>
                    <a:pt x="41044" y="82719"/>
                    <a:pt x="41558" y="82585"/>
                    <a:pt x="42018" y="82314"/>
                  </a:cubicBezTo>
                  <a:lnTo>
                    <a:pt x="135494" y="27569"/>
                  </a:lnTo>
                  <a:cubicBezTo>
                    <a:pt x="137422" y="26438"/>
                    <a:pt x="137434" y="23652"/>
                    <a:pt x="135517" y="22497"/>
                  </a:cubicBezTo>
                  <a:lnTo>
                    <a:pt x="104466" y="3852"/>
                  </a:lnTo>
                  <a:cubicBezTo>
                    <a:pt x="104001" y="3572"/>
                    <a:pt x="103478" y="3432"/>
                    <a:pt x="102954" y="3432"/>
                  </a:cubicBezTo>
                  <a:cubicBezTo>
                    <a:pt x="102430" y="3432"/>
                    <a:pt x="101906" y="3572"/>
                    <a:pt x="101442" y="3852"/>
                  </a:cubicBezTo>
                  <a:lnTo>
                    <a:pt x="84154" y="14187"/>
                  </a:lnTo>
                  <a:lnTo>
                    <a:pt x="79356" y="17068"/>
                  </a:lnTo>
                  <a:cubicBezTo>
                    <a:pt x="78891" y="17342"/>
                    <a:pt x="78370" y="17479"/>
                    <a:pt x="77849" y="17479"/>
                  </a:cubicBezTo>
                  <a:cubicBezTo>
                    <a:pt x="77328" y="17479"/>
                    <a:pt x="76808" y="17342"/>
                    <a:pt x="76343" y="17068"/>
                  </a:cubicBezTo>
                  <a:lnTo>
                    <a:pt x="48149" y="411"/>
                  </a:lnTo>
                  <a:cubicBezTo>
                    <a:pt x="47685" y="137"/>
                    <a:pt x="47167" y="0"/>
                    <a:pt x="46651" y="0"/>
                  </a:cubicBezTo>
                  <a:close/>
                </a:path>
              </a:pathLst>
            </a:custGeom>
            <a:solidFill>
              <a:srgbClr val="F0F5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0" name="Google Shape;3677;p88">
              <a:extLst>
                <a:ext uri="{FF2B5EF4-FFF2-40B4-BE49-F238E27FC236}">
                  <a16:creationId xmlns:a16="http://schemas.microsoft.com/office/drawing/2014/main" id="{6D5B2C2E-5D66-7BBC-AE42-7285FC6732A5}"/>
                </a:ext>
              </a:extLst>
            </p:cNvPr>
            <p:cNvSpPr/>
            <p:nvPr/>
          </p:nvSpPr>
          <p:spPr>
            <a:xfrm>
              <a:off x="5536000" y="1689675"/>
              <a:ext cx="244100" cy="534325"/>
            </a:xfrm>
            <a:custGeom>
              <a:avLst/>
              <a:gdLst/>
              <a:ahLst/>
              <a:cxnLst/>
              <a:rect l="l" t="t" r="r" b="b"/>
              <a:pathLst>
                <a:path w="9764" h="21373" extrusionOk="0">
                  <a:moveTo>
                    <a:pt x="1" y="1"/>
                  </a:moveTo>
                  <a:lnTo>
                    <a:pt x="1" y="15574"/>
                  </a:lnTo>
                  <a:lnTo>
                    <a:pt x="9764" y="21372"/>
                  </a:lnTo>
                  <a:lnTo>
                    <a:pt x="9704" y="5918"/>
                  </a:lnTo>
                  <a:lnTo>
                    <a:pt x="1" y="1"/>
                  </a:lnTo>
                  <a:close/>
                </a:path>
              </a:pathLst>
            </a:custGeom>
            <a:solidFill>
              <a:schemeClr val="accent5">
                <a:lumMod val="40000"/>
                <a:lumOff val="60000"/>
              </a:schemeClr>
            </a:solidFill>
            <a:ln>
              <a:solidFill>
                <a:srgbClr val="93A597"/>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1" name="Google Shape;3678;p88">
              <a:extLst>
                <a:ext uri="{FF2B5EF4-FFF2-40B4-BE49-F238E27FC236}">
                  <a16:creationId xmlns:a16="http://schemas.microsoft.com/office/drawing/2014/main" id="{94DA1667-CDAF-2F5D-538A-7BFD454A8200}"/>
                </a:ext>
              </a:extLst>
            </p:cNvPr>
            <p:cNvSpPr/>
            <p:nvPr/>
          </p:nvSpPr>
          <p:spPr>
            <a:xfrm>
              <a:off x="5528275" y="1681725"/>
              <a:ext cx="259875" cy="550000"/>
            </a:xfrm>
            <a:custGeom>
              <a:avLst/>
              <a:gdLst/>
              <a:ahLst/>
              <a:cxnLst/>
              <a:rect l="l" t="t" r="r" b="b"/>
              <a:pathLst>
                <a:path w="10395" h="22000" extrusionOk="0">
                  <a:moveTo>
                    <a:pt x="619" y="878"/>
                  </a:moveTo>
                  <a:lnTo>
                    <a:pt x="9704" y="6415"/>
                  </a:lnTo>
                  <a:lnTo>
                    <a:pt x="9763" y="21131"/>
                  </a:lnTo>
                  <a:lnTo>
                    <a:pt x="631" y="15713"/>
                  </a:lnTo>
                  <a:lnTo>
                    <a:pt x="619" y="878"/>
                  </a:lnTo>
                  <a:close/>
                  <a:moveTo>
                    <a:pt x="322" y="0"/>
                  </a:moveTo>
                  <a:cubicBezTo>
                    <a:pt x="268" y="0"/>
                    <a:pt x="214" y="15"/>
                    <a:pt x="167" y="45"/>
                  </a:cubicBezTo>
                  <a:cubicBezTo>
                    <a:pt x="60" y="104"/>
                    <a:pt x="0" y="200"/>
                    <a:pt x="0" y="319"/>
                  </a:cubicBezTo>
                  <a:lnTo>
                    <a:pt x="0" y="15892"/>
                  </a:lnTo>
                  <a:cubicBezTo>
                    <a:pt x="0" y="15999"/>
                    <a:pt x="60" y="16106"/>
                    <a:pt x="155" y="16166"/>
                  </a:cubicBezTo>
                  <a:lnTo>
                    <a:pt x="9918" y="21952"/>
                  </a:lnTo>
                  <a:cubicBezTo>
                    <a:pt x="9966" y="21988"/>
                    <a:pt x="10013" y="22000"/>
                    <a:pt x="10073" y="22000"/>
                  </a:cubicBezTo>
                  <a:cubicBezTo>
                    <a:pt x="10251" y="22000"/>
                    <a:pt x="10394" y="21857"/>
                    <a:pt x="10394" y="21679"/>
                  </a:cubicBezTo>
                  <a:lnTo>
                    <a:pt x="10335" y="6236"/>
                  </a:lnTo>
                  <a:cubicBezTo>
                    <a:pt x="10335" y="6129"/>
                    <a:pt x="10275" y="6022"/>
                    <a:pt x="10180" y="5962"/>
                  </a:cubicBezTo>
                  <a:lnTo>
                    <a:pt x="476" y="45"/>
                  </a:lnTo>
                  <a:cubicBezTo>
                    <a:pt x="429" y="15"/>
                    <a:pt x="375" y="0"/>
                    <a:pt x="322"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2" name="Google Shape;3679;p88">
              <a:extLst>
                <a:ext uri="{FF2B5EF4-FFF2-40B4-BE49-F238E27FC236}">
                  <a16:creationId xmlns:a16="http://schemas.microsoft.com/office/drawing/2014/main" id="{4FC46108-B279-F4A0-9F4E-5F032E667CC9}"/>
                </a:ext>
              </a:extLst>
            </p:cNvPr>
            <p:cNvSpPr/>
            <p:nvPr/>
          </p:nvSpPr>
          <p:spPr>
            <a:xfrm>
              <a:off x="5536000" y="1480125"/>
              <a:ext cx="597125" cy="357525"/>
            </a:xfrm>
            <a:custGeom>
              <a:avLst/>
              <a:gdLst/>
              <a:ahLst/>
              <a:cxnLst/>
              <a:rect l="l" t="t" r="r" b="b"/>
              <a:pathLst>
                <a:path w="23885" h="14301" extrusionOk="0">
                  <a:moveTo>
                    <a:pt x="14252" y="1"/>
                  </a:moveTo>
                  <a:lnTo>
                    <a:pt x="1" y="8395"/>
                  </a:lnTo>
                  <a:lnTo>
                    <a:pt x="9704" y="14300"/>
                  </a:lnTo>
                  <a:lnTo>
                    <a:pt x="23885" y="5835"/>
                  </a:lnTo>
                  <a:lnTo>
                    <a:pt x="14252"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3" name="Google Shape;3680;p88">
              <a:extLst>
                <a:ext uri="{FF2B5EF4-FFF2-40B4-BE49-F238E27FC236}">
                  <a16:creationId xmlns:a16="http://schemas.microsoft.com/office/drawing/2014/main" id="{2D7177FE-8428-6183-5E03-3214CE93E2A1}"/>
                </a:ext>
              </a:extLst>
            </p:cNvPr>
            <p:cNvSpPr/>
            <p:nvPr/>
          </p:nvSpPr>
          <p:spPr>
            <a:xfrm>
              <a:off x="5527075" y="1472250"/>
              <a:ext cx="614975" cy="373425"/>
            </a:xfrm>
            <a:custGeom>
              <a:avLst/>
              <a:gdLst/>
              <a:ahLst/>
              <a:cxnLst/>
              <a:rect l="l" t="t" r="r" b="b"/>
              <a:pathLst>
                <a:path w="24599" h="14937" extrusionOk="0">
                  <a:moveTo>
                    <a:pt x="14609" y="685"/>
                  </a:moveTo>
                  <a:lnTo>
                    <a:pt x="23634" y="6150"/>
                  </a:lnTo>
                  <a:lnTo>
                    <a:pt x="10061" y="14246"/>
                  </a:lnTo>
                  <a:lnTo>
                    <a:pt x="977" y="8710"/>
                  </a:lnTo>
                  <a:lnTo>
                    <a:pt x="14609" y="685"/>
                  </a:lnTo>
                  <a:close/>
                  <a:moveTo>
                    <a:pt x="14603" y="0"/>
                  </a:moveTo>
                  <a:cubicBezTo>
                    <a:pt x="14547" y="0"/>
                    <a:pt x="14490" y="18"/>
                    <a:pt x="14443" y="54"/>
                  </a:cubicBezTo>
                  <a:lnTo>
                    <a:pt x="203" y="8436"/>
                  </a:lnTo>
                  <a:cubicBezTo>
                    <a:pt x="0" y="8555"/>
                    <a:pt x="0" y="8853"/>
                    <a:pt x="203" y="8972"/>
                  </a:cubicBezTo>
                  <a:lnTo>
                    <a:pt x="9906" y="14889"/>
                  </a:lnTo>
                  <a:cubicBezTo>
                    <a:pt x="9954" y="14913"/>
                    <a:pt x="10002" y="14937"/>
                    <a:pt x="10061" y="14937"/>
                  </a:cubicBezTo>
                  <a:cubicBezTo>
                    <a:pt x="10121" y="14937"/>
                    <a:pt x="10180" y="14913"/>
                    <a:pt x="10228" y="14889"/>
                  </a:cubicBezTo>
                  <a:lnTo>
                    <a:pt x="24396" y="6424"/>
                  </a:lnTo>
                  <a:cubicBezTo>
                    <a:pt x="24599" y="6293"/>
                    <a:pt x="24599" y="5995"/>
                    <a:pt x="24396" y="5876"/>
                  </a:cubicBezTo>
                  <a:lnTo>
                    <a:pt x="14764" y="54"/>
                  </a:lnTo>
                  <a:cubicBezTo>
                    <a:pt x="14717" y="18"/>
                    <a:pt x="14660" y="0"/>
                    <a:pt x="14603"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384" name="Google Shape;3681;p88">
              <a:extLst>
                <a:ext uri="{FF2B5EF4-FFF2-40B4-BE49-F238E27FC236}">
                  <a16:creationId xmlns:a16="http://schemas.microsoft.com/office/drawing/2014/main" id="{2CF6EA99-039A-89F5-A88E-F1716CECB49B}"/>
                </a:ext>
              </a:extLst>
            </p:cNvPr>
            <p:cNvSpPr/>
            <p:nvPr/>
          </p:nvSpPr>
          <p:spPr>
            <a:xfrm>
              <a:off x="5779475" y="1625975"/>
              <a:ext cx="354550" cy="598025"/>
            </a:xfrm>
            <a:custGeom>
              <a:avLst/>
              <a:gdLst/>
              <a:ahLst/>
              <a:cxnLst/>
              <a:rect l="l" t="t" r="r" b="b"/>
              <a:pathLst>
                <a:path w="14182" h="23921" extrusionOk="0">
                  <a:moveTo>
                    <a:pt x="14181" y="1"/>
                  </a:moveTo>
                  <a:lnTo>
                    <a:pt x="1" y="8466"/>
                  </a:lnTo>
                  <a:lnTo>
                    <a:pt x="60" y="23920"/>
                  </a:lnTo>
                  <a:lnTo>
                    <a:pt x="14181" y="15503"/>
                  </a:lnTo>
                  <a:lnTo>
                    <a:pt x="14181" y="1"/>
                  </a:ln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5" name="Google Shape;3682;p88">
              <a:extLst>
                <a:ext uri="{FF2B5EF4-FFF2-40B4-BE49-F238E27FC236}">
                  <a16:creationId xmlns:a16="http://schemas.microsoft.com/office/drawing/2014/main" id="{F084465C-6921-8651-310C-38DA516F9BE3}"/>
                </a:ext>
              </a:extLst>
            </p:cNvPr>
            <p:cNvSpPr/>
            <p:nvPr/>
          </p:nvSpPr>
          <p:spPr>
            <a:xfrm>
              <a:off x="5779475" y="1625975"/>
              <a:ext cx="354550" cy="598025"/>
            </a:xfrm>
            <a:custGeom>
              <a:avLst/>
              <a:gdLst/>
              <a:ahLst/>
              <a:cxnLst/>
              <a:rect l="l" t="t" r="r" b="b"/>
              <a:pathLst>
                <a:path w="14182" h="23921" extrusionOk="0">
                  <a:moveTo>
                    <a:pt x="14181" y="1"/>
                  </a:moveTo>
                  <a:lnTo>
                    <a:pt x="1" y="8466"/>
                  </a:lnTo>
                  <a:lnTo>
                    <a:pt x="60" y="23920"/>
                  </a:lnTo>
                  <a:lnTo>
                    <a:pt x="14181" y="15503"/>
                  </a:lnTo>
                  <a:lnTo>
                    <a:pt x="14181" y="1"/>
                  </a:ln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6" name="Google Shape;3683;p88">
              <a:extLst>
                <a:ext uri="{FF2B5EF4-FFF2-40B4-BE49-F238E27FC236}">
                  <a16:creationId xmlns:a16="http://schemas.microsoft.com/office/drawing/2014/main" id="{B293362E-7094-3645-E357-44F2AB523895}"/>
                </a:ext>
              </a:extLst>
            </p:cNvPr>
            <p:cNvSpPr/>
            <p:nvPr/>
          </p:nvSpPr>
          <p:spPr>
            <a:xfrm>
              <a:off x="5771750" y="1618075"/>
              <a:ext cx="370000" cy="613650"/>
            </a:xfrm>
            <a:custGeom>
              <a:avLst/>
              <a:gdLst/>
              <a:ahLst/>
              <a:cxnLst/>
              <a:rect l="l" t="t" r="r" b="b"/>
              <a:pathLst>
                <a:path w="14800" h="24546" extrusionOk="0">
                  <a:moveTo>
                    <a:pt x="14181" y="876"/>
                  </a:moveTo>
                  <a:lnTo>
                    <a:pt x="14181" y="15640"/>
                  </a:lnTo>
                  <a:lnTo>
                    <a:pt x="691" y="23677"/>
                  </a:lnTo>
                  <a:lnTo>
                    <a:pt x="631" y="8961"/>
                  </a:lnTo>
                  <a:lnTo>
                    <a:pt x="14181" y="876"/>
                  </a:lnTo>
                  <a:close/>
                  <a:moveTo>
                    <a:pt x="14485" y="0"/>
                  </a:moveTo>
                  <a:cubicBezTo>
                    <a:pt x="14431" y="0"/>
                    <a:pt x="14376" y="14"/>
                    <a:pt x="14324" y="43"/>
                  </a:cubicBezTo>
                  <a:lnTo>
                    <a:pt x="143" y="8520"/>
                  </a:lnTo>
                  <a:cubicBezTo>
                    <a:pt x="60" y="8580"/>
                    <a:pt x="0" y="8675"/>
                    <a:pt x="0" y="8794"/>
                  </a:cubicBezTo>
                  <a:lnTo>
                    <a:pt x="60" y="24236"/>
                  </a:lnTo>
                  <a:cubicBezTo>
                    <a:pt x="60" y="24403"/>
                    <a:pt x="203" y="24546"/>
                    <a:pt x="369" y="24546"/>
                  </a:cubicBezTo>
                  <a:cubicBezTo>
                    <a:pt x="429" y="24546"/>
                    <a:pt x="489" y="24534"/>
                    <a:pt x="536" y="24498"/>
                  </a:cubicBezTo>
                  <a:lnTo>
                    <a:pt x="14657" y="16081"/>
                  </a:lnTo>
                  <a:cubicBezTo>
                    <a:pt x="14752" y="16033"/>
                    <a:pt x="14800" y="15926"/>
                    <a:pt x="14800" y="15819"/>
                  </a:cubicBezTo>
                  <a:lnTo>
                    <a:pt x="14800" y="317"/>
                  </a:lnTo>
                  <a:cubicBezTo>
                    <a:pt x="14800" y="128"/>
                    <a:pt x="14651" y="0"/>
                    <a:pt x="14485"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387" name="Google Shape;3684;p88">
              <a:extLst>
                <a:ext uri="{FF2B5EF4-FFF2-40B4-BE49-F238E27FC236}">
                  <a16:creationId xmlns:a16="http://schemas.microsoft.com/office/drawing/2014/main" id="{041E3B30-763A-A8DE-DD47-DE41DDBE4751}"/>
                </a:ext>
              </a:extLst>
            </p:cNvPr>
            <p:cNvSpPr/>
            <p:nvPr/>
          </p:nvSpPr>
          <p:spPr>
            <a:xfrm>
              <a:off x="5825325" y="1978700"/>
              <a:ext cx="62825" cy="185475"/>
            </a:xfrm>
            <a:custGeom>
              <a:avLst/>
              <a:gdLst/>
              <a:ahLst/>
              <a:cxnLst/>
              <a:rect l="l" t="t" r="r" b="b"/>
              <a:pathLst>
                <a:path w="2513" h="7419" extrusionOk="0">
                  <a:moveTo>
                    <a:pt x="2513" y="1"/>
                  </a:moveTo>
                  <a:lnTo>
                    <a:pt x="0" y="1477"/>
                  </a:lnTo>
                  <a:lnTo>
                    <a:pt x="0" y="7418"/>
                  </a:lnTo>
                  <a:lnTo>
                    <a:pt x="2513" y="5942"/>
                  </a:lnTo>
                  <a:lnTo>
                    <a:pt x="2513"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8" name="Google Shape;3685;p88">
              <a:extLst>
                <a:ext uri="{FF2B5EF4-FFF2-40B4-BE49-F238E27FC236}">
                  <a16:creationId xmlns:a16="http://schemas.microsoft.com/office/drawing/2014/main" id="{2B830CC5-D8F0-0363-CED1-E8E38BD7AFAD}"/>
                </a:ext>
              </a:extLst>
            </p:cNvPr>
            <p:cNvSpPr/>
            <p:nvPr/>
          </p:nvSpPr>
          <p:spPr>
            <a:xfrm>
              <a:off x="5825325" y="1812625"/>
              <a:ext cx="62825" cy="185750"/>
            </a:xfrm>
            <a:custGeom>
              <a:avLst/>
              <a:gdLst/>
              <a:ahLst/>
              <a:cxnLst/>
              <a:rect l="l" t="t" r="r" b="b"/>
              <a:pathLst>
                <a:path w="2513" h="7430" extrusionOk="0">
                  <a:moveTo>
                    <a:pt x="2513" y="0"/>
                  </a:moveTo>
                  <a:lnTo>
                    <a:pt x="0" y="1476"/>
                  </a:lnTo>
                  <a:lnTo>
                    <a:pt x="0" y="7430"/>
                  </a:lnTo>
                  <a:lnTo>
                    <a:pt x="2513" y="5941"/>
                  </a:lnTo>
                  <a:lnTo>
                    <a:pt x="2513" y="0"/>
                  </a:ln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9" name="Google Shape;3686;p88">
              <a:extLst>
                <a:ext uri="{FF2B5EF4-FFF2-40B4-BE49-F238E27FC236}">
                  <a16:creationId xmlns:a16="http://schemas.microsoft.com/office/drawing/2014/main" id="{37876544-14DC-422D-9FC9-DB0FF639AF74}"/>
                </a:ext>
              </a:extLst>
            </p:cNvPr>
            <p:cNvSpPr/>
            <p:nvPr/>
          </p:nvSpPr>
          <p:spPr>
            <a:xfrm>
              <a:off x="5784850" y="1629550"/>
              <a:ext cx="587900" cy="478075"/>
            </a:xfrm>
            <a:custGeom>
              <a:avLst/>
              <a:gdLst/>
              <a:ahLst/>
              <a:cxnLst/>
              <a:rect l="l" t="t" r="r" b="b"/>
              <a:pathLst>
                <a:path w="23516" h="19123" extrusionOk="0">
                  <a:moveTo>
                    <a:pt x="13990" y="1"/>
                  </a:moveTo>
                  <a:lnTo>
                    <a:pt x="0" y="8216"/>
                  </a:lnTo>
                  <a:lnTo>
                    <a:pt x="0" y="13633"/>
                  </a:lnTo>
                  <a:lnTo>
                    <a:pt x="9370" y="19122"/>
                  </a:lnTo>
                  <a:lnTo>
                    <a:pt x="23515" y="10859"/>
                  </a:lnTo>
                  <a:lnTo>
                    <a:pt x="13990" y="1"/>
                  </a:lnTo>
                  <a:close/>
                </a:path>
              </a:pathLst>
            </a:custGeom>
            <a:solidFill>
              <a:schemeClr val="accent5">
                <a:lumMod val="40000"/>
                <a:lumOff val="60000"/>
              </a:schemeClr>
            </a:solidFill>
            <a:ln>
              <a:solidFill>
                <a:srgbClr val="93A597"/>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90" name="Google Shape;3687;p88">
              <a:extLst>
                <a:ext uri="{FF2B5EF4-FFF2-40B4-BE49-F238E27FC236}">
                  <a16:creationId xmlns:a16="http://schemas.microsoft.com/office/drawing/2014/main" id="{9029DDCE-7253-A7FE-AA02-9BBAF9D84D2B}"/>
                </a:ext>
              </a:extLst>
            </p:cNvPr>
            <p:cNvSpPr/>
            <p:nvPr/>
          </p:nvSpPr>
          <p:spPr>
            <a:xfrm>
              <a:off x="5777100" y="1621700"/>
              <a:ext cx="603675" cy="493725"/>
            </a:xfrm>
            <a:custGeom>
              <a:avLst/>
              <a:gdLst/>
              <a:ahLst/>
              <a:cxnLst/>
              <a:rect l="l" t="t" r="r" b="b"/>
              <a:pathLst>
                <a:path w="24147" h="19749" extrusionOk="0">
                  <a:moveTo>
                    <a:pt x="14229" y="720"/>
                  </a:moveTo>
                  <a:lnTo>
                    <a:pt x="23325" y="11102"/>
                  </a:lnTo>
                  <a:lnTo>
                    <a:pt x="9680" y="19067"/>
                  </a:lnTo>
                  <a:lnTo>
                    <a:pt x="632" y="13757"/>
                  </a:lnTo>
                  <a:lnTo>
                    <a:pt x="632" y="8709"/>
                  </a:lnTo>
                  <a:lnTo>
                    <a:pt x="14229" y="720"/>
                  </a:lnTo>
                  <a:close/>
                  <a:moveTo>
                    <a:pt x="14298" y="0"/>
                  </a:moveTo>
                  <a:cubicBezTo>
                    <a:pt x="14244" y="0"/>
                    <a:pt x="14191" y="13"/>
                    <a:pt x="14145" y="41"/>
                  </a:cubicBezTo>
                  <a:lnTo>
                    <a:pt x="155" y="8256"/>
                  </a:lnTo>
                  <a:cubicBezTo>
                    <a:pt x="60" y="8316"/>
                    <a:pt x="1" y="8423"/>
                    <a:pt x="1" y="8530"/>
                  </a:cubicBezTo>
                  <a:lnTo>
                    <a:pt x="1" y="13947"/>
                  </a:lnTo>
                  <a:cubicBezTo>
                    <a:pt x="1" y="14054"/>
                    <a:pt x="60" y="14162"/>
                    <a:pt x="155" y="14221"/>
                  </a:cubicBezTo>
                  <a:lnTo>
                    <a:pt x="9514" y="19710"/>
                  </a:lnTo>
                  <a:cubicBezTo>
                    <a:pt x="9561" y="19734"/>
                    <a:pt x="9621" y="19746"/>
                    <a:pt x="9680" y="19746"/>
                  </a:cubicBezTo>
                  <a:cubicBezTo>
                    <a:pt x="9691" y="19748"/>
                    <a:pt x="9702" y="19749"/>
                    <a:pt x="9713" y="19749"/>
                  </a:cubicBezTo>
                  <a:cubicBezTo>
                    <a:pt x="9761" y="19749"/>
                    <a:pt x="9808" y="19729"/>
                    <a:pt x="9847" y="19710"/>
                  </a:cubicBezTo>
                  <a:lnTo>
                    <a:pt x="23992" y="11447"/>
                  </a:lnTo>
                  <a:cubicBezTo>
                    <a:pt x="24063" y="11399"/>
                    <a:pt x="24123" y="11316"/>
                    <a:pt x="24135" y="11233"/>
                  </a:cubicBezTo>
                  <a:cubicBezTo>
                    <a:pt x="24147" y="11137"/>
                    <a:pt x="24123" y="11042"/>
                    <a:pt x="24063" y="10971"/>
                  </a:cubicBezTo>
                  <a:lnTo>
                    <a:pt x="14538" y="100"/>
                  </a:lnTo>
                  <a:cubicBezTo>
                    <a:pt x="14472" y="34"/>
                    <a:pt x="14384" y="0"/>
                    <a:pt x="14298"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391" name="Google Shape;3688;p88">
              <a:extLst>
                <a:ext uri="{FF2B5EF4-FFF2-40B4-BE49-F238E27FC236}">
                  <a16:creationId xmlns:a16="http://schemas.microsoft.com/office/drawing/2014/main" id="{6778D221-EF5D-D2D4-C68F-01FBF9C4FC19}"/>
                </a:ext>
              </a:extLst>
            </p:cNvPr>
            <p:cNvSpPr/>
            <p:nvPr/>
          </p:nvSpPr>
          <p:spPr>
            <a:xfrm>
              <a:off x="5784850" y="1834050"/>
              <a:ext cx="231900" cy="270300"/>
            </a:xfrm>
            <a:custGeom>
              <a:avLst/>
              <a:gdLst/>
              <a:ahLst/>
              <a:cxnLst/>
              <a:rect l="l" t="t" r="r" b="b"/>
              <a:pathLst>
                <a:path w="9276" h="10812" extrusionOk="0">
                  <a:moveTo>
                    <a:pt x="95" y="0"/>
                  </a:moveTo>
                  <a:lnTo>
                    <a:pt x="0" y="5453"/>
                  </a:lnTo>
                  <a:lnTo>
                    <a:pt x="9275" y="10811"/>
                  </a:lnTo>
                  <a:lnTo>
                    <a:pt x="95"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92" name="Google Shape;3689;p88">
              <a:extLst>
                <a:ext uri="{FF2B5EF4-FFF2-40B4-BE49-F238E27FC236}">
                  <a16:creationId xmlns:a16="http://schemas.microsoft.com/office/drawing/2014/main" id="{F4C72FEC-36EE-7C92-EE68-8C9AB063BA66}"/>
                </a:ext>
              </a:extLst>
            </p:cNvPr>
            <p:cNvSpPr/>
            <p:nvPr/>
          </p:nvSpPr>
          <p:spPr>
            <a:xfrm>
              <a:off x="5776800" y="1826075"/>
              <a:ext cx="250350" cy="286300"/>
            </a:xfrm>
            <a:custGeom>
              <a:avLst/>
              <a:gdLst/>
              <a:ahLst/>
              <a:cxnLst/>
              <a:rect l="l" t="t" r="r" b="b"/>
              <a:pathLst>
                <a:path w="10014" h="11452" extrusionOk="0">
                  <a:moveTo>
                    <a:pt x="715" y="1153"/>
                  </a:moveTo>
                  <a:lnTo>
                    <a:pt x="8180" y="9939"/>
                  </a:lnTo>
                  <a:lnTo>
                    <a:pt x="644" y="5582"/>
                  </a:lnTo>
                  <a:lnTo>
                    <a:pt x="715" y="1153"/>
                  </a:lnTo>
                  <a:close/>
                  <a:moveTo>
                    <a:pt x="419" y="1"/>
                  </a:moveTo>
                  <a:cubicBezTo>
                    <a:pt x="382" y="1"/>
                    <a:pt x="345" y="8"/>
                    <a:pt x="310" y="22"/>
                  </a:cubicBezTo>
                  <a:cubicBezTo>
                    <a:pt x="179" y="69"/>
                    <a:pt x="96" y="188"/>
                    <a:pt x="96" y="319"/>
                  </a:cubicBezTo>
                  <a:lnTo>
                    <a:pt x="13" y="5772"/>
                  </a:lnTo>
                  <a:cubicBezTo>
                    <a:pt x="1" y="5879"/>
                    <a:pt x="72" y="5987"/>
                    <a:pt x="167" y="6046"/>
                  </a:cubicBezTo>
                  <a:lnTo>
                    <a:pt x="9442" y="11404"/>
                  </a:lnTo>
                  <a:cubicBezTo>
                    <a:pt x="9490" y="11428"/>
                    <a:pt x="9538" y="11440"/>
                    <a:pt x="9597" y="11452"/>
                  </a:cubicBezTo>
                  <a:cubicBezTo>
                    <a:pt x="9859" y="11452"/>
                    <a:pt x="10014" y="11130"/>
                    <a:pt x="9835" y="10928"/>
                  </a:cubicBezTo>
                  <a:lnTo>
                    <a:pt x="656" y="117"/>
                  </a:lnTo>
                  <a:cubicBezTo>
                    <a:pt x="597" y="41"/>
                    <a:pt x="508" y="1"/>
                    <a:pt x="41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393" name="Google Shape;3690;p88">
              <a:extLst>
                <a:ext uri="{FF2B5EF4-FFF2-40B4-BE49-F238E27FC236}">
                  <a16:creationId xmlns:a16="http://schemas.microsoft.com/office/drawing/2014/main" id="{8C93911A-D3D9-83DC-69A9-CD6F8EA41461}"/>
                </a:ext>
              </a:extLst>
            </p:cNvPr>
            <p:cNvSpPr/>
            <p:nvPr/>
          </p:nvSpPr>
          <p:spPr>
            <a:xfrm>
              <a:off x="5909850" y="1850725"/>
              <a:ext cx="132800" cy="122950"/>
            </a:xfrm>
            <a:custGeom>
              <a:avLst/>
              <a:gdLst/>
              <a:ahLst/>
              <a:cxnLst/>
              <a:rect l="l" t="t" r="r" b="b"/>
              <a:pathLst>
                <a:path w="5312" h="4918" extrusionOk="0">
                  <a:moveTo>
                    <a:pt x="2334" y="0"/>
                  </a:moveTo>
                  <a:cubicBezTo>
                    <a:pt x="965" y="0"/>
                    <a:pt x="1" y="1095"/>
                    <a:pt x="179" y="2465"/>
                  </a:cubicBezTo>
                  <a:cubicBezTo>
                    <a:pt x="394" y="3846"/>
                    <a:pt x="1572" y="4882"/>
                    <a:pt x="2977" y="4917"/>
                  </a:cubicBezTo>
                  <a:cubicBezTo>
                    <a:pt x="4347" y="4917"/>
                    <a:pt x="5311" y="3822"/>
                    <a:pt x="5132" y="2465"/>
                  </a:cubicBezTo>
                  <a:cubicBezTo>
                    <a:pt x="4918" y="1072"/>
                    <a:pt x="3739" y="36"/>
                    <a:pt x="2334"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94" name="Google Shape;3691;p88">
              <a:extLst>
                <a:ext uri="{FF2B5EF4-FFF2-40B4-BE49-F238E27FC236}">
                  <a16:creationId xmlns:a16="http://schemas.microsoft.com/office/drawing/2014/main" id="{DCBAD84C-710A-9DEE-87F6-90DDCF4347B0}"/>
                </a:ext>
              </a:extLst>
            </p:cNvPr>
            <p:cNvSpPr/>
            <p:nvPr/>
          </p:nvSpPr>
          <p:spPr>
            <a:xfrm>
              <a:off x="6087250" y="1723900"/>
              <a:ext cx="99750" cy="70575"/>
            </a:xfrm>
            <a:custGeom>
              <a:avLst/>
              <a:gdLst/>
              <a:ahLst/>
              <a:cxnLst/>
              <a:rect l="l" t="t" r="r" b="b"/>
              <a:pathLst>
                <a:path w="3990" h="2823" extrusionOk="0">
                  <a:moveTo>
                    <a:pt x="2954" y="1"/>
                  </a:moveTo>
                  <a:lnTo>
                    <a:pt x="1" y="1739"/>
                  </a:lnTo>
                  <a:cubicBezTo>
                    <a:pt x="1" y="1739"/>
                    <a:pt x="1049" y="2787"/>
                    <a:pt x="1037" y="2823"/>
                  </a:cubicBezTo>
                  <a:lnTo>
                    <a:pt x="3990" y="1120"/>
                  </a:lnTo>
                  <a:lnTo>
                    <a:pt x="2954"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5" name="Google Shape;3692;p88">
              <a:extLst>
                <a:ext uri="{FF2B5EF4-FFF2-40B4-BE49-F238E27FC236}">
                  <a16:creationId xmlns:a16="http://schemas.microsoft.com/office/drawing/2014/main" id="{D7500D99-9013-F5C4-21F7-E1E312391F53}"/>
                </a:ext>
              </a:extLst>
            </p:cNvPr>
            <p:cNvSpPr/>
            <p:nvPr/>
          </p:nvSpPr>
          <p:spPr>
            <a:xfrm>
              <a:off x="6123275" y="1763500"/>
              <a:ext cx="100050" cy="70275"/>
            </a:xfrm>
            <a:custGeom>
              <a:avLst/>
              <a:gdLst/>
              <a:ahLst/>
              <a:cxnLst/>
              <a:rect l="l" t="t" r="r" b="b"/>
              <a:pathLst>
                <a:path w="4002" h="2811" extrusionOk="0">
                  <a:moveTo>
                    <a:pt x="2965" y="0"/>
                  </a:moveTo>
                  <a:lnTo>
                    <a:pt x="1" y="1727"/>
                  </a:lnTo>
                  <a:cubicBezTo>
                    <a:pt x="1" y="1727"/>
                    <a:pt x="1060" y="2787"/>
                    <a:pt x="1048" y="2810"/>
                  </a:cubicBezTo>
                  <a:lnTo>
                    <a:pt x="4001" y="1120"/>
                  </a:lnTo>
                  <a:lnTo>
                    <a:pt x="2965"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6" name="Google Shape;3693;p88">
              <a:extLst>
                <a:ext uri="{FF2B5EF4-FFF2-40B4-BE49-F238E27FC236}">
                  <a16:creationId xmlns:a16="http://schemas.microsoft.com/office/drawing/2014/main" id="{25BC50E8-5DFB-5023-01B4-9242C5A28235}"/>
                </a:ext>
              </a:extLst>
            </p:cNvPr>
            <p:cNvSpPr/>
            <p:nvPr/>
          </p:nvSpPr>
          <p:spPr>
            <a:xfrm>
              <a:off x="6159600" y="1802800"/>
              <a:ext cx="99725" cy="70550"/>
            </a:xfrm>
            <a:custGeom>
              <a:avLst/>
              <a:gdLst/>
              <a:ahLst/>
              <a:cxnLst/>
              <a:rect l="l" t="t" r="r" b="b"/>
              <a:pathLst>
                <a:path w="3989" h="2822" extrusionOk="0">
                  <a:moveTo>
                    <a:pt x="2953" y="0"/>
                  </a:moveTo>
                  <a:lnTo>
                    <a:pt x="0" y="1738"/>
                  </a:lnTo>
                  <a:cubicBezTo>
                    <a:pt x="0" y="1738"/>
                    <a:pt x="1048" y="2786"/>
                    <a:pt x="1048" y="2822"/>
                  </a:cubicBezTo>
                  <a:lnTo>
                    <a:pt x="3989" y="1119"/>
                  </a:lnTo>
                  <a:lnTo>
                    <a:pt x="295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7" name="Google Shape;3694;p88">
              <a:extLst>
                <a:ext uri="{FF2B5EF4-FFF2-40B4-BE49-F238E27FC236}">
                  <a16:creationId xmlns:a16="http://schemas.microsoft.com/office/drawing/2014/main" id="{D5FE5CAC-85ED-4B8D-C26D-AE9C17F2ED60}"/>
                </a:ext>
              </a:extLst>
            </p:cNvPr>
            <p:cNvSpPr/>
            <p:nvPr/>
          </p:nvSpPr>
          <p:spPr>
            <a:xfrm>
              <a:off x="6195900" y="1842075"/>
              <a:ext cx="99750" cy="70575"/>
            </a:xfrm>
            <a:custGeom>
              <a:avLst/>
              <a:gdLst/>
              <a:ahLst/>
              <a:cxnLst/>
              <a:rect l="l" t="t" r="r" b="b"/>
              <a:pathLst>
                <a:path w="3990" h="2823" extrusionOk="0">
                  <a:moveTo>
                    <a:pt x="2942" y="1"/>
                  </a:moveTo>
                  <a:lnTo>
                    <a:pt x="1" y="1739"/>
                  </a:lnTo>
                  <a:cubicBezTo>
                    <a:pt x="1" y="1739"/>
                    <a:pt x="1049" y="2799"/>
                    <a:pt x="1037" y="2823"/>
                  </a:cubicBezTo>
                  <a:lnTo>
                    <a:pt x="3989" y="1120"/>
                  </a:lnTo>
                  <a:lnTo>
                    <a:pt x="2942"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8" name="Google Shape;3695;p88">
              <a:extLst>
                <a:ext uri="{FF2B5EF4-FFF2-40B4-BE49-F238E27FC236}">
                  <a16:creationId xmlns:a16="http://schemas.microsoft.com/office/drawing/2014/main" id="{A46502B6-AEE6-7E20-94EB-7CC65A382913}"/>
                </a:ext>
              </a:extLst>
            </p:cNvPr>
            <p:cNvSpPr/>
            <p:nvPr/>
          </p:nvSpPr>
          <p:spPr>
            <a:xfrm>
              <a:off x="6002425" y="1776300"/>
              <a:ext cx="99750" cy="70575"/>
            </a:xfrm>
            <a:custGeom>
              <a:avLst/>
              <a:gdLst/>
              <a:ahLst/>
              <a:cxnLst/>
              <a:rect l="l" t="t" r="r" b="b"/>
              <a:pathLst>
                <a:path w="3990" h="2823" extrusionOk="0">
                  <a:moveTo>
                    <a:pt x="2953" y="0"/>
                  </a:moveTo>
                  <a:lnTo>
                    <a:pt x="1" y="1739"/>
                  </a:lnTo>
                  <a:cubicBezTo>
                    <a:pt x="1" y="1739"/>
                    <a:pt x="1048" y="2798"/>
                    <a:pt x="1048" y="2822"/>
                  </a:cubicBezTo>
                  <a:lnTo>
                    <a:pt x="3989" y="1120"/>
                  </a:lnTo>
                  <a:lnTo>
                    <a:pt x="295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399" name="Google Shape;3696;p88">
              <a:extLst>
                <a:ext uri="{FF2B5EF4-FFF2-40B4-BE49-F238E27FC236}">
                  <a16:creationId xmlns:a16="http://schemas.microsoft.com/office/drawing/2014/main" id="{5AA7B7A1-A3F8-1952-0745-0432F15819CA}"/>
                </a:ext>
              </a:extLst>
            </p:cNvPr>
            <p:cNvSpPr/>
            <p:nvPr/>
          </p:nvSpPr>
          <p:spPr>
            <a:xfrm>
              <a:off x="6038750" y="1815600"/>
              <a:ext cx="99725" cy="70550"/>
            </a:xfrm>
            <a:custGeom>
              <a:avLst/>
              <a:gdLst/>
              <a:ahLst/>
              <a:cxnLst/>
              <a:rect l="l" t="t" r="r" b="b"/>
              <a:pathLst>
                <a:path w="3989" h="2822" extrusionOk="0">
                  <a:moveTo>
                    <a:pt x="2941" y="0"/>
                  </a:moveTo>
                  <a:lnTo>
                    <a:pt x="0" y="1738"/>
                  </a:lnTo>
                  <a:cubicBezTo>
                    <a:pt x="0" y="1738"/>
                    <a:pt x="1048" y="2798"/>
                    <a:pt x="1036" y="2822"/>
                  </a:cubicBezTo>
                  <a:lnTo>
                    <a:pt x="3989" y="1119"/>
                  </a:lnTo>
                  <a:lnTo>
                    <a:pt x="2941"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00" name="Google Shape;3697;p88">
              <a:extLst>
                <a:ext uri="{FF2B5EF4-FFF2-40B4-BE49-F238E27FC236}">
                  <a16:creationId xmlns:a16="http://schemas.microsoft.com/office/drawing/2014/main" id="{A51A3B9C-F238-B2FA-12BB-CAE341BEABE9}"/>
                </a:ext>
              </a:extLst>
            </p:cNvPr>
            <p:cNvSpPr/>
            <p:nvPr/>
          </p:nvSpPr>
          <p:spPr>
            <a:xfrm>
              <a:off x="6074750" y="1855175"/>
              <a:ext cx="99750" cy="70575"/>
            </a:xfrm>
            <a:custGeom>
              <a:avLst/>
              <a:gdLst/>
              <a:ahLst/>
              <a:cxnLst/>
              <a:rect l="l" t="t" r="r" b="b"/>
              <a:pathLst>
                <a:path w="3990" h="2823" extrusionOk="0">
                  <a:moveTo>
                    <a:pt x="2954" y="1"/>
                  </a:moveTo>
                  <a:lnTo>
                    <a:pt x="1" y="1739"/>
                  </a:lnTo>
                  <a:cubicBezTo>
                    <a:pt x="1" y="1739"/>
                    <a:pt x="1049" y="2787"/>
                    <a:pt x="1049" y="2822"/>
                  </a:cubicBezTo>
                  <a:lnTo>
                    <a:pt x="3990" y="1120"/>
                  </a:lnTo>
                  <a:lnTo>
                    <a:pt x="2954"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01" name="Google Shape;3698;p88">
              <a:extLst>
                <a:ext uri="{FF2B5EF4-FFF2-40B4-BE49-F238E27FC236}">
                  <a16:creationId xmlns:a16="http://schemas.microsoft.com/office/drawing/2014/main" id="{F3D4B1DA-1F58-3A11-450B-C92B55A91E60}"/>
                </a:ext>
              </a:extLst>
            </p:cNvPr>
            <p:cNvSpPr/>
            <p:nvPr/>
          </p:nvSpPr>
          <p:spPr>
            <a:xfrm>
              <a:off x="6111075" y="1894475"/>
              <a:ext cx="99750" cy="70550"/>
            </a:xfrm>
            <a:custGeom>
              <a:avLst/>
              <a:gdLst/>
              <a:ahLst/>
              <a:cxnLst/>
              <a:rect l="l" t="t" r="r" b="b"/>
              <a:pathLst>
                <a:path w="3990" h="2822" extrusionOk="0">
                  <a:moveTo>
                    <a:pt x="2953" y="0"/>
                  </a:moveTo>
                  <a:lnTo>
                    <a:pt x="0" y="1739"/>
                  </a:lnTo>
                  <a:cubicBezTo>
                    <a:pt x="0" y="1739"/>
                    <a:pt x="1048" y="2798"/>
                    <a:pt x="1036" y="2822"/>
                  </a:cubicBezTo>
                  <a:lnTo>
                    <a:pt x="3989" y="1131"/>
                  </a:lnTo>
                  <a:lnTo>
                    <a:pt x="295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02" name="Google Shape;3699;p88">
              <a:extLst>
                <a:ext uri="{FF2B5EF4-FFF2-40B4-BE49-F238E27FC236}">
                  <a16:creationId xmlns:a16="http://schemas.microsoft.com/office/drawing/2014/main" id="{0ECF3FC3-FC2B-4750-7CC6-6B0E3D665CEF}"/>
                </a:ext>
              </a:extLst>
            </p:cNvPr>
            <p:cNvSpPr/>
            <p:nvPr/>
          </p:nvSpPr>
          <p:spPr>
            <a:xfrm>
              <a:off x="4329000" y="2907400"/>
              <a:ext cx="222375" cy="234875"/>
            </a:xfrm>
            <a:custGeom>
              <a:avLst/>
              <a:gdLst/>
              <a:ahLst/>
              <a:cxnLst/>
              <a:rect l="l" t="t" r="r" b="b"/>
              <a:pathLst>
                <a:path w="8895" h="9395" extrusionOk="0">
                  <a:moveTo>
                    <a:pt x="1" y="0"/>
                  </a:moveTo>
                  <a:lnTo>
                    <a:pt x="1" y="6334"/>
                  </a:lnTo>
                  <a:lnTo>
                    <a:pt x="25" y="6751"/>
                  </a:lnTo>
                  <a:cubicBezTo>
                    <a:pt x="25" y="8215"/>
                    <a:pt x="1965" y="9394"/>
                    <a:pt x="4430" y="9394"/>
                  </a:cubicBezTo>
                  <a:cubicBezTo>
                    <a:pt x="6894" y="9394"/>
                    <a:pt x="8895" y="8215"/>
                    <a:pt x="8895" y="6751"/>
                  </a:cubicBezTo>
                  <a:lnTo>
                    <a:pt x="8871" y="12"/>
                  </a:lnTo>
                  <a:lnTo>
                    <a:pt x="1"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3" name="Google Shape;3700;p88">
              <a:extLst>
                <a:ext uri="{FF2B5EF4-FFF2-40B4-BE49-F238E27FC236}">
                  <a16:creationId xmlns:a16="http://schemas.microsoft.com/office/drawing/2014/main" id="{E2181764-7BDC-0F9E-BDD2-20496A202BE3}"/>
                </a:ext>
              </a:extLst>
            </p:cNvPr>
            <p:cNvSpPr/>
            <p:nvPr/>
          </p:nvSpPr>
          <p:spPr>
            <a:xfrm>
              <a:off x="4320525" y="2898900"/>
              <a:ext cx="238600" cy="251100"/>
            </a:xfrm>
            <a:custGeom>
              <a:avLst/>
              <a:gdLst/>
              <a:ahLst/>
              <a:cxnLst/>
              <a:rect l="l" t="t" r="r" b="b"/>
              <a:pathLst>
                <a:path w="9544" h="10044" extrusionOk="0">
                  <a:moveTo>
                    <a:pt x="329" y="1"/>
                  </a:moveTo>
                  <a:cubicBezTo>
                    <a:pt x="164" y="1"/>
                    <a:pt x="0" y="114"/>
                    <a:pt x="18" y="340"/>
                  </a:cubicBezTo>
                  <a:lnTo>
                    <a:pt x="18" y="6698"/>
                  </a:lnTo>
                  <a:lnTo>
                    <a:pt x="42" y="7091"/>
                  </a:lnTo>
                  <a:cubicBezTo>
                    <a:pt x="42" y="8746"/>
                    <a:pt x="2114" y="10044"/>
                    <a:pt x="4757" y="10044"/>
                  </a:cubicBezTo>
                  <a:cubicBezTo>
                    <a:pt x="7448" y="10044"/>
                    <a:pt x="9543" y="8758"/>
                    <a:pt x="9543" y="7091"/>
                  </a:cubicBezTo>
                  <a:lnTo>
                    <a:pt x="9519" y="352"/>
                  </a:lnTo>
                  <a:cubicBezTo>
                    <a:pt x="9519" y="185"/>
                    <a:pt x="9377" y="42"/>
                    <a:pt x="9210" y="42"/>
                  </a:cubicBezTo>
                  <a:cubicBezTo>
                    <a:pt x="9031" y="42"/>
                    <a:pt x="8888" y="185"/>
                    <a:pt x="8888" y="364"/>
                  </a:cubicBezTo>
                  <a:lnTo>
                    <a:pt x="8912" y="7091"/>
                  </a:lnTo>
                  <a:cubicBezTo>
                    <a:pt x="8912" y="8353"/>
                    <a:pt x="7019" y="9413"/>
                    <a:pt x="4757" y="9413"/>
                  </a:cubicBezTo>
                  <a:cubicBezTo>
                    <a:pt x="2507" y="9413"/>
                    <a:pt x="673" y="8377"/>
                    <a:pt x="673" y="7079"/>
                  </a:cubicBezTo>
                  <a:lnTo>
                    <a:pt x="649" y="340"/>
                  </a:lnTo>
                  <a:cubicBezTo>
                    <a:pt x="661" y="114"/>
                    <a:pt x="495" y="1"/>
                    <a:pt x="32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4" name="Google Shape;3701;p88">
              <a:extLst>
                <a:ext uri="{FF2B5EF4-FFF2-40B4-BE49-F238E27FC236}">
                  <a16:creationId xmlns:a16="http://schemas.microsoft.com/office/drawing/2014/main" id="{494D15E4-EEA1-7A6D-6106-86E322AD3173}"/>
                </a:ext>
              </a:extLst>
            </p:cNvPr>
            <p:cNvSpPr/>
            <p:nvPr/>
          </p:nvSpPr>
          <p:spPr>
            <a:xfrm>
              <a:off x="4327825" y="2836550"/>
              <a:ext cx="223550" cy="131575"/>
            </a:xfrm>
            <a:custGeom>
              <a:avLst/>
              <a:gdLst/>
              <a:ahLst/>
              <a:cxnLst/>
              <a:rect l="l" t="t" r="r" b="b"/>
              <a:pathLst>
                <a:path w="8942" h="5263" extrusionOk="0">
                  <a:moveTo>
                    <a:pt x="4465" y="0"/>
                  </a:moveTo>
                  <a:cubicBezTo>
                    <a:pt x="2000" y="0"/>
                    <a:pt x="0" y="1179"/>
                    <a:pt x="0" y="2632"/>
                  </a:cubicBezTo>
                  <a:cubicBezTo>
                    <a:pt x="0" y="4084"/>
                    <a:pt x="2000" y="5263"/>
                    <a:pt x="4465" y="5263"/>
                  </a:cubicBezTo>
                  <a:cubicBezTo>
                    <a:pt x="6941" y="5263"/>
                    <a:pt x="8942" y="4084"/>
                    <a:pt x="8942" y="2632"/>
                  </a:cubicBezTo>
                  <a:cubicBezTo>
                    <a:pt x="8942" y="1179"/>
                    <a:pt x="6941" y="0"/>
                    <a:pt x="4465"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5" name="Google Shape;3702;p88">
              <a:extLst>
                <a:ext uri="{FF2B5EF4-FFF2-40B4-BE49-F238E27FC236}">
                  <a16:creationId xmlns:a16="http://schemas.microsoft.com/office/drawing/2014/main" id="{E8A537FE-3BD7-CF12-AC93-8AAB33C97E91}"/>
                </a:ext>
              </a:extLst>
            </p:cNvPr>
            <p:cNvSpPr/>
            <p:nvPr/>
          </p:nvSpPr>
          <p:spPr>
            <a:xfrm>
              <a:off x="4320075" y="2828800"/>
              <a:ext cx="239050" cy="147675"/>
            </a:xfrm>
            <a:custGeom>
              <a:avLst/>
              <a:gdLst/>
              <a:ahLst/>
              <a:cxnLst/>
              <a:rect l="l" t="t" r="r" b="b"/>
              <a:pathLst>
                <a:path w="9562" h="5907" extrusionOk="0">
                  <a:moveTo>
                    <a:pt x="4775" y="620"/>
                  </a:moveTo>
                  <a:cubicBezTo>
                    <a:pt x="7037" y="620"/>
                    <a:pt x="8930" y="1692"/>
                    <a:pt x="8930" y="2954"/>
                  </a:cubicBezTo>
                  <a:cubicBezTo>
                    <a:pt x="8930" y="4204"/>
                    <a:pt x="7037" y="5275"/>
                    <a:pt x="4775" y="5275"/>
                  </a:cubicBezTo>
                  <a:cubicBezTo>
                    <a:pt x="2525" y="5275"/>
                    <a:pt x="620" y="4204"/>
                    <a:pt x="620" y="2954"/>
                  </a:cubicBezTo>
                  <a:cubicBezTo>
                    <a:pt x="620" y="1692"/>
                    <a:pt x="2525" y="632"/>
                    <a:pt x="4775" y="632"/>
                  </a:cubicBezTo>
                  <a:lnTo>
                    <a:pt x="4775" y="620"/>
                  </a:lnTo>
                  <a:close/>
                  <a:moveTo>
                    <a:pt x="4775" y="1"/>
                  </a:moveTo>
                  <a:cubicBezTo>
                    <a:pt x="2096" y="1"/>
                    <a:pt x="1" y="1299"/>
                    <a:pt x="1" y="2954"/>
                  </a:cubicBezTo>
                  <a:cubicBezTo>
                    <a:pt x="1" y="4609"/>
                    <a:pt x="2096" y="5906"/>
                    <a:pt x="4775" y="5906"/>
                  </a:cubicBezTo>
                  <a:cubicBezTo>
                    <a:pt x="7466" y="5906"/>
                    <a:pt x="9561" y="4609"/>
                    <a:pt x="9561" y="2954"/>
                  </a:cubicBezTo>
                  <a:cubicBezTo>
                    <a:pt x="9561" y="1299"/>
                    <a:pt x="7466" y="1"/>
                    <a:pt x="4775"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6" name="Google Shape;3703;p88">
              <a:extLst>
                <a:ext uri="{FF2B5EF4-FFF2-40B4-BE49-F238E27FC236}">
                  <a16:creationId xmlns:a16="http://schemas.microsoft.com/office/drawing/2014/main" id="{8F985E88-5735-1834-D909-EF4B5DC7FDF0}"/>
                </a:ext>
              </a:extLst>
            </p:cNvPr>
            <p:cNvSpPr/>
            <p:nvPr/>
          </p:nvSpPr>
          <p:spPr>
            <a:xfrm>
              <a:off x="4762700" y="2639500"/>
              <a:ext cx="222675" cy="234575"/>
            </a:xfrm>
            <a:custGeom>
              <a:avLst/>
              <a:gdLst/>
              <a:ahLst/>
              <a:cxnLst/>
              <a:rect l="l" t="t" r="r" b="b"/>
              <a:pathLst>
                <a:path w="8907" h="9383" extrusionOk="0">
                  <a:moveTo>
                    <a:pt x="0" y="1"/>
                  </a:moveTo>
                  <a:lnTo>
                    <a:pt x="0" y="6335"/>
                  </a:lnTo>
                  <a:lnTo>
                    <a:pt x="36" y="6751"/>
                  </a:lnTo>
                  <a:cubicBezTo>
                    <a:pt x="36" y="8204"/>
                    <a:pt x="1977" y="9383"/>
                    <a:pt x="4441" y="9383"/>
                  </a:cubicBezTo>
                  <a:cubicBezTo>
                    <a:pt x="6906" y="9383"/>
                    <a:pt x="8906" y="8204"/>
                    <a:pt x="8906" y="6751"/>
                  </a:cubicBezTo>
                  <a:lnTo>
                    <a:pt x="8882" y="12"/>
                  </a:lnTo>
                  <a:lnTo>
                    <a:pt x="0"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7" name="Google Shape;3704;p88">
              <a:extLst>
                <a:ext uri="{FF2B5EF4-FFF2-40B4-BE49-F238E27FC236}">
                  <a16:creationId xmlns:a16="http://schemas.microsoft.com/office/drawing/2014/main" id="{0FF3D0C6-5D7C-E3FF-4E17-1D77EB6950B1}"/>
                </a:ext>
              </a:extLst>
            </p:cNvPr>
            <p:cNvSpPr/>
            <p:nvPr/>
          </p:nvSpPr>
          <p:spPr>
            <a:xfrm>
              <a:off x="4754950" y="2631475"/>
              <a:ext cx="238150" cy="250650"/>
            </a:xfrm>
            <a:custGeom>
              <a:avLst/>
              <a:gdLst/>
              <a:ahLst/>
              <a:cxnLst/>
              <a:rect l="l" t="t" r="r" b="b"/>
              <a:pathLst>
                <a:path w="9526" h="10026" extrusionOk="0">
                  <a:moveTo>
                    <a:pt x="316" y="0"/>
                  </a:moveTo>
                  <a:cubicBezTo>
                    <a:pt x="158" y="0"/>
                    <a:pt x="1" y="107"/>
                    <a:pt x="1" y="322"/>
                  </a:cubicBezTo>
                  <a:lnTo>
                    <a:pt x="1" y="6668"/>
                  </a:lnTo>
                  <a:lnTo>
                    <a:pt x="24" y="7072"/>
                  </a:lnTo>
                  <a:cubicBezTo>
                    <a:pt x="24" y="8727"/>
                    <a:pt x="2096" y="10025"/>
                    <a:pt x="4739" y="10025"/>
                  </a:cubicBezTo>
                  <a:cubicBezTo>
                    <a:pt x="7430" y="10025"/>
                    <a:pt x="9526" y="8739"/>
                    <a:pt x="9526" y="7072"/>
                  </a:cubicBezTo>
                  <a:lnTo>
                    <a:pt x="9502" y="333"/>
                  </a:lnTo>
                  <a:cubicBezTo>
                    <a:pt x="9502" y="162"/>
                    <a:pt x="9370" y="23"/>
                    <a:pt x="9201" y="23"/>
                  </a:cubicBezTo>
                  <a:cubicBezTo>
                    <a:pt x="9194" y="23"/>
                    <a:pt x="9187" y="23"/>
                    <a:pt x="9180" y="24"/>
                  </a:cubicBezTo>
                  <a:cubicBezTo>
                    <a:pt x="9174" y="23"/>
                    <a:pt x="9167" y="23"/>
                    <a:pt x="9161" y="23"/>
                  </a:cubicBezTo>
                  <a:cubicBezTo>
                    <a:pt x="9003" y="23"/>
                    <a:pt x="8871" y="162"/>
                    <a:pt x="8871" y="333"/>
                  </a:cubicBezTo>
                  <a:lnTo>
                    <a:pt x="8895" y="7072"/>
                  </a:lnTo>
                  <a:cubicBezTo>
                    <a:pt x="8895" y="8334"/>
                    <a:pt x="7001" y="9394"/>
                    <a:pt x="4739" y="9394"/>
                  </a:cubicBezTo>
                  <a:cubicBezTo>
                    <a:pt x="2489" y="9394"/>
                    <a:pt x="655" y="8346"/>
                    <a:pt x="655" y="7049"/>
                  </a:cubicBezTo>
                  <a:lnTo>
                    <a:pt x="632" y="322"/>
                  </a:lnTo>
                  <a:cubicBezTo>
                    <a:pt x="632" y="107"/>
                    <a:pt x="474" y="0"/>
                    <a:pt x="316"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8" name="Google Shape;3705;p88">
              <a:extLst>
                <a:ext uri="{FF2B5EF4-FFF2-40B4-BE49-F238E27FC236}">
                  <a16:creationId xmlns:a16="http://schemas.microsoft.com/office/drawing/2014/main" id="{369C049C-18FB-538D-0AE4-4CF0AAEF0FA4}"/>
                </a:ext>
              </a:extLst>
            </p:cNvPr>
            <p:cNvSpPr/>
            <p:nvPr/>
          </p:nvSpPr>
          <p:spPr>
            <a:xfrm>
              <a:off x="4761800" y="2568350"/>
              <a:ext cx="223575" cy="131900"/>
            </a:xfrm>
            <a:custGeom>
              <a:avLst/>
              <a:gdLst/>
              <a:ahLst/>
              <a:cxnLst/>
              <a:rect l="l" t="t" r="r" b="b"/>
              <a:pathLst>
                <a:path w="8943" h="5276" extrusionOk="0">
                  <a:moveTo>
                    <a:pt x="4465" y="1"/>
                  </a:moveTo>
                  <a:cubicBezTo>
                    <a:pt x="2001" y="1"/>
                    <a:pt x="0" y="1180"/>
                    <a:pt x="0" y="2644"/>
                  </a:cubicBezTo>
                  <a:cubicBezTo>
                    <a:pt x="0" y="4097"/>
                    <a:pt x="2001" y="5275"/>
                    <a:pt x="4465" y="5275"/>
                  </a:cubicBezTo>
                  <a:cubicBezTo>
                    <a:pt x="6942" y="5275"/>
                    <a:pt x="8942" y="4097"/>
                    <a:pt x="8942" y="2644"/>
                  </a:cubicBezTo>
                  <a:cubicBezTo>
                    <a:pt x="8942" y="1180"/>
                    <a:pt x="6942" y="1"/>
                    <a:pt x="4465"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9" name="Google Shape;3706;p88">
              <a:extLst>
                <a:ext uri="{FF2B5EF4-FFF2-40B4-BE49-F238E27FC236}">
                  <a16:creationId xmlns:a16="http://schemas.microsoft.com/office/drawing/2014/main" id="{AB518F91-271D-6596-2557-6C3EDD984300}"/>
                </a:ext>
              </a:extLst>
            </p:cNvPr>
            <p:cNvSpPr/>
            <p:nvPr/>
          </p:nvSpPr>
          <p:spPr>
            <a:xfrm>
              <a:off x="4753750" y="2560625"/>
              <a:ext cx="239350" cy="147650"/>
            </a:xfrm>
            <a:custGeom>
              <a:avLst/>
              <a:gdLst/>
              <a:ahLst/>
              <a:cxnLst/>
              <a:rect l="l" t="t" r="r" b="b"/>
              <a:pathLst>
                <a:path w="9574" h="5906" extrusionOk="0">
                  <a:moveTo>
                    <a:pt x="4787" y="631"/>
                  </a:moveTo>
                  <a:cubicBezTo>
                    <a:pt x="7038" y="631"/>
                    <a:pt x="8943" y="1691"/>
                    <a:pt x="8943" y="2953"/>
                  </a:cubicBezTo>
                  <a:cubicBezTo>
                    <a:pt x="8943" y="4203"/>
                    <a:pt x="7049" y="5275"/>
                    <a:pt x="4787" y="5275"/>
                  </a:cubicBezTo>
                  <a:cubicBezTo>
                    <a:pt x="2537" y="5275"/>
                    <a:pt x="632" y="4203"/>
                    <a:pt x="632" y="2953"/>
                  </a:cubicBezTo>
                  <a:cubicBezTo>
                    <a:pt x="632" y="1691"/>
                    <a:pt x="2537" y="631"/>
                    <a:pt x="4787" y="631"/>
                  </a:cubicBezTo>
                  <a:close/>
                  <a:moveTo>
                    <a:pt x="4787" y="0"/>
                  </a:moveTo>
                  <a:cubicBezTo>
                    <a:pt x="2108" y="0"/>
                    <a:pt x="1" y="1298"/>
                    <a:pt x="1" y="2953"/>
                  </a:cubicBezTo>
                  <a:cubicBezTo>
                    <a:pt x="1" y="4608"/>
                    <a:pt x="2108" y="5906"/>
                    <a:pt x="4787" y="5906"/>
                  </a:cubicBezTo>
                  <a:cubicBezTo>
                    <a:pt x="7478" y="5906"/>
                    <a:pt x="9574" y="4608"/>
                    <a:pt x="9574" y="2953"/>
                  </a:cubicBezTo>
                  <a:cubicBezTo>
                    <a:pt x="9574" y="1298"/>
                    <a:pt x="7478" y="0"/>
                    <a:pt x="4787"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0" name="Google Shape;3707;p88">
              <a:extLst>
                <a:ext uri="{FF2B5EF4-FFF2-40B4-BE49-F238E27FC236}">
                  <a16:creationId xmlns:a16="http://schemas.microsoft.com/office/drawing/2014/main" id="{7FF22256-1461-795D-3CDE-0CCF01D95F11}"/>
                </a:ext>
              </a:extLst>
            </p:cNvPr>
            <p:cNvSpPr/>
            <p:nvPr/>
          </p:nvSpPr>
          <p:spPr>
            <a:xfrm>
              <a:off x="5196675" y="2384100"/>
              <a:ext cx="222675" cy="234875"/>
            </a:xfrm>
            <a:custGeom>
              <a:avLst/>
              <a:gdLst/>
              <a:ahLst/>
              <a:cxnLst/>
              <a:rect l="l" t="t" r="r" b="b"/>
              <a:pathLst>
                <a:path w="8907" h="9395" extrusionOk="0">
                  <a:moveTo>
                    <a:pt x="0" y="1"/>
                  </a:moveTo>
                  <a:lnTo>
                    <a:pt x="0" y="6335"/>
                  </a:lnTo>
                  <a:lnTo>
                    <a:pt x="24" y="6764"/>
                  </a:lnTo>
                  <a:cubicBezTo>
                    <a:pt x="24" y="8216"/>
                    <a:pt x="1977" y="9395"/>
                    <a:pt x="4442" y="9395"/>
                  </a:cubicBezTo>
                  <a:cubicBezTo>
                    <a:pt x="6894" y="9395"/>
                    <a:pt x="8906" y="8216"/>
                    <a:pt x="8906" y="6764"/>
                  </a:cubicBezTo>
                  <a:lnTo>
                    <a:pt x="8871" y="25"/>
                  </a:lnTo>
                  <a:lnTo>
                    <a:pt x="0"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1" name="Google Shape;3708;p88">
              <a:extLst>
                <a:ext uri="{FF2B5EF4-FFF2-40B4-BE49-F238E27FC236}">
                  <a16:creationId xmlns:a16="http://schemas.microsoft.com/office/drawing/2014/main" id="{24D0D055-E372-AF55-CAE7-B741B475B79A}"/>
                </a:ext>
              </a:extLst>
            </p:cNvPr>
            <p:cNvSpPr/>
            <p:nvPr/>
          </p:nvSpPr>
          <p:spPr>
            <a:xfrm>
              <a:off x="5188650" y="2376675"/>
              <a:ext cx="238425" cy="250050"/>
            </a:xfrm>
            <a:custGeom>
              <a:avLst/>
              <a:gdLst/>
              <a:ahLst/>
              <a:cxnLst/>
              <a:rect l="l" t="t" r="r" b="b"/>
              <a:pathLst>
                <a:path w="9537" h="10002" extrusionOk="0">
                  <a:moveTo>
                    <a:pt x="9192" y="0"/>
                  </a:moveTo>
                  <a:cubicBezTo>
                    <a:pt x="9013" y="0"/>
                    <a:pt x="8882" y="143"/>
                    <a:pt x="8882" y="322"/>
                  </a:cubicBezTo>
                  <a:lnTo>
                    <a:pt x="8906" y="7049"/>
                  </a:lnTo>
                  <a:cubicBezTo>
                    <a:pt x="8906" y="8311"/>
                    <a:pt x="7013" y="9371"/>
                    <a:pt x="4751" y="9371"/>
                  </a:cubicBezTo>
                  <a:cubicBezTo>
                    <a:pt x="2500" y="9371"/>
                    <a:pt x="655" y="8335"/>
                    <a:pt x="655" y="7037"/>
                  </a:cubicBezTo>
                  <a:lnTo>
                    <a:pt x="631" y="298"/>
                  </a:lnTo>
                  <a:cubicBezTo>
                    <a:pt x="619" y="102"/>
                    <a:pt x="470" y="3"/>
                    <a:pt x="320" y="3"/>
                  </a:cubicBezTo>
                  <a:cubicBezTo>
                    <a:pt x="170" y="3"/>
                    <a:pt x="18" y="102"/>
                    <a:pt x="0" y="298"/>
                  </a:cubicBezTo>
                  <a:lnTo>
                    <a:pt x="0" y="6656"/>
                  </a:lnTo>
                  <a:lnTo>
                    <a:pt x="36" y="7049"/>
                  </a:lnTo>
                  <a:cubicBezTo>
                    <a:pt x="36" y="8704"/>
                    <a:pt x="2107" y="10002"/>
                    <a:pt x="4751" y="10002"/>
                  </a:cubicBezTo>
                  <a:cubicBezTo>
                    <a:pt x="7430" y="10002"/>
                    <a:pt x="9537" y="8704"/>
                    <a:pt x="9537" y="7061"/>
                  </a:cubicBezTo>
                  <a:lnTo>
                    <a:pt x="9513" y="322"/>
                  </a:lnTo>
                  <a:cubicBezTo>
                    <a:pt x="9513" y="143"/>
                    <a:pt x="9370" y="0"/>
                    <a:pt x="9192"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2" name="Google Shape;3709;p88">
              <a:extLst>
                <a:ext uri="{FF2B5EF4-FFF2-40B4-BE49-F238E27FC236}">
                  <a16:creationId xmlns:a16="http://schemas.microsoft.com/office/drawing/2014/main" id="{2F727602-20B9-8205-61AF-A574C2819F12}"/>
                </a:ext>
              </a:extLst>
            </p:cNvPr>
            <p:cNvSpPr/>
            <p:nvPr/>
          </p:nvSpPr>
          <p:spPr>
            <a:xfrm>
              <a:off x="5195775" y="2313275"/>
              <a:ext cx="223575" cy="131575"/>
            </a:xfrm>
            <a:custGeom>
              <a:avLst/>
              <a:gdLst/>
              <a:ahLst/>
              <a:cxnLst/>
              <a:rect l="l" t="t" r="r" b="b"/>
              <a:pathLst>
                <a:path w="8943" h="5263" extrusionOk="0">
                  <a:moveTo>
                    <a:pt x="4466" y="0"/>
                  </a:moveTo>
                  <a:cubicBezTo>
                    <a:pt x="2001" y="0"/>
                    <a:pt x="1" y="1179"/>
                    <a:pt x="1" y="2632"/>
                  </a:cubicBezTo>
                  <a:cubicBezTo>
                    <a:pt x="1" y="4084"/>
                    <a:pt x="2001" y="5263"/>
                    <a:pt x="4466" y="5263"/>
                  </a:cubicBezTo>
                  <a:cubicBezTo>
                    <a:pt x="6930" y="5263"/>
                    <a:pt x="8942" y="4084"/>
                    <a:pt x="8942" y="2632"/>
                  </a:cubicBezTo>
                  <a:cubicBezTo>
                    <a:pt x="8942" y="1179"/>
                    <a:pt x="6930" y="0"/>
                    <a:pt x="4466"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3" name="Google Shape;3710;p88">
              <a:extLst>
                <a:ext uri="{FF2B5EF4-FFF2-40B4-BE49-F238E27FC236}">
                  <a16:creationId xmlns:a16="http://schemas.microsoft.com/office/drawing/2014/main" id="{B368F002-06D2-3B68-61BF-AF9BF2863AF2}"/>
                </a:ext>
              </a:extLst>
            </p:cNvPr>
            <p:cNvSpPr/>
            <p:nvPr/>
          </p:nvSpPr>
          <p:spPr>
            <a:xfrm>
              <a:off x="5187750" y="2305225"/>
              <a:ext cx="239325" cy="147675"/>
            </a:xfrm>
            <a:custGeom>
              <a:avLst/>
              <a:gdLst/>
              <a:ahLst/>
              <a:cxnLst/>
              <a:rect l="l" t="t" r="r" b="b"/>
              <a:pathLst>
                <a:path w="9573" h="5907" extrusionOk="0">
                  <a:moveTo>
                    <a:pt x="4787" y="632"/>
                  </a:moveTo>
                  <a:cubicBezTo>
                    <a:pt x="7037" y="632"/>
                    <a:pt x="8942" y="1703"/>
                    <a:pt x="8942" y="2954"/>
                  </a:cubicBezTo>
                  <a:cubicBezTo>
                    <a:pt x="8942" y="4216"/>
                    <a:pt x="7037" y="5275"/>
                    <a:pt x="4787" y="5275"/>
                  </a:cubicBezTo>
                  <a:cubicBezTo>
                    <a:pt x="2536" y="5275"/>
                    <a:pt x="631" y="4216"/>
                    <a:pt x="631" y="2954"/>
                  </a:cubicBezTo>
                  <a:cubicBezTo>
                    <a:pt x="631" y="1703"/>
                    <a:pt x="2536" y="632"/>
                    <a:pt x="4787" y="632"/>
                  </a:cubicBezTo>
                  <a:close/>
                  <a:moveTo>
                    <a:pt x="4787" y="1"/>
                  </a:moveTo>
                  <a:cubicBezTo>
                    <a:pt x="2108" y="1"/>
                    <a:pt x="0" y="1299"/>
                    <a:pt x="0" y="2954"/>
                  </a:cubicBezTo>
                  <a:cubicBezTo>
                    <a:pt x="0" y="4609"/>
                    <a:pt x="2108" y="5906"/>
                    <a:pt x="4787" y="5906"/>
                  </a:cubicBezTo>
                  <a:cubicBezTo>
                    <a:pt x="7466" y="5906"/>
                    <a:pt x="9573" y="4609"/>
                    <a:pt x="9573" y="2954"/>
                  </a:cubicBezTo>
                  <a:cubicBezTo>
                    <a:pt x="9573" y="1299"/>
                    <a:pt x="7466" y="1"/>
                    <a:pt x="4787"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4" name="Google Shape;3711;p88">
              <a:extLst>
                <a:ext uri="{FF2B5EF4-FFF2-40B4-BE49-F238E27FC236}">
                  <a16:creationId xmlns:a16="http://schemas.microsoft.com/office/drawing/2014/main" id="{DAD803FC-4A14-44F9-A7AC-475443DA4D6D}"/>
                </a:ext>
              </a:extLst>
            </p:cNvPr>
            <p:cNvSpPr/>
            <p:nvPr/>
          </p:nvSpPr>
          <p:spPr>
            <a:xfrm>
              <a:off x="3772975" y="1933450"/>
              <a:ext cx="1878250" cy="1104050"/>
            </a:xfrm>
            <a:custGeom>
              <a:avLst/>
              <a:gdLst/>
              <a:ahLst/>
              <a:cxnLst/>
              <a:rect l="l" t="t" r="r" b="b"/>
              <a:pathLst>
                <a:path w="75130" h="44162" extrusionOk="0">
                  <a:moveTo>
                    <a:pt x="60235" y="1"/>
                  </a:moveTo>
                  <a:lnTo>
                    <a:pt x="1" y="35315"/>
                  </a:lnTo>
                  <a:lnTo>
                    <a:pt x="14967" y="44161"/>
                  </a:lnTo>
                  <a:lnTo>
                    <a:pt x="75129" y="8681"/>
                  </a:lnTo>
                  <a:lnTo>
                    <a:pt x="60235"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5" name="Google Shape;3712;p88">
              <a:extLst>
                <a:ext uri="{FF2B5EF4-FFF2-40B4-BE49-F238E27FC236}">
                  <a16:creationId xmlns:a16="http://schemas.microsoft.com/office/drawing/2014/main" id="{9314A12B-9117-BF32-FE64-516262B41EE3}"/>
                </a:ext>
              </a:extLst>
            </p:cNvPr>
            <p:cNvSpPr/>
            <p:nvPr/>
          </p:nvSpPr>
          <p:spPr>
            <a:xfrm>
              <a:off x="3763750" y="1925800"/>
              <a:ext cx="1895200" cy="1119725"/>
            </a:xfrm>
            <a:custGeom>
              <a:avLst/>
              <a:gdLst/>
              <a:ahLst/>
              <a:cxnLst/>
              <a:rect l="l" t="t" r="r" b="b"/>
              <a:pathLst>
                <a:path w="75808" h="44789" extrusionOk="0">
                  <a:moveTo>
                    <a:pt x="60604" y="676"/>
                  </a:moveTo>
                  <a:lnTo>
                    <a:pt x="74867" y="8998"/>
                  </a:lnTo>
                  <a:lnTo>
                    <a:pt x="15336" y="44110"/>
                  </a:lnTo>
                  <a:lnTo>
                    <a:pt x="989" y="35621"/>
                  </a:lnTo>
                  <a:lnTo>
                    <a:pt x="60604" y="676"/>
                  </a:lnTo>
                  <a:close/>
                  <a:moveTo>
                    <a:pt x="60604" y="0"/>
                  </a:moveTo>
                  <a:cubicBezTo>
                    <a:pt x="60550" y="0"/>
                    <a:pt x="60496" y="15"/>
                    <a:pt x="60449" y="45"/>
                  </a:cubicBezTo>
                  <a:lnTo>
                    <a:pt x="203" y="35347"/>
                  </a:lnTo>
                  <a:cubicBezTo>
                    <a:pt x="1" y="35466"/>
                    <a:pt x="1" y="35764"/>
                    <a:pt x="203" y="35895"/>
                  </a:cubicBezTo>
                  <a:lnTo>
                    <a:pt x="15181" y="44741"/>
                  </a:lnTo>
                  <a:cubicBezTo>
                    <a:pt x="15229" y="44765"/>
                    <a:pt x="15277" y="44789"/>
                    <a:pt x="15336" y="44789"/>
                  </a:cubicBezTo>
                  <a:cubicBezTo>
                    <a:pt x="15396" y="44789"/>
                    <a:pt x="15443" y="44765"/>
                    <a:pt x="15503" y="44741"/>
                  </a:cubicBezTo>
                  <a:lnTo>
                    <a:pt x="75653" y="9260"/>
                  </a:lnTo>
                  <a:cubicBezTo>
                    <a:pt x="75748" y="9201"/>
                    <a:pt x="75808" y="9106"/>
                    <a:pt x="75796" y="8987"/>
                  </a:cubicBezTo>
                  <a:cubicBezTo>
                    <a:pt x="75808" y="8879"/>
                    <a:pt x="75748" y="8772"/>
                    <a:pt x="75653" y="8725"/>
                  </a:cubicBezTo>
                  <a:lnTo>
                    <a:pt x="60758" y="45"/>
                  </a:lnTo>
                  <a:cubicBezTo>
                    <a:pt x="60711" y="15"/>
                    <a:pt x="60657" y="0"/>
                    <a:pt x="60604"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6" name="Google Shape;3713;p88">
              <a:extLst>
                <a:ext uri="{FF2B5EF4-FFF2-40B4-BE49-F238E27FC236}">
                  <a16:creationId xmlns:a16="http://schemas.microsoft.com/office/drawing/2014/main" id="{4E22E7D5-BBDB-2196-2DFC-247E760798C9}"/>
                </a:ext>
              </a:extLst>
            </p:cNvPr>
            <p:cNvSpPr/>
            <p:nvPr/>
          </p:nvSpPr>
          <p:spPr>
            <a:xfrm>
              <a:off x="4147150" y="2150450"/>
              <a:ext cx="1504375" cy="1035875"/>
            </a:xfrm>
            <a:custGeom>
              <a:avLst/>
              <a:gdLst/>
              <a:ahLst/>
              <a:cxnLst/>
              <a:rect l="l" t="t" r="r" b="b"/>
              <a:pathLst>
                <a:path w="60175" h="41435" extrusionOk="0">
                  <a:moveTo>
                    <a:pt x="60162" y="1"/>
                  </a:moveTo>
                  <a:lnTo>
                    <a:pt x="0" y="35481"/>
                  </a:lnTo>
                  <a:lnTo>
                    <a:pt x="0" y="41434"/>
                  </a:lnTo>
                  <a:lnTo>
                    <a:pt x="60174" y="6025"/>
                  </a:lnTo>
                  <a:lnTo>
                    <a:pt x="60162"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7" name="Google Shape;3714;p88">
              <a:extLst>
                <a:ext uri="{FF2B5EF4-FFF2-40B4-BE49-F238E27FC236}">
                  <a16:creationId xmlns:a16="http://schemas.microsoft.com/office/drawing/2014/main" id="{AEF5F7E3-E090-79B7-15D3-CAFD1AAF79FF}"/>
                </a:ext>
              </a:extLst>
            </p:cNvPr>
            <p:cNvSpPr/>
            <p:nvPr/>
          </p:nvSpPr>
          <p:spPr>
            <a:xfrm>
              <a:off x="4139400" y="2142775"/>
              <a:ext cx="1519850" cy="1051575"/>
            </a:xfrm>
            <a:custGeom>
              <a:avLst/>
              <a:gdLst/>
              <a:ahLst/>
              <a:cxnLst/>
              <a:rect l="l" t="t" r="r" b="b"/>
              <a:pathLst>
                <a:path w="60794" h="42063" extrusionOk="0">
                  <a:moveTo>
                    <a:pt x="60151" y="855"/>
                  </a:moveTo>
                  <a:lnTo>
                    <a:pt x="60175" y="6154"/>
                  </a:lnTo>
                  <a:lnTo>
                    <a:pt x="632" y="41194"/>
                  </a:lnTo>
                  <a:lnTo>
                    <a:pt x="632" y="35967"/>
                  </a:lnTo>
                  <a:lnTo>
                    <a:pt x="60151" y="855"/>
                  </a:lnTo>
                  <a:close/>
                  <a:moveTo>
                    <a:pt x="60460" y="1"/>
                  </a:moveTo>
                  <a:cubicBezTo>
                    <a:pt x="60407" y="1"/>
                    <a:pt x="60353" y="16"/>
                    <a:pt x="60306" y="46"/>
                  </a:cubicBezTo>
                  <a:lnTo>
                    <a:pt x="143" y="35526"/>
                  </a:lnTo>
                  <a:cubicBezTo>
                    <a:pt x="48" y="35574"/>
                    <a:pt x="0" y="35681"/>
                    <a:pt x="0" y="35788"/>
                  </a:cubicBezTo>
                  <a:lnTo>
                    <a:pt x="0" y="41741"/>
                  </a:lnTo>
                  <a:cubicBezTo>
                    <a:pt x="0" y="41860"/>
                    <a:pt x="60" y="41967"/>
                    <a:pt x="155" y="42015"/>
                  </a:cubicBezTo>
                  <a:cubicBezTo>
                    <a:pt x="203" y="42051"/>
                    <a:pt x="262" y="42063"/>
                    <a:pt x="310" y="42063"/>
                  </a:cubicBezTo>
                  <a:cubicBezTo>
                    <a:pt x="370" y="42063"/>
                    <a:pt x="417" y="42051"/>
                    <a:pt x="477" y="42015"/>
                  </a:cubicBezTo>
                  <a:lnTo>
                    <a:pt x="60651" y="6606"/>
                  </a:lnTo>
                  <a:cubicBezTo>
                    <a:pt x="60746" y="6546"/>
                    <a:pt x="60794" y="6439"/>
                    <a:pt x="60794" y="6332"/>
                  </a:cubicBezTo>
                  <a:lnTo>
                    <a:pt x="60782" y="308"/>
                  </a:lnTo>
                  <a:cubicBezTo>
                    <a:pt x="60770" y="200"/>
                    <a:pt x="60710" y="93"/>
                    <a:pt x="60615" y="46"/>
                  </a:cubicBezTo>
                  <a:cubicBezTo>
                    <a:pt x="60568" y="16"/>
                    <a:pt x="60514" y="1"/>
                    <a:pt x="60460"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18" name="Google Shape;3715;p88">
              <a:extLst>
                <a:ext uri="{FF2B5EF4-FFF2-40B4-BE49-F238E27FC236}">
                  <a16:creationId xmlns:a16="http://schemas.microsoft.com/office/drawing/2014/main" id="{4B0BBC85-F268-AD35-468F-7101F236A4BD}"/>
                </a:ext>
              </a:extLst>
            </p:cNvPr>
            <p:cNvSpPr/>
            <p:nvPr/>
          </p:nvSpPr>
          <p:spPr>
            <a:xfrm>
              <a:off x="3772975" y="2816300"/>
              <a:ext cx="374200" cy="370025"/>
            </a:xfrm>
            <a:custGeom>
              <a:avLst/>
              <a:gdLst/>
              <a:ahLst/>
              <a:cxnLst/>
              <a:rect l="l" t="t" r="r" b="b"/>
              <a:pathLst>
                <a:path w="14968" h="14801" extrusionOk="0">
                  <a:moveTo>
                    <a:pt x="1" y="1"/>
                  </a:moveTo>
                  <a:lnTo>
                    <a:pt x="1" y="5811"/>
                  </a:lnTo>
                  <a:lnTo>
                    <a:pt x="14967" y="14800"/>
                  </a:lnTo>
                  <a:lnTo>
                    <a:pt x="14967" y="8847"/>
                  </a:lnTo>
                  <a:lnTo>
                    <a:pt x="1"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9" name="Google Shape;3716;p88">
              <a:extLst>
                <a:ext uri="{FF2B5EF4-FFF2-40B4-BE49-F238E27FC236}">
                  <a16:creationId xmlns:a16="http://schemas.microsoft.com/office/drawing/2014/main" id="{05AF1918-B849-DD79-EAB7-BF126109E2E7}"/>
                </a:ext>
              </a:extLst>
            </p:cNvPr>
            <p:cNvSpPr/>
            <p:nvPr/>
          </p:nvSpPr>
          <p:spPr>
            <a:xfrm>
              <a:off x="3764950" y="2808350"/>
              <a:ext cx="389950" cy="386000"/>
            </a:xfrm>
            <a:custGeom>
              <a:avLst/>
              <a:gdLst/>
              <a:ahLst/>
              <a:cxnLst/>
              <a:rect l="l" t="t" r="r" b="b"/>
              <a:pathLst>
                <a:path w="15598" h="15440" extrusionOk="0">
                  <a:moveTo>
                    <a:pt x="631" y="866"/>
                  </a:moveTo>
                  <a:lnTo>
                    <a:pt x="14978" y="9344"/>
                  </a:lnTo>
                  <a:lnTo>
                    <a:pt x="14978" y="14571"/>
                  </a:lnTo>
                  <a:lnTo>
                    <a:pt x="631" y="5950"/>
                  </a:lnTo>
                  <a:lnTo>
                    <a:pt x="631" y="866"/>
                  </a:lnTo>
                  <a:close/>
                  <a:moveTo>
                    <a:pt x="322" y="0"/>
                  </a:moveTo>
                  <a:cubicBezTo>
                    <a:pt x="268" y="0"/>
                    <a:pt x="215" y="15"/>
                    <a:pt x="167" y="45"/>
                  </a:cubicBezTo>
                  <a:cubicBezTo>
                    <a:pt x="72" y="104"/>
                    <a:pt x="0" y="200"/>
                    <a:pt x="0" y="319"/>
                  </a:cubicBezTo>
                  <a:lnTo>
                    <a:pt x="0" y="6129"/>
                  </a:lnTo>
                  <a:cubicBezTo>
                    <a:pt x="0" y="6236"/>
                    <a:pt x="60" y="6343"/>
                    <a:pt x="155" y="6391"/>
                  </a:cubicBezTo>
                  <a:lnTo>
                    <a:pt x="15133" y="15392"/>
                  </a:lnTo>
                  <a:cubicBezTo>
                    <a:pt x="15181" y="15428"/>
                    <a:pt x="15229" y="15440"/>
                    <a:pt x="15288" y="15440"/>
                  </a:cubicBezTo>
                  <a:cubicBezTo>
                    <a:pt x="15455" y="15440"/>
                    <a:pt x="15598" y="15297"/>
                    <a:pt x="15598" y="15118"/>
                  </a:cubicBezTo>
                  <a:lnTo>
                    <a:pt x="15598" y="9165"/>
                  </a:lnTo>
                  <a:cubicBezTo>
                    <a:pt x="15598" y="9058"/>
                    <a:pt x="15538" y="8951"/>
                    <a:pt x="15455" y="8891"/>
                  </a:cubicBezTo>
                  <a:lnTo>
                    <a:pt x="477" y="45"/>
                  </a:lnTo>
                  <a:cubicBezTo>
                    <a:pt x="429" y="15"/>
                    <a:pt x="375" y="0"/>
                    <a:pt x="322"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0" name="Google Shape;3717;p88">
              <a:extLst>
                <a:ext uri="{FF2B5EF4-FFF2-40B4-BE49-F238E27FC236}">
                  <a16:creationId xmlns:a16="http://schemas.microsoft.com/office/drawing/2014/main" id="{6261BA3D-C693-37F9-2E2A-F34A6A994156}"/>
                </a:ext>
              </a:extLst>
            </p:cNvPr>
            <p:cNvSpPr/>
            <p:nvPr/>
          </p:nvSpPr>
          <p:spPr>
            <a:xfrm>
              <a:off x="4165300" y="2153675"/>
              <a:ext cx="1409500" cy="813875"/>
            </a:xfrm>
            <a:custGeom>
              <a:avLst/>
              <a:gdLst/>
              <a:ahLst/>
              <a:cxnLst/>
              <a:rect l="l" t="t" r="r" b="b"/>
              <a:pathLst>
                <a:path w="56380" h="32555" extrusionOk="0">
                  <a:moveTo>
                    <a:pt x="56102" y="0"/>
                  </a:moveTo>
                  <a:cubicBezTo>
                    <a:pt x="56072" y="0"/>
                    <a:pt x="56040" y="8"/>
                    <a:pt x="56007" y="26"/>
                  </a:cubicBezTo>
                  <a:lnTo>
                    <a:pt x="119" y="32209"/>
                  </a:lnTo>
                  <a:cubicBezTo>
                    <a:pt x="24" y="32257"/>
                    <a:pt x="0" y="32364"/>
                    <a:pt x="48" y="32459"/>
                  </a:cubicBezTo>
                  <a:cubicBezTo>
                    <a:pt x="84" y="32518"/>
                    <a:pt x="143" y="32554"/>
                    <a:pt x="203" y="32554"/>
                  </a:cubicBezTo>
                  <a:cubicBezTo>
                    <a:pt x="238" y="32554"/>
                    <a:pt x="274" y="32542"/>
                    <a:pt x="298" y="32530"/>
                  </a:cubicBezTo>
                  <a:lnTo>
                    <a:pt x="56198" y="348"/>
                  </a:lnTo>
                  <a:cubicBezTo>
                    <a:pt x="56380" y="247"/>
                    <a:pt x="56270" y="0"/>
                    <a:pt x="56102"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1" name="Google Shape;3718;p88">
              <a:extLst>
                <a:ext uri="{FF2B5EF4-FFF2-40B4-BE49-F238E27FC236}">
                  <a16:creationId xmlns:a16="http://schemas.microsoft.com/office/drawing/2014/main" id="{FA73AFE4-AC71-E60C-4303-A968AC97298C}"/>
                </a:ext>
              </a:extLst>
            </p:cNvPr>
            <p:cNvSpPr/>
            <p:nvPr/>
          </p:nvSpPr>
          <p:spPr>
            <a:xfrm>
              <a:off x="3879850" y="1988950"/>
              <a:ext cx="1410625" cy="813700"/>
            </a:xfrm>
            <a:custGeom>
              <a:avLst/>
              <a:gdLst/>
              <a:ahLst/>
              <a:cxnLst/>
              <a:rect l="l" t="t" r="r" b="b"/>
              <a:pathLst>
                <a:path w="56425" h="32548" extrusionOk="0">
                  <a:moveTo>
                    <a:pt x="56157" y="0"/>
                  </a:moveTo>
                  <a:cubicBezTo>
                    <a:pt x="56124" y="0"/>
                    <a:pt x="56090" y="10"/>
                    <a:pt x="56055" y="31"/>
                  </a:cubicBezTo>
                  <a:lnTo>
                    <a:pt x="155" y="32202"/>
                  </a:lnTo>
                  <a:cubicBezTo>
                    <a:pt x="0" y="32297"/>
                    <a:pt x="60" y="32547"/>
                    <a:pt x="250" y="32547"/>
                  </a:cubicBezTo>
                  <a:cubicBezTo>
                    <a:pt x="286" y="32547"/>
                    <a:pt x="322" y="32535"/>
                    <a:pt x="346" y="32523"/>
                  </a:cubicBezTo>
                  <a:lnTo>
                    <a:pt x="56245" y="353"/>
                  </a:lnTo>
                  <a:cubicBezTo>
                    <a:pt x="56425" y="243"/>
                    <a:pt x="56321" y="0"/>
                    <a:pt x="56157"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2" name="Google Shape;3719;p88">
              <a:extLst>
                <a:ext uri="{FF2B5EF4-FFF2-40B4-BE49-F238E27FC236}">
                  <a16:creationId xmlns:a16="http://schemas.microsoft.com/office/drawing/2014/main" id="{E6CC361B-A4A8-C371-1DC3-1109675E1810}"/>
                </a:ext>
              </a:extLst>
            </p:cNvPr>
            <p:cNvSpPr/>
            <p:nvPr/>
          </p:nvSpPr>
          <p:spPr>
            <a:xfrm>
              <a:off x="4324550" y="2902025"/>
              <a:ext cx="128600" cy="129800"/>
            </a:xfrm>
            <a:custGeom>
              <a:avLst/>
              <a:gdLst/>
              <a:ahLst/>
              <a:cxnLst/>
              <a:rect l="l" t="t" r="r" b="b"/>
              <a:pathLst>
                <a:path w="5144" h="5192" extrusionOk="0">
                  <a:moveTo>
                    <a:pt x="2858" y="1"/>
                  </a:moveTo>
                  <a:cubicBezTo>
                    <a:pt x="1512" y="1"/>
                    <a:pt x="310" y="1156"/>
                    <a:pt x="155" y="2596"/>
                  </a:cubicBezTo>
                  <a:cubicBezTo>
                    <a:pt x="0" y="4025"/>
                    <a:pt x="965" y="5192"/>
                    <a:pt x="2298" y="5192"/>
                  </a:cubicBezTo>
                  <a:cubicBezTo>
                    <a:pt x="3632" y="5192"/>
                    <a:pt x="4846" y="4025"/>
                    <a:pt x="5001" y="2596"/>
                  </a:cubicBezTo>
                  <a:cubicBezTo>
                    <a:pt x="5144" y="1156"/>
                    <a:pt x="4191" y="1"/>
                    <a:pt x="2858"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3" name="Google Shape;3720;p88">
              <a:extLst>
                <a:ext uri="{FF2B5EF4-FFF2-40B4-BE49-F238E27FC236}">
                  <a16:creationId xmlns:a16="http://schemas.microsoft.com/office/drawing/2014/main" id="{94A5F0E7-EFEA-C2D4-F645-10B2AC7D7F8E}"/>
                </a:ext>
              </a:extLst>
            </p:cNvPr>
            <p:cNvSpPr/>
            <p:nvPr/>
          </p:nvSpPr>
          <p:spPr>
            <a:xfrm>
              <a:off x="4676375" y="2696050"/>
              <a:ext cx="128600" cy="129800"/>
            </a:xfrm>
            <a:custGeom>
              <a:avLst/>
              <a:gdLst/>
              <a:ahLst/>
              <a:cxnLst/>
              <a:rect l="l" t="t" r="r" b="b"/>
              <a:pathLst>
                <a:path w="5144" h="5192" extrusionOk="0">
                  <a:moveTo>
                    <a:pt x="2858" y="1"/>
                  </a:moveTo>
                  <a:cubicBezTo>
                    <a:pt x="1512" y="1"/>
                    <a:pt x="310" y="1168"/>
                    <a:pt x="155" y="2596"/>
                  </a:cubicBezTo>
                  <a:cubicBezTo>
                    <a:pt x="0" y="4037"/>
                    <a:pt x="965" y="5192"/>
                    <a:pt x="2298" y="5192"/>
                  </a:cubicBezTo>
                  <a:cubicBezTo>
                    <a:pt x="3632" y="5192"/>
                    <a:pt x="4846" y="4037"/>
                    <a:pt x="5001" y="2596"/>
                  </a:cubicBezTo>
                  <a:cubicBezTo>
                    <a:pt x="5144" y="1168"/>
                    <a:pt x="4191" y="1"/>
                    <a:pt x="2858"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4" name="Google Shape;3721;p88">
              <a:extLst>
                <a:ext uri="{FF2B5EF4-FFF2-40B4-BE49-F238E27FC236}">
                  <a16:creationId xmlns:a16="http://schemas.microsoft.com/office/drawing/2014/main" id="{22D22C02-83D3-24DE-8A9C-B84DF28C64BD}"/>
                </a:ext>
              </a:extLst>
            </p:cNvPr>
            <p:cNvSpPr/>
            <p:nvPr/>
          </p:nvSpPr>
          <p:spPr>
            <a:xfrm>
              <a:off x="5028200" y="2490375"/>
              <a:ext cx="128625" cy="129800"/>
            </a:xfrm>
            <a:custGeom>
              <a:avLst/>
              <a:gdLst/>
              <a:ahLst/>
              <a:cxnLst/>
              <a:rect l="l" t="t" r="r" b="b"/>
              <a:pathLst>
                <a:path w="5145" h="5192" extrusionOk="0">
                  <a:moveTo>
                    <a:pt x="2846" y="0"/>
                  </a:moveTo>
                  <a:cubicBezTo>
                    <a:pt x="1513" y="0"/>
                    <a:pt x="310" y="1155"/>
                    <a:pt x="155" y="2596"/>
                  </a:cubicBezTo>
                  <a:cubicBezTo>
                    <a:pt x="1" y="4025"/>
                    <a:pt x="965" y="5192"/>
                    <a:pt x="2298" y="5192"/>
                  </a:cubicBezTo>
                  <a:cubicBezTo>
                    <a:pt x="3632" y="5192"/>
                    <a:pt x="4846" y="4025"/>
                    <a:pt x="4989" y="2596"/>
                  </a:cubicBezTo>
                  <a:cubicBezTo>
                    <a:pt x="5144" y="1155"/>
                    <a:pt x="4192" y="0"/>
                    <a:pt x="2846"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5" name="Google Shape;3722;p88">
              <a:extLst>
                <a:ext uri="{FF2B5EF4-FFF2-40B4-BE49-F238E27FC236}">
                  <a16:creationId xmlns:a16="http://schemas.microsoft.com/office/drawing/2014/main" id="{35C9C806-36E2-04DA-F020-A7986963AE3D}"/>
                </a:ext>
              </a:extLst>
            </p:cNvPr>
            <p:cNvSpPr/>
            <p:nvPr/>
          </p:nvSpPr>
          <p:spPr>
            <a:xfrm>
              <a:off x="5380025" y="2284400"/>
              <a:ext cx="128625" cy="129800"/>
            </a:xfrm>
            <a:custGeom>
              <a:avLst/>
              <a:gdLst/>
              <a:ahLst/>
              <a:cxnLst/>
              <a:rect l="l" t="t" r="r" b="b"/>
              <a:pathLst>
                <a:path w="5145" h="5192" extrusionOk="0">
                  <a:moveTo>
                    <a:pt x="2846" y="0"/>
                  </a:moveTo>
                  <a:cubicBezTo>
                    <a:pt x="1513" y="0"/>
                    <a:pt x="310" y="1167"/>
                    <a:pt x="156" y="2596"/>
                  </a:cubicBezTo>
                  <a:cubicBezTo>
                    <a:pt x="1" y="4037"/>
                    <a:pt x="953" y="5191"/>
                    <a:pt x="2299" y="5191"/>
                  </a:cubicBezTo>
                  <a:cubicBezTo>
                    <a:pt x="3632" y="5191"/>
                    <a:pt x="4847" y="4037"/>
                    <a:pt x="4989" y="2596"/>
                  </a:cubicBezTo>
                  <a:cubicBezTo>
                    <a:pt x="5144" y="1167"/>
                    <a:pt x="4180" y="0"/>
                    <a:pt x="2846"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6" name="Google Shape;3723;p88">
              <a:extLst>
                <a:ext uri="{FF2B5EF4-FFF2-40B4-BE49-F238E27FC236}">
                  <a16:creationId xmlns:a16="http://schemas.microsoft.com/office/drawing/2014/main" id="{7B14BF86-4CFA-4B79-0CE6-34669AF35D5C}"/>
                </a:ext>
              </a:extLst>
            </p:cNvPr>
            <p:cNvSpPr/>
            <p:nvPr/>
          </p:nvSpPr>
          <p:spPr>
            <a:xfrm>
              <a:off x="4318300" y="2894000"/>
              <a:ext cx="141400" cy="145575"/>
            </a:xfrm>
            <a:custGeom>
              <a:avLst/>
              <a:gdLst/>
              <a:ahLst/>
              <a:cxnLst/>
              <a:rect l="l" t="t" r="r" b="b"/>
              <a:pathLst>
                <a:path w="5656" h="5823" extrusionOk="0">
                  <a:moveTo>
                    <a:pt x="3108" y="631"/>
                  </a:moveTo>
                  <a:cubicBezTo>
                    <a:pt x="3608" y="631"/>
                    <a:pt x="4096" y="846"/>
                    <a:pt x="4441" y="1215"/>
                  </a:cubicBezTo>
                  <a:cubicBezTo>
                    <a:pt x="4834" y="1679"/>
                    <a:pt x="5013" y="2286"/>
                    <a:pt x="4941" y="2882"/>
                  </a:cubicBezTo>
                  <a:cubicBezTo>
                    <a:pt x="4798" y="4156"/>
                    <a:pt x="3739" y="5191"/>
                    <a:pt x="2560" y="5191"/>
                  </a:cubicBezTo>
                  <a:cubicBezTo>
                    <a:pt x="2546" y="5192"/>
                    <a:pt x="2533" y="5192"/>
                    <a:pt x="2519" y="5192"/>
                  </a:cubicBezTo>
                  <a:cubicBezTo>
                    <a:pt x="2022" y="5192"/>
                    <a:pt x="1551" y="4979"/>
                    <a:pt x="1215" y="4608"/>
                  </a:cubicBezTo>
                  <a:cubicBezTo>
                    <a:pt x="822" y="4144"/>
                    <a:pt x="643" y="3548"/>
                    <a:pt x="726" y="2941"/>
                  </a:cubicBezTo>
                  <a:cubicBezTo>
                    <a:pt x="857" y="1679"/>
                    <a:pt x="1929" y="631"/>
                    <a:pt x="3108" y="631"/>
                  </a:cubicBezTo>
                  <a:close/>
                  <a:moveTo>
                    <a:pt x="3108" y="0"/>
                  </a:moveTo>
                  <a:cubicBezTo>
                    <a:pt x="1619" y="0"/>
                    <a:pt x="262" y="1298"/>
                    <a:pt x="95" y="2882"/>
                  </a:cubicBezTo>
                  <a:cubicBezTo>
                    <a:pt x="0" y="3656"/>
                    <a:pt x="238" y="4429"/>
                    <a:pt x="750" y="5025"/>
                  </a:cubicBezTo>
                  <a:cubicBezTo>
                    <a:pt x="1194" y="5527"/>
                    <a:pt x="1832" y="5823"/>
                    <a:pt x="2508" y="5823"/>
                  </a:cubicBezTo>
                  <a:cubicBezTo>
                    <a:pt x="2521" y="5823"/>
                    <a:pt x="2535" y="5823"/>
                    <a:pt x="2548" y="5822"/>
                  </a:cubicBezTo>
                  <a:cubicBezTo>
                    <a:pt x="4036" y="5822"/>
                    <a:pt x="5394" y="4537"/>
                    <a:pt x="5560" y="2941"/>
                  </a:cubicBezTo>
                  <a:cubicBezTo>
                    <a:pt x="5656" y="2167"/>
                    <a:pt x="5417" y="1393"/>
                    <a:pt x="4906" y="798"/>
                  </a:cubicBezTo>
                  <a:cubicBezTo>
                    <a:pt x="4453" y="286"/>
                    <a:pt x="3786" y="0"/>
                    <a:pt x="3108"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7" name="Google Shape;3724;p88">
              <a:extLst>
                <a:ext uri="{FF2B5EF4-FFF2-40B4-BE49-F238E27FC236}">
                  <a16:creationId xmlns:a16="http://schemas.microsoft.com/office/drawing/2014/main" id="{7FC6A5A2-5B7F-D1C2-B48B-37C3E5A81F53}"/>
                </a:ext>
              </a:extLst>
            </p:cNvPr>
            <p:cNvSpPr/>
            <p:nvPr/>
          </p:nvSpPr>
          <p:spPr>
            <a:xfrm>
              <a:off x="4670125" y="2688300"/>
              <a:ext cx="141400" cy="145600"/>
            </a:xfrm>
            <a:custGeom>
              <a:avLst/>
              <a:gdLst/>
              <a:ahLst/>
              <a:cxnLst/>
              <a:rect l="l" t="t" r="r" b="b"/>
              <a:pathLst>
                <a:path w="5656" h="5824" extrusionOk="0">
                  <a:moveTo>
                    <a:pt x="3147" y="632"/>
                  </a:moveTo>
                  <a:cubicBezTo>
                    <a:pt x="3634" y="632"/>
                    <a:pt x="4105" y="845"/>
                    <a:pt x="4441" y="1216"/>
                  </a:cubicBezTo>
                  <a:cubicBezTo>
                    <a:pt x="4834" y="1668"/>
                    <a:pt x="5013" y="2275"/>
                    <a:pt x="4930" y="2871"/>
                  </a:cubicBezTo>
                  <a:cubicBezTo>
                    <a:pt x="4799" y="4144"/>
                    <a:pt x="3727" y="5192"/>
                    <a:pt x="2548" y="5192"/>
                  </a:cubicBezTo>
                  <a:cubicBezTo>
                    <a:pt x="2048" y="5192"/>
                    <a:pt x="1560" y="4978"/>
                    <a:pt x="1215" y="4597"/>
                  </a:cubicBezTo>
                  <a:cubicBezTo>
                    <a:pt x="822" y="4144"/>
                    <a:pt x="643" y="3537"/>
                    <a:pt x="727" y="2942"/>
                  </a:cubicBezTo>
                  <a:cubicBezTo>
                    <a:pt x="858" y="1668"/>
                    <a:pt x="1929" y="632"/>
                    <a:pt x="3108" y="632"/>
                  </a:cubicBezTo>
                  <a:cubicBezTo>
                    <a:pt x="3121" y="632"/>
                    <a:pt x="3134" y="632"/>
                    <a:pt x="3147" y="632"/>
                  </a:cubicBezTo>
                  <a:close/>
                  <a:moveTo>
                    <a:pt x="3149" y="1"/>
                  </a:moveTo>
                  <a:cubicBezTo>
                    <a:pt x="3135" y="1"/>
                    <a:pt x="3121" y="1"/>
                    <a:pt x="3108" y="1"/>
                  </a:cubicBezTo>
                  <a:cubicBezTo>
                    <a:pt x="1608" y="1"/>
                    <a:pt x="262" y="1287"/>
                    <a:pt x="96" y="2871"/>
                  </a:cubicBezTo>
                  <a:cubicBezTo>
                    <a:pt x="0" y="3644"/>
                    <a:pt x="227" y="4430"/>
                    <a:pt x="739" y="5026"/>
                  </a:cubicBezTo>
                  <a:cubicBezTo>
                    <a:pt x="1203" y="5538"/>
                    <a:pt x="1858" y="5823"/>
                    <a:pt x="2548" y="5823"/>
                  </a:cubicBezTo>
                  <a:cubicBezTo>
                    <a:pt x="4037" y="5823"/>
                    <a:pt x="5394" y="4525"/>
                    <a:pt x="5561" y="2942"/>
                  </a:cubicBezTo>
                  <a:cubicBezTo>
                    <a:pt x="5656" y="2168"/>
                    <a:pt x="5418" y="1382"/>
                    <a:pt x="4906" y="799"/>
                  </a:cubicBezTo>
                  <a:cubicBezTo>
                    <a:pt x="4462" y="285"/>
                    <a:pt x="3813" y="1"/>
                    <a:pt x="314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8" name="Google Shape;3725;p88">
              <a:extLst>
                <a:ext uri="{FF2B5EF4-FFF2-40B4-BE49-F238E27FC236}">
                  <a16:creationId xmlns:a16="http://schemas.microsoft.com/office/drawing/2014/main" id="{8C761397-C793-F84B-5B3E-7E08A284FD20}"/>
                </a:ext>
              </a:extLst>
            </p:cNvPr>
            <p:cNvSpPr/>
            <p:nvPr/>
          </p:nvSpPr>
          <p:spPr>
            <a:xfrm>
              <a:off x="5021650" y="2482325"/>
              <a:ext cx="141700" cy="145600"/>
            </a:xfrm>
            <a:custGeom>
              <a:avLst/>
              <a:gdLst/>
              <a:ahLst/>
              <a:cxnLst/>
              <a:rect l="l" t="t" r="r" b="b"/>
              <a:pathLst>
                <a:path w="5668" h="5824" extrusionOk="0">
                  <a:moveTo>
                    <a:pt x="3108" y="632"/>
                  </a:moveTo>
                  <a:cubicBezTo>
                    <a:pt x="3620" y="632"/>
                    <a:pt x="4108" y="846"/>
                    <a:pt x="4454" y="1227"/>
                  </a:cubicBezTo>
                  <a:cubicBezTo>
                    <a:pt x="4846" y="1680"/>
                    <a:pt x="5025" y="2287"/>
                    <a:pt x="4942" y="2882"/>
                  </a:cubicBezTo>
                  <a:cubicBezTo>
                    <a:pt x="4811" y="4156"/>
                    <a:pt x="3739" y="5192"/>
                    <a:pt x="2560" y="5192"/>
                  </a:cubicBezTo>
                  <a:cubicBezTo>
                    <a:pt x="2547" y="5192"/>
                    <a:pt x="2533" y="5193"/>
                    <a:pt x="2520" y="5193"/>
                  </a:cubicBezTo>
                  <a:cubicBezTo>
                    <a:pt x="2023" y="5193"/>
                    <a:pt x="1552" y="4980"/>
                    <a:pt x="1227" y="4609"/>
                  </a:cubicBezTo>
                  <a:cubicBezTo>
                    <a:pt x="834" y="4144"/>
                    <a:pt x="655" y="3549"/>
                    <a:pt x="727" y="2954"/>
                  </a:cubicBezTo>
                  <a:cubicBezTo>
                    <a:pt x="870" y="1680"/>
                    <a:pt x="1929" y="632"/>
                    <a:pt x="3108" y="632"/>
                  </a:cubicBezTo>
                  <a:close/>
                  <a:moveTo>
                    <a:pt x="3148" y="1"/>
                  </a:moveTo>
                  <a:cubicBezTo>
                    <a:pt x="3135" y="1"/>
                    <a:pt x="3121" y="1"/>
                    <a:pt x="3108" y="1"/>
                  </a:cubicBezTo>
                  <a:cubicBezTo>
                    <a:pt x="1620" y="1"/>
                    <a:pt x="274" y="1299"/>
                    <a:pt x="96" y="2882"/>
                  </a:cubicBezTo>
                  <a:cubicBezTo>
                    <a:pt x="1" y="3656"/>
                    <a:pt x="239" y="4430"/>
                    <a:pt x="751" y="5025"/>
                  </a:cubicBezTo>
                  <a:cubicBezTo>
                    <a:pt x="1206" y="5528"/>
                    <a:pt x="1845" y="5824"/>
                    <a:pt x="2521" y="5824"/>
                  </a:cubicBezTo>
                  <a:cubicBezTo>
                    <a:pt x="2534" y="5824"/>
                    <a:pt x="2547" y="5823"/>
                    <a:pt x="2560" y="5823"/>
                  </a:cubicBezTo>
                  <a:cubicBezTo>
                    <a:pt x="4049" y="5823"/>
                    <a:pt x="5394" y="4537"/>
                    <a:pt x="5573" y="2942"/>
                  </a:cubicBezTo>
                  <a:cubicBezTo>
                    <a:pt x="5668" y="2168"/>
                    <a:pt x="5430" y="1394"/>
                    <a:pt x="4918" y="799"/>
                  </a:cubicBezTo>
                  <a:cubicBezTo>
                    <a:pt x="4462" y="297"/>
                    <a:pt x="3824" y="1"/>
                    <a:pt x="3148"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29" name="Google Shape;3726;p88">
              <a:extLst>
                <a:ext uri="{FF2B5EF4-FFF2-40B4-BE49-F238E27FC236}">
                  <a16:creationId xmlns:a16="http://schemas.microsoft.com/office/drawing/2014/main" id="{A1E90961-B57F-9EF6-9876-33CF34DEA16C}"/>
                </a:ext>
              </a:extLst>
            </p:cNvPr>
            <p:cNvSpPr/>
            <p:nvPr/>
          </p:nvSpPr>
          <p:spPr>
            <a:xfrm>
              <a:off x="5373475" y="2276950"/>
              <a:ext cx="141725" cy="145275"/>
            </a:xfrm>
            <a:custGeom>
              <a:avLst/>
              <a:gdLst/>
              <a:ahLst/>
              <a:cxnLst/>
              <a:rect l="l" t="t" r="r" b="b"/>
              <a:pathLst>
                <a:path w="5669" h="5811" extrusionOk="0">
                  <a:moveTo>
                    <a:pt x="3149" y="619"/>
                  </a:moveTo>
                  <a:cubicBezTo>
                    <a:pt x="3646" y="619"/>
                    <a:pt x="4118" y="832"/>
                    <a:pt x="4454" y="1203"/>
                  </a:cubicBezTo>
                  <a:cubicBezTo>
                    <a:pt x="4835" y="1668"/>
                    <a:pt x="5013" y="2263"/>
                    <a:pt x="4942" y="2870"/>
                  </a:cubicBezTo>
                  <a:cubicBezTo>
                    <a:pt x="4811" y="4132"/>
                    <a:pt x="3739" y="5180"/>
                    <a:pt x="2561" y="5180"/>
                  </a:cubicBezTo>
                  <a:cubicBezTo>
                    <a:pt x="2049" y="5180"/>
                    <a:pt x="1561" y="4966"/>
                    <a:pt x="1227" y="4597"/>
                  </a:cubicBezTo>
                  <a:cubicBezTo>
                    <a:pt x="834" y="4132"/>
                    <a:pt x="656" y="3525"/>
                    <a:pt x="727" y="2930"/>
                  </a:cubicBezTo>
                  <a:cubicBezTo>
                    <a:pt x="870" y="1656"/>
                    <a:pt x="1930" y="620"/>
                    <a:pt x="3108" y="620"/>
                  </a:cubicBezTo>
                  <a:cubicBezTo>
                    <a:pt x="3122" y="620"/>
                    <a:pt x="3135" y="619"/>
                    <a:pt x="3149" y="619"/>
                  </a:cubicBezTo>
                  <a:close/>
                  <a:moveTo>
                    <a:pt x="3150" y="0"/>
                  </a:moveTo>
                  <a:cubicBezTo>
                    <a:pt x="3136" y="0"/>
                    <a:pt x="3122" y="0"/>
                    <a:pt x="3108" y="1"/>
                  </a:cubicBezTo>
                  <a:cubicBezTo>
                    <a:pt x="1620" y="1"/>
                    <a:pt x="275" y="1275"/>
                    <a:pt x="96" y="2870"/>
                  </a:cubicBezTo>
                  <a:cubicBezTo>
                    <a:pt x="1" y="3644"/>
                    <a:pt x="239" y="4418"/>
                    <a:pt x="751" y="5013"/>
                  </a:cubicBezTo>
                  <a:cubicBezTo>
                    <a:pt x="1215" y="5525"/>
                    <a:pt x="1870" y="5811"/>
                    <a:pt x="2561" y="5811"/>
                  </a:cubicBezTo>
                  <a:cubicBezTo>
                    <a:pt x="4049" y="5811"/>
                    <a:pt x="5394" y="4513"/>
                    <a:pt x="5573" y="2942"/>
                  </a:cubicBezTo>
                  <a:cubicBezTo>
                    <a:pt x="5668" y="2168"/>
                    <a:pt x="5430" y="1382"/>
                    <a:pt x="4918" y="787"/>
                  </a:cubicBezTo>
                  <a:cubicBezTo>
                    <a:pt x="4463" y="285"/>
                    <a:pt x="3825" y="0"/>
                    <a:pt x="3150"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30" name="Google Shape;3727;p88">
              <a:extLst>
                <a:ext uri="{FF2B5EF4-FFF2-40B4-BE49-F238E27FC236}">
                  <a16:creationId xmlns:a16="http://schemas.microsoft.com/office/drawing/2014/main" id="{D0321071-AFAA-AC06-67A5-7242A7150031}"/>
                </a:ext>
              </a:extLst>
            </p:cNvPr>
            <p:cNvSpPr/>
            <p:nvPr/>
          </p:nvSpPr>
          <p:spPr>
            <a:xfrm>
              <a:off x="4684700" y="1955500"/>
              <a:ext cx="689400" cy="406300"/>
            </a:xfrm>
            <a:custGeom>
              <a:avLst/>
              <a:gdLst/>
              <a:ahLst/>
              <a:cxnLst/>
              <a:rect l="l" t="t" r="r" b="b"/>
              <a:pathLst>
                <a:path w="27576" h="16252" extrusionOk="0">
                  <a:moveTo>
                    <a:pt x="17836" y="0"/>
                  </a:moveTo>
                  <a:lnTo>
                    <a:pt x="1" y="10680"/>
                  </a:lnTo>
                  <a:lnTo>
                    <a:pt x="9550" y="16252"/>
                  </a:lnTo>
                  <a:lnTo>
                    <a:pt x="27576" y="5727"/>
                  </a:lnTo>
                  <a:lnTo>
                    <a:pt x="17836"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1" name="Google Shape;3728;p88">
              <a:extLst>
                <a:ext uri="{FF2B5EF4-FFF2-40B4-BE49-F238E27FC236}">
                  <a16:creationId xmlns:a16="http://schemas.microsoft.com/office/drawing/2014/main" id="{2477D6FB-5A9D-DBA9-EF51-769073962B7A}"/>
                </a:ext>
              </a:extLst>
            </p:cNvPr>
            <p:cNvSpPr/>
            <p:nvPr/>
          </p:nvSpPr>
          <p:spPr>
            <a:xfrm>
              <a:off x="4685000" y="1803375"/>
              <a:ext cx="446225" cy="418550"/>
            </a:xfrm>
            <a:custGeom>
              <a:avLst/>
              <a:gdLst/>
              <a:ahLst/>
              <a:cxnLst/>
              <a:rect l="l" t="t" r="r" b="b"/>
              <a:pathLst>
                <a:path w="17849" h="16742" extrusionOk="0">
                  <a:moveTo>
                    <a:pt x="17824" y="1"/>
                  </a:moveTo>
                  <a:lnTo>
                    <a:pt x="13" y="10943"/>
                  </a:lnTo>
                  <a:lnTo>
                    <a:pt x="1" y="16741"/>
                  </a:lnTo>
                  <a:lnTo>
                    <a:pt x="17848" y="6097"/>
                  </a:lnTo>
                  <a:lnTo>
                    <a:pt x="17824"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2" name="Google Shape;3729;p88">
              <a:extLst>
                <a:ext uri="{FF2B5EF4-FFF2-40B4-BE49-F238E27FC236}">
                  <a16:creationId xmlns:a16="http://schemas.microsoft.com/office/drawing/2014/main" id="{CF24045C-02BD-69F2-C339-2C5A40F691B7}"/>
                </a:ext>
              </a:extLst>
            </p:cNvPr>
            <p:cNvSpPr/>
            <p:nvPr/>
          </p:nvSpPr>
          <p:spPr>
            <a:xfrm>
              <a:off x="4677275" y="1795675"/>
              <a:ext cx="461675" cy="433975"/>
            </a:xfrm>
            <a:custGeom>
              <a:avLst/>
              <a:gdLst/>
              <a:ahLst/>
              <a:cxnLst/>
              <a:rect l="l" t="t" r="r" b="b"/>
              <a:pathLst>
                <a:path w="18467" h="17359" extrusionOk="0">
                  <a:moveTo>
                    <a:pt x="17812" y="880"/>
                  </a:moveTo>
                  <a:lnTo>
                    <a:pt x="17836" y="6250"/>
                  </a:lnTo>
                  <a:lnTo>
                    <a:pt x="631" y="16489"/>
                  </a:lnTo>
                  <a:lnTo>
                    <a:pt x="667" y="11608"/>
                  </a:lnTo>
                  <a:lnTo>
                    <a:pt x="17812" y="880"/>
                  </a:lnTo>
                  <a:close/>
                  <a:moveTo>
                    <a:pt x="18130" y="1"/>
                  </a:moveTo>
                  <a:cubicBezTo>
                    <a:pt x="18074" y="1"/>
                    <a:pt x="18017" y="16"/>
                    <a:pt x="17967" y="47"/>
                  </a:cubicBezTo>
                  <a:lnTo>
                    <a:pt x="191" y="11167"/>
                  </a:lnTo>
                  <a:cubicBezTo>
                    <a:pt x="95" y="11227"/>
                    <a:pt x="36" y="11322"/>
                    <a:pt x="36" y="11429"/>
                  </a:cubicBezTo>
                  <a:lnTo>
                    <a:pt x="0" y="17049"/>
                  </a:lnTo>
                  <a:cubicBezTo>
                    <a:pt x="0" y="17216"/>
                    <a:pt x="143" y="17359"/>
                    <a:pt x="310" y="17359"/>
                  </a:cubicBezTo>
                  <a:cubicBezTo>
                    <a:pt x="369" y="17359"/>
                    <a:pt x="429" y="17347"/>
                    <a:pt x="476" y="17311"/>
                  </a:cubicBezTo>
                  <a:lnTo>
                    <a:pt x="18324" y="6703"/>
                  </a:lnTo>
                  <a:cubicBezTo>
                    <a:pt x="18419" y="6643"/>
                    <a:pt x="18467" y="6548"/>
                    <a:pt x="18467" y="6429"/>
                  </a:cubicBezTo>
                  <a:lnTo>
                    <a:pt x="18443" y="309"/>
                  </a:lnTo>
                  <a:cubicBezTo>
                    <a:pt x="18443" y="202"/>
                    <a:pt x="18383" y="95"/>
                    <a:pt x="18276" y="35"/>
                  </a:cubicBezTo>
                  <a:cubicBezTo>
                    <a:pt x="18231" y="13"/>
                    <a:pt x="18181" y="1"/>
                    <a:pt x="18130"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33" name="Google Shape;3730;p88">
              <a:extLst>
                <a:ext uri="{FF2B5EF4-FFF2-40B4-BE49-F238E27FC236}">
                  <a16:creationId xmlns:a16="http://schemas.microsoft.com/office/drawing/2014/main" id="{7385E67D-1486-8273-EA10-0D5296241AD6}"/>
                </a:ext>
              </a:extLst>
            </p:cNvPr>
            <p:cNvSpPr/>
            <p:nvPr/>
          </p:nvSpPr>
          <p:spPr>
            <a:xfrm>
              <a:off x="4681725" y="2221300"/>
              <a:ext cx="241725" cy="307800"/>
            </a:xfrm>
            <a:custGeom>
              <a:avLst/>
              <a:gdLst/>
              <a:ahLst/>
              <a:cxnLst/>
              <a:rect l="l" t="t" r="r" b="b"/>
              <a:pathLst>
                <a:path w="9669" h="12312" extrusionOk="0">
                  <a:moveTo>
                    <a:pt x="72" y="0"/>
                  </a:moveTo>
                  <a:lnTo>
                    <a:pt x="1" y="6644"/>
                  </a:lnTo>
                  <a:lnTo>
                    <a:pt x="9502" y="12311"/>
                  </a:lnTo>
                  <a:lnTo>
                    <a:pt x="9669" y="5620"/>
                  </a:lnTo>
                  <a:lnTo>
                    <a:pt x="72"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4" name="Google Shape;3731;p88">
              <a:extLst>
                <a:ext uri="{FF2B5EF4-FFF2-40B4-BE49-F238E27FC236}">
                  <a16:creationId xmlns:a16="http://schemas.microsoft.com/office/drawing/2014/main" id="{0AB61228-91E3-8195-6D04-1439B8E48363}"/>
                </a:ext>
              </a:extLst>
            </p:cNvPr>
            <p:cNvSpPr/>
            <p:nvPr/>
          </p:nvSpPr>
          <p:spPr>
            <a:xfrm>
              <a:off x="4673700" y="2213625"/>
              <a:ext cx="255100" cy="323200"/>
            </a:xfrm>
            <a:custGeom>
              <a:avLst/>
              <a:gdLst/>
              <a:ahLst/>
              <a:cxnLst/>
              <a:rect l="l" t="t" r="r" b="b"/>
              <a:pathLst>
                <a:path w="10204" h="12928" extrusionOk="0">
                  <a:moveTo>
                    <a:pt x="703" y="855"/>
                  </a:moveTo>
                  <a:lnTo>
                    <a:pt x="9573" y="6058"/>
                  </a:lnTo>
                  <a:lnTo>
                    <a:pt x="9513" y="12059"/>
                  </a:lnTo>
                  <a:lnTo>
                    <a:pt x="631" y="6772"/>
                  </a:lnTo>
                  <a:lnTo>
                    <a:pt x="703" y="855"/>
                  </a:lnTo>
                  <a:close/>
                  <a:moveTo>
                    <a:pt x="404" y="1"/>
                  </a:moveTo>
                  <a:cubicBezTo>
                    <a:pt x="348" y="1"/>
                    <a:pt x="292" y="16"/>
                    <a:pt x="238" y="45"/>
                  </a:cubicBezTo>
                  <a:cubicBezTo>
                    <a:pt x="143" y="93"/>
                    <a:pt x="84" y="200"/>
                    <a:pt x="84" y="307"/>
                  </a:cubicBezTo>
                  <a:lnTo>
                    <a:pt x="0" y="6951"/>
                  </a:lnTo>
                  <a:cubicBezTo>
                    <a:pt x="0" y="7070"/>
                    <a:pt x="60" y="7165"/>
                    <a:pt x="155" y="7225"/>
                  </a:cubicBezTo>
                  <a:lnTo>
                    <a:pt x="9656" y="12880"/>
                  </a:lnTo>
                  <a:cubicBezTo>
                    <a:pt x="9704" y="12916"/>
                    <a:pt x="9763" y="12928"/>
                    <a:pt x="9823" y="12928"/>
                  </a:cubicBezTo>
                  <a:cubicBezTo>
                    <a:pt x="9870" y="12928"/>
                    <a:pt x="9918" y="12916"/>
                    <a:pt x="9966" y="12892"/>
                  </a:cubicBezTo>
                  <a:cubicBezTo>
                    <a:pt x="10061" y="12833"/>
                    <a:pt x="10121" y="12725"/>
                    <a:pt x="10132" y="12618"/>
                  </a:cubicBezTo>
                  <a:lnTo>
                    <a:pt x="10204" y="5879"/>
                  </a:lnTo>
                  <a:cubicBezTo>
                    <a:pt x="10204" y="5772"/>
                    <a:pt x="10144" y="5665"/>
                    <a:pt x="10061" y="5606"/>
                  </a:cubicBezTo>
                  <a:lnTo>
                    <a:pt x="560" y="45"/>
                  </a:lnTo>
                  <a:cubicBezTo>
                    <a:pt x="512" y="16"/>
                    <a:pt x="459" y="1"/>
                    <a:pt x="404"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35" name="Google Shape;3732;p88">
              <a:extLst>
                <a:ext uri="{FF2B5EF4-FFF2-40B4-BE49-F238E27FC236}">
                  <a16:creationId xmlns:a16="http://schemas.microsoft.com/office/drawing/2014/main" id="{637F9875-ECCD-579E-CF28-1DDBCA604FAF}"/>
                </a:ext>
              </a:extLst>
            </p:cNvPr>
            <p:cNvSpPr/>
            <p:nvPr/>
          </p:nvSpPr>
          <p:spPr>
            <a:xfrm>
              <a:off x="4919250" y="2098650"/>
              <a:ext cx="454850" cy="430450"/>
            </a:xfrm>
            <a:custGeom>
              <a:avLst/>
              <a:gdLst/>
              <a:ahLst/>
              <a:cxnLst/>
              <a:rect l="l" t="t" r="r" b="b"/>
              <a:pathLst>
                <a:path w="18194" h="17218" extrusionOk="0">
                  <a:moveTo>
                    <a:pt x="18194" y="1"/>
                  </a:moveTo>
                  <a:lnTo>
                    <a:pt x="132" y="10633"/>
                  </a:lnTo>
                  <a:lnTo>
                    <a:pt x="1" y="17217"/>
                  </a:lnTo>
                  <a:lnTo>
                    <a:pt x="18122" y="6466"/>
                  </a:lnTo>
                  <a:lnTo>
                    <a:pt x="18194"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6" name="Google Shape;3733;p88">
              <a:extLst>
                <a:ext uri="{FF2B5EF4-FFF2-40B4-BE49-F238E27FC236}">
                  <a16:creationId xmlns:a16="http://schemas.microsoft.com/office/drawing/2014/main" id="{A0AFAD83-DE12-FE9D-5407-BD98C46D792D}"/>
                </a:ext>
              </a:extLst>
            </p:cNvPr>
            <p:cNvSpPr/>
            <p:nvPr/>
          </p:nvSpPr>
          <p:spPr>
            <a:xfrm>
              <a:off x="4911225" y="2090800"/>
              <a:ext cx="470925" cy="446025"/>
            </a:xfrm>
            <a:custGeom>
              <a:avLst/>
              <a:gdLst/>
              <a:ahLst/>
              <a:cxnLst/>
              <a:rect l="l" t="t" r="r" b="b"/>
              <a:pathLst>
                <a:path w="18837" h="17841" extrusionOk="0">
                  <a:moveTo>
                    <a:pt x="18193" y="874"/>
                  </a:moveTo>
                  <a:lnTo>
                    <a:pt x="18122" y="6601"/>
                  </a:lnTo>
                  <a:lnTo>
                    <a:pt x="643" y="16972"/>
                  </a:lnTo>
                  <a:lnTo>
                    <a:pt x="762" y="11126"/>
                  </a:lnTo>
                  <a:lnTo>
                    <a:pt x="18193" y="874"/>
                  </a:lnTo>
                  <a:close/>
                  <a:moveTo>
                    <a:pt x="18511" y="0"/>
                  </a:moveTo>
                  <a:cubicBezTo>
                    <a:pt x="18460" y="0"/>
                    <a:pt x="18408" y="13"/>
                    <a:pt x="18360" y="41"/>
                  </a:cubicBezTo>
                  <a:lnTo>
                    <a:pt x="286" y="10673"/>
                  </a:lnTo>
                  <a:cubicBezTo>
                    <a:pt x="203" y="10733"/>
                    <a:pt x="143" y="10828"/>
                    <a:pt x="143" y="10935"/>
                  </a:cubicBezTo>
                  <a:lnTo>
                    <a:pt x="0" y="17519"/>
                  </a:lnTo>
                  <a:cubicBezTo>
                    <a:pt x="0" y="17638"/>
                    <a:pt x="60" y="17746"/>
                    <a:pt x="155" y="17793"/>
                  </a:cubicBezTo>
                  <a:cubicBezTo>
                    <a:pt x="203" y="17829"/>
                    <a:pt x="262" y="17841"/>
                    <a:pt x="322" y="17841"/>
                  </a:cubicBezTo>
                  <a:cubicBezTo>
                    <a:pt x="369" y="17841"/>
                    <a:pt x="429" y="17829"/>
                    <a:pt x="477" y="17793"/>
                  </a:cubicBezTo>
                  <a:lnTo>
                    <a:pt x="18610" y="7054"/>
                  </a:lnTo>
                  <a:cubicBezTo>
                    <a:pt x="18693" y="6994"/>
                    <a:pt x="18753" y="6887"/>
                    <a:pt x="18753" y="6780"/>
                  </a:cubicBezTo>
                  <a:lnTo>
                    <a:pt x="18836" y="315"/>
                  </a:lnTo>
                  <a:cubicBezTo>
                    <a:pt x="18836" y="133"/>
                    <a:pt x="18677" y="0"/>
                    <a:pt x="18511"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37" name="Google Shape;3734;p88">
              <a:extLst>
                <a:ext uri="{FF2B5EF4-FFF2-40B4-BE49-F238E27FC236}">
                  <a16:creationId xmlns:a16="http://schemas.microsoft.com/office/drawing/2014/main" id="{F8FBFC90-335E-EF1A-5262-0F3BAF1DED64}"/>
                </a:ext>
              </a:extLst>
            </p:cNvPr>
            <p:cNvSpPr/>
            <p:nvPr/>
          </p:nvSpPr>
          <p:spPr>
            <a:xfrm>
              <a:off x="4673400" y="1947825"/>
              <a:ext cx="709925" cy="424400"/>
            </a:xfrm>
            <a:custGeom>
              <a:avLst/>
              <a:gdLst/>
              <a:ahLst/>
              <a:cxnLst/>
              <a:rect l="l" t="t" r="r" b="b"/>
              <a:pathLst>
                <a:path w="28397" h="16976" extrusionOk="0">
                  <a:moveTo>
                    <a:pt x="18288" y="676"/>
                  </a:moveTo>
                  <a:lnTo>
                    <a:pt x="27408" y="6034"/>
                  </a:lnTo>
                  <a:lnTo>
                    <a:pt x="9978" y="16297"/>
                  </a:lnTo>
                  <a:lnTo>
                    <a:pt x="1036" y="10951"/>
                  </a:lnTo>
                  <a:cubicBezTo>
                    <a:pt x="2358" y="10249"/>
                    <a:pt x="6251" y="7951"/>
                    <a:pt x="18288" y="676"/>
                  </a:cubicBezTo>
                  <a:close/>
                  <a:moveTo>
                    <a:pt x="18282" y="0"/>
                  </a:moveTo>
                  <a:cubicBezTo>
                    <a:pt x="18226" y="0"/>
                    <a:pt x="18169" y="15"/>
                    <a:pt x="18122" y="45"/>
                  </a:cubicBezTo>
                  <a:cubicBezTo>
                    <a:pt x="11323" y="4153"/>
                    <a:pt x="1036" y="10320"/>
                    <a:pt x="334" y="10630"/>
                  </a:cubicBezTo>
                  <a:cubicBezTo>
                    <a:pt x="60" y="10701"/>
                    <a:pt x="0" y="11070"/>
                    <a:pt x="250" y="11213"/>
                  </a:cubicBezTo>
                  <a:lnTo>
                    <a:pt x="9811" y="16940"/>
                  </a:lnTo>
                  <a:cubicBezTo>
                    <a:pt x="9859" y="16964"/>
                    <a:pt x="9918" y="16976"/>
                    <a:pt x="9966" y="16976"/>
                  </a:cubicBezTo>
                  <a:cubicBezTo>
                    <a:pt x="10025" y="16976"/>
                    <a:pt x="10085" y="16964"/>
                    <a:pt x="10133" y="16940"/>
                  </a:cubicBezTo>
                  <a:lnTo>
                    <a:pt x="28194" y="6308"/>
                  </a:lnTo>
                  <a:cubicBezTo>
                    <a:pt x="28397" y="6189"/>
                    <a:pt x="28397" y="5891"/>
                    <a:pt x="28194" y="5760"/>
                  </a:cubicBezTo>
                  <a:lnTo>
                    <a:pt x="18443" y="45"/>
                  </a:lnTo>
                  <a:cubicBezTo>
                    <a:pt x="18395" y="15"/>
                    <a:pt x="18339" y="0"/>
                    <a:pt x="18282"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8" name="Google Shape;3735;p88">
              <a:extLst>
                <a:ext uri="{FF2B5EF4-FFF2-40B4-BE49-F238E27FC236}">
                  <a16:creationId xmlns:a16="http://schemas.microsoft.com/office/drawing/2014/main" id="{13A23972-F6AD-DFD3-652A-C742BC60B81D}"/>
                </a:ext>
              </a:extLst>
            </p:cNvPr>
            <p:cNvSpPr/>
            <p:nvPr/>
          </p:nvSpPr>
          <p:spPr>
            <a:xfrm>
              <a:off x="5130600" y="1803100"/>
              <a:ext cx="245300" cy="295575"/>
            </a:xfrm>
            <a:custGeom>
              <a:avLst/>
              <a:gdLst/>
              <a:ahLst/>
              <a:cxnLst/>
              <a:rect l="l" t="t" r="r" b="b"/>
              <a:pathLst>
                <a:path w="9812" h="11823" extrusionOk="0">
                  <a:moveTo>
                    <a:pt x="24" y="0"/>
                  </a:moveTo>
                  <a:lnTo>
                    <a:pt x="0" y="6096"/>
                  </a:lnTo>
                  <a:lnTo>
                    <a:pt x="9740" y="11823"/>
                  </a:lnTo>
                  <a:lnTo>
                    <a:pt x="9811" y="6013"/>
                  </a:lnTo>
                  <a:lnTo>
                    <a:pt x="24"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9" name="Google Shape;3736;p88">
              <a:extLst>
                <a:ext uri="{FF2B5EF4-FFF2-40B4-BE49-F238E27FC236}">
                  <a16:creationId xmlns:a16="http://schemas.microsoft.com/office/drawing/2014/main" id="{996F3265-B73D-698C-DF61-93C74DDF03E6}"/>
                </a:ext>
              </a:extLst>
            </p:cNvPr>
            <p:cNvSpPr/>
            <p:nvPr/>
          </p:nvSpPr>
          <p:spPr>
            <a:xfrm>
              <a:off x="5122550" y="1795050"/>
              <a:ext cx="261375" cy="311675"/>
            </a:xfrm>
            <a:custGeom>
              <a:avLst/>
              <a:gdLst/>
              <a:ahLst/>
              <a:cxnLst/>
              <a:rect l="l" t="t" r="r" b="b"/>
              <a:pathLst>
                <a:path w="10455" h="12467" extrusionOk="0">
                  <a:moveTo>
                    <a:pt x="656" y="882"/>
                  </a:moveTo>
                  <a:lnTo>
                    <a:pt x="9812" y="6513"/>
                  </a:lnTo>
                  <a:lnTo>
                    <a:pt x="9752" y="11597"/>
                  </a:lnTo>
                  <a:lnTo>
                    <a:pt x="632" y="6239"/>
                  </a:lnTo>
                  <a:lnTo>
                    <a:pt x="656" y="882"/>
                  </a:lnTo>
                  <a:close/>
                  <a:moveTo>
                    <a:pt x="353" y="1"/>
                  </a:moveTo>
                  <a:cubicBezTo>
                    <a:pt x="191" y="1"/>
                    <a:pt x="37" y="134"/>
                    <a:pt x="37" y="322"/>
                  </a:cubicBezTo>
                  <a:lnTo>
                    <a:pt x="1" y="6418"/>
                  </a:lnTo>
                  <a:cubicBezTo>
                    <a:pt x="1" y="6525"/>
                    <a:pt x="60" y="6632"/>
                    <a:pt x="156" y="6692"/>
                  </a:cubicBezTo>
                  <a:lnTo>
                    <a:pt x="9907" y="12419"/>
                  </a:lnTo>
                  <a:cubicBezTo>
                    <a:pt x="9954" y="12443"/>
                    <a:pt x="10002" y="12466"/>
                    <a:pt x="10062" y="12466"/>
                  </a:cubicBezTo>
                  <a:cubicBezTo>
                    <a:pt x="10121" y="12454"/>
                    <a:pt x="10169" y="12443"/>
                    <a:pt x="10216" y="12419"/>
                  </a:cubicBezTo>
                  <a:cubicBezTo>
                    <a:pt x="10324" y="12359"/>
                    <a:pt x="10383" y="12264"/>
                    <a:pt x="10383" y="12145"/>
                  </a:cubicBezTo>
                  <a:lnTo>
                    <a:pt x="10455" y="6347"/>
                  </a:lnTo>
                  <a:cubicBezTo>
                    <a:pt x="10455" y="6228"/>
                    <a:pt x="10395" y="6132"/>
                    <a:pt x="10300" y="6073"/>
                  </a:cubicBezTo>
                  <a:lnTo>
                    <a:pt x="513" y="48"/>
                  </a:lnTo>
                  <a:cubicBezTo>
                    <a:pt x="462" y="15"/>
                    <a:pt x="407" y="1"/>
                    <a:pt x="353"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40" name="Google Shape;3737;p88">
              <a:extLst>
                <a:ext uri="{FF2B5EF4-FFF2-40B4-BE49-F238E27FC236}">
                  <a16:creationId xmlns:a16="http://schemas.microsoft.com/office/drawing/2014/main" id="{6B178D3A-21E5-F2D3-2B92-FA09AF4A8443}"/>
                </a:ext>
              </a:extLst>
            </p:cNvPr>
            <p:cNvSpPr/>
            <p:nvPr/>
          </p:nvSpPr>
          <p:spPr>
            <a:xfrm>
              <a:off x="4825500" y="2105800"/>
              <a:ext cx="127425" cy="236950"/>
            </a:xfrm>
            <a:custGeom>
              <a:avLst/>
              <a:gdLst/>
              <a:ahLst/>
              <a:cxnLst/>
              <a:rect l="l" t="t" r="r" b="b"/>
              <a:pathLst>
                <a:path w="5097" h="9478" extrusionOk="0">
                  <a:moveTo>
                    <a:pt x="0" y="1"/>
                  </a:moveTo>
                  <a:lnTo>
                    <a:pt x="60" y="6632"/>
                  </a:lnTo>
                  <a:lnTo>
                    <a:pt x="5096" y="9478"/>
                  </a:lnTo>
                  <a:lnTo>
                    <a:pt x="5096" y="3013"/>
                  </a:lnTo>
                  <a:lnTo>
                    <a:pt x="0" y="1"/>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1" name="Google Shape;3738;p88">
              <a:extLst>
                <a:ext uri="{FF2B5EF4-FFF2-40B4-BE49-F238E27FC236}">
                  <a16:creationId xmlns:a16="http://schemas.microsoft.com/office/drawing/2014/main" id="{6BAF0B90-203D-F96D-4F00-2D1BA106AA94}"/>
                </a:ext>
              </a:extLst>
            </p:cNvPr>
            <p:cNvSpPr/>
            <p:nvPr/>
          </p:nvSpPr>
          <p:spPr>
            <a:xfrm>
              <a:off x="4817450" y="2097850"/>
              <a:ext cx="143200" cy="252950"/>
            </a:xfrm>
            <a:custGeom>
              <a:avLst/>
              <a:gdLst/>
              <a:ahLst/>
              <a:cxnLst/>
              <a:rect l="l" t="t" r="r" b="b"/>
              <a:pathLst>
                <a:path w="5728" h="10118" extrusionOk="0">
                  <a:moveTo>
                    <a:pt x="644" y="878"/>
                  </a:moveTo>
                  <a:lnTo>
                    <a:pt x="5109" y="3510"/>
                  </a:lnTo>
                  <a:lnTo>
                    <a:pt x="5109" y="9260"/>
                  </a:lnTo>
                  <a:lnTo>
                    <a:pt x="691" y="6760"/>
                  </a:lnTo>
                  <a:lnTo>
                    <a:pt x="644" y="878"/>
                  </a:lnTo>
                  <a:close/>
                  <a:moveTo>
                    <a:pt x="316" y="0"/>
                  </a:moveTo>
                  <a:cubicBezTo>
                    <a:pt x="260" y="0"/>
                    <a:pt x="203" y="15"/>
                    <a:pt x="156" y="45"/>
                  </a:cubicBezTo>
                  <a:cubicBezTo>
                    <a:pt x="60" y="104"/>
                    <a:pt x="1" y="211"/>
                    <a:pt x="1" y="319"/>
                  </a:cubicBezTo>
                  <a:lnTo>
                    <a:pt x="72" y="6950"/>
                  </a:lnTo>
                  <a:cubicBezTo>
                    <a:pt x="72" y="7058"/>
                    <a:pt x="132" y="7165"/>
                    <a:pt x="227" y="7224"/>
                  </a:cubicBezTo>
                  <a:lnTo>
                    <a:pt x="5275" y="10070"/>
                  </a:lnTo>
                  <a:cubicBezTo>
                    <a:pt x="5311" y="10106"/>
                    <a:pt x="5371" y="10117"/>
                    <a:pt x="5418" y="10117"/>
                  </a:cubicBezTo>
                  <a:cubicBezTo>
                    <a:pt x="5478" y="10117"/>
                    <a:pt x="5525" y="10094"/>
                    <a:pt x="5573" y="10070"/>
                  </a:cubicBezTo>
                  <a:cubicBezTo>
                    <a:pt x="5668" y="10010"/>
                    <a:pt x="5728" y="9915"/>
                    <a:pt x="5728" y="9796"/>
                  </a:cubicBezTo>
                  <a:lnTo>
                    <a:pt x="5728" y="3331"/>
                  </a:lnTo>
                  <a:cubicBezTo>
                    <a:pt x="5728" y="3224"/>
                    <a:pt x="5668" y="3117"/>
                    <a:pt x="5585" y="3057"/>
                  </a:cubicBezTo>
                  <a:lnTo>
                    <a:pt x="477" y="45"/>
                  </a:lnTo>
                  <a:cubicBezTo>
                    <a:pt x="430" y="15"/>
                    <a:pt x="373" y="0"/>
                    <a:pt x="316"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42" name="Google Shape;3739;p88">
              <a:extLst>
                <a:ext uri="{FF2B5EF4-FFF2-40B4-BE49-F238E27FC236}">
                  <a16:creationId xmlns:a16="http://schemas.microsoft.com/office/drawing/2014/main" id="{8DFE8FD7-B4C3-A16A-F833-8582407E50F0}"/>
                </a:ext>
              </a:extLst>
            </p:cNvPr>
            <p:cNvSpPr/>
            <p:nvPr/>
          </p:nvSpPr>
          <p:spPr>
            <a:xfrm>
              <a:off x="4952000" y="2011450"/>
              <a:ext cx="274175" cy="331300"/>
            </a:xfrm>
            <a:custGeom>
              <a:avLst/>
              <a:gdLst/>
              <a:ahLst/>
              <a:cxnLst/>
              <a:rect l="l" t="t" r="r" b="b"/>
              <a:pathLst>
                <a:path w="10967" h="13252" extrusionOk="0">
                  <a:moveTo>
                    <a:pt x="10895" y="0"/>
                  </a:moveTo>
                  <a:lnTo>
                    <a:pt x="1" y="6656"/>
                  </a:lnTo>
                  <a:lnTo>
                    <a:pt x="36" y="13252"/>
                  </a:lnTo>
                  <a:lnTo>
                    <a:pt x="10966" y="6537"/>
                  </a:lnTo>
                  <a:lnTo>
                    <a:pt x="10895" y="0"/>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3" name="Google Shape;3740;p88">
              <a:extLst>
                <a:ext uri="{FF2B5EF4-FFF2-40B4-BE49-F238E27FC236}">
                  <a16:creationId xmlns:a16="http://schemas.microsoft.com/office/drawing/2014/main" id="{3A2B3E92-2F7C-3571-F347-B7C6101F8768}"/>
                </a:ext>
              </a:extLst>
            </p:cNvPr>
            <p:cNvSpPr/>
            <p:nvPr/>
          </p:nvSpPr>
          <p:spPr>
            <a:xfrm>
              <a:off x="4944250" y="2003700"/>
              <a:ext cx="289650" cy="347100"/>
            </a:xfrm>
            <a:custGeom>
              <a:avLst/>
              <a:gdLst/>
              <a:ahLst/>
              <a:cxnLst/>
              <a:rect l="l" t="t" r="r" b="b"/>
              <a:pathLst>
                <a:path w="11586" h="13884" extrusionOk="0">
                  <a:moveTo>
                    <a:pt x="10895" y="870"/>
                  </a:moveTo>
                  <a:lnTo>
                    <a:pt x="10955" y="6668"/>
                  </a:lnTo>
                  <a:lnTo>
                    <a:pt x="656" y="13002"/>
                  </a:lnTo>
                  <a:lnTo>
                    <a:pt x="632" y="7145"/>
                  </a:lnTo>
                  <a:lnTo>
                    <a:pt x="10895" y="870"/>
                  </a:lnTo>
                  <a:close/>
                  <a:moveTo>
                    <a:pt x="11204" y="1"/>
                  </a:moveTo>
                  <a:cubicBezTo>
                    <a:pt x="11149" y="1"/>
                    <a:pt x="11092" y="15"/>
                    <a:pt x="11038" y="48"/>
                  </a:cubicBezTo>
                  <a:lnTo>
                    <a:pt x="144" y="6704"/>
                  </a:lnTo>
                  <a:cubicBezTo>
                    <a:pt x="61" y="6764"/>
                    <a:pt x="1" y="6859"/>
                    <a:pt x="1" y="6978"/>
                  </a:cubicBezTo>
                  <a:lnTo>
                    <a:pt x="37" y="13574"/>
                  </a:lnTo>
                  <a:cubicBezTo>
                    <a:pt x="37" y="13741"/>
                    <a:pt x="180" y="13883"/>
                    <a:pt x="346" y="13883"/>
                  </a:cubicBezTo>
                  <a:cubicBezTo>
                    <a:pt x="406" y="13883"/>
                    <a:pt x="465" y="13860"/>
                    <a:pt x="513" y="13836"/>
                  </a:cubicBezTo>
                  <a:lnTo>
                    <a:pt x="11431" y="7121"/>
                  </a:lnTo>
                  <a:cubicBezTo>
                    <a:pt x="11526" y="7061"/>
                    <a:pt x="11586" y="6954"/>
                    <a:pt x="11586" y="6847"/>
                  </a:cubicBezTo>
                  <a:lnTo>
                    <a:pt x="11514" y="310"/>
                  </a:lnTo>
                  <a:cubicBezTo>
                    <a:pt x="11514" y="132"/>
                    <a:pt x="11368" y="1"/>
                    <a:pt x="11204"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4" name="Google Shape;3741;p88">
              <a:extLst>
                <a:ext uri="{FF2B5EF4-FFF2-40B4-BE49-F238E27FC236}">
                  <a16:creationId xmlns:a16="http://schemas.microsoft.com/office/drawing/2014/main" id="{58681BFC-DC22-04EB-5627-38131CAC82C5}"/>
                </a:ext>
              </a:extLst>
            </p:cNvPr>
            <p:cNvSpPr/>
            <p:nvPr/>
          </p:nvSpPr>
          <p:spPr>
            <a:xfrm>
              <a:off x="4825500" y="1939425"/>
              <a:ext cx="398875" cy="238425"/>
            </a:xfrm>
            <a:custGeom>
              <a:avLst/>
              <a:gdLst/>
              <a:ahLst/>
              <a:cxnLst/>
              <a:rect l="l" t="t" r="r" b="b"/>
              <a:pathLst>
                <a:path w="15955" h="9537" extrusionOk="0">
                  <a:moveTo>
                    <a:pt x="10787" y="0"/>
                  </a:moveTo>
                  <a:cubicBezTo>
                    <a:pt x="10787" y="0"/>
                    <a:pt x="134" y="6656"/>
                    <a:pt x="1" y="6656"/>
                  </a:cubicBezTo>
                  <a:cubicBezTo>
                    <a:pt x="1" y="6656"/>
                    <a:pt x="1" y="6656"/>
                    <a:pt x="0" y="6656"/>
                  </a:cubicBezTo>
                  <a:lnTo>
                    <a:pt x="0" y="6656"/>
                  </a:lnTo>
                  <a:lnTo>
                    <a:pt x="5061" y="9537"/>
                  </a:lnTo>
                  <a:lnTo>
                    <a:pt x="15955" y="2881"/>
                  </a:lnTo>
                  <a:lnTo>
                    <a:pt x="10787"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5" name="Google Shape;3742;p88">
              <a:extLst>
                <a:ext uri="{FF2B5EF4-FFF2-40B4-BE49-F238E27FC236}">
                  <a16:creationId xmlns:a16="http://schemas.microsoft.com/office/drawing/2014/main" id="{18033BEF-F4DB-A50F-62A4-CAF83E8E26BA}"/>
                </a:ext>
              </a:extLst>
            </p:cNvPr>
            <p:cNvSpPr/>
            <p:nvPr/>
          </p:nvSpPr>
          <p:spPr>
            <a:xfrm>
              <a:off x="4815675" y="1931750"/>
              <a:ext cx="418225" cy="254150"/>
            </a:xfrm>
            <a:custGeom>
              <a:avLst/>
              <a:gdLst/>
              <a:ahLst/>
              <a:cxnLst/>
              <a:rect l="l" t="t" r="r" b="b"/>
              <a:pathLst>
                <a:path w="16729" h="10166" extrusionOk="0">
                  <a:moveTo>
                    <a:pt x="11192" y="676"/>
                  </a:moveTo>
                  <a:lnTo>
                    <a:pt x="15717" y="3212"/>
                  </a:lnTo>
                  <a:lnTo>
                    <a:pt x="5454" y="9487"/>
                  </a:lnTo>
                  <a:lnTo>
                    <a:pt x="1013" y="6963"/>
                  </a:lnTo>
                  <a:cubicBezTo>
                    <a:pt x="2025" y="6391"/>
                    <a:pt x="4537" y="4831"/>
                    <a:pt x="11192" y="676"/>
                  </a:cubicBezTo>
                  <a:close/>
                  <a:moveTo>
                    <a:pt x="11186" y="0"/>
                  </a:moveTo>
                  <a:cubicBezTo>
                    <a:pt x="11130" y="0"/>
                    <a:pt x="11073" y="15"/>
                    <a:pt x="11026" y="45"/>
                  </a:cubicBezTo>
                  <a:cubicBezTo>
                    <a:pt x="6954" y="2593"/>
                    <a:pt x="774" y="6427"/>
                    <a:pt x="298" y="6665"/>
                  </a:cubicBezTo>
                  <a:cubicBezTo>
                    <a:pt x="36" y="6748"/>
                    <a:pt x="0" y="7106"/>
                    <a:pt x="239" y="7236"/>
                  </a:cubicBezTo>
                  <a:lnTo>
                    <a:pt x="5311" y="10118"/>
                  </a:lnTo>
                  <a:cubicBezTo>
                    <a:pt x="5358" y="10154"/>
                    <a:pt x="5406" y="10165"/>
                    <a:pt x="5454" y="10165"/>
                  </a:cubicBezTo>
                  <a:cubicBezTo>
                    <a:pt x="5513" y="10165"/>
                    <a:pt x="5573" y="10154"/>
                    <a:pt x="5632" y="10130"/>
                  </a:cubicBezTo>
                  <a:lnTo>
                    <a:pt x="16526" y="3474"/>
                  </a:lnTo>
                  <a:cubicBezTo>
                    <a:pt x="16729" y="3343"/>
                    <a:pt x="16717" y="3046"/>
                    <a:pt x="16514" y="2926"/>
                  </a:cubicBezTo>
                  <a:lnTo>
                    <a:pt x="11347" y="45"/>
                  </a:lnTo>
                  <a:cubicBezTo>
                    <a:pt x="11300" y="15"/>
                    <a:pt x="11243" y="0"/>
                    <a:pt x="11186"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46" name="Google Shape;3743;p88">
              <a:extLst>
                <a:ext uri="{FF2B5EF4-FFF2-40B4-BE49-F238E27FC236}">
                  <a16:creationId xmlns:a16="http://schemas.microsoft.com/office/drawing/2014/main" id="{1C113B2D-B780-B1AF-CC4A-09317DF747D8}"/>
                </a:ext>
              </a:extLst>
            </p:cNvPr>
            <p:cNvSpPr/>
            <p:nvPr/>
          </p:nvSpPr>
          <p:spPr>
            <a:xfrm>
              <a:off x="5001700" y="1995975"/>
              <a:ext cx="122975" cy="71750"/>
            </a:xfrm>
            <a:custGeom>
              <a:avLst/>
              <a:gdLst/>
              <a:ahLst/>
              <a:cxnLst/>
              <a:rect l="l" t="t" r="r" b="b"/>
              <a:pathLst>
                <a:path w="4919" h="2870" extrusionOk="0">
                  <a:moveTo>
                    <a:pt x="1203" y="0"/>
                  </a:moveTo>
                  <a:lnTo>
                    <a:pt x="1" y="762"/>
                  </a:lnTo>
                  <a:lnTo>
                    <a:pt x="3692" y="2870"/>
                  </a:lnTo>
                  <a:lnTo>
                    <a:pt x="4918" y="2155"/>
                  </a:lnTo>
                  <a:lnTo>
                    <a:pt x="120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47" name="Google Shape;3744;p88">
              <a:extLst>
                <a:ext uri="{FF2B5EF4-FFF2-40B4-BE49-F238E27FC236}">
                  <a16:creationId xmlns:a16="http://schemas.microsoft.com/office/drawing/2014/main" id="{185F4EC8-1FFC-BBBD-8BF4-97E89A9A601A}"/>
                </a:ext>
              </a:extLst>
            </p:cNvPr>
            <p:cNvSpPr/>
            <p:nvPr/>
          </p:nvSpPr>
          <p:spPr>
            <a:xfrm>
              <a:off x="4869250" y="2082000"/>
              <a:ext cx="122950" cy="71750"/>
            </a:xfrm>
            <a:custGeom>
              <a:avLst/>
              <a:gdLst/>
              <a:ahLst/>
              <a:cxnLst/>
              <a:rect l="l" t="t" r="r" b="b"/>
              <a:pathLst>
                <a:path w="4918" h="2870" extrusionOk="0">
                  <a:moveTo>
                    <a:pt x="1203" y="0"/>
                  </a:moveTo>
                  <a:lnTo>
                    <a:pt x="1" y="762"/>
                  </a:lnTo>
                  <a:lnTo>
                    <a:pt x="3692" y="2870"/>
                  </a:lnTo>
                  <a:lnTo>
                    <a:pt x="4918" y="2155"/>
                  </a:lnTo>
                  <a:lnTo>
                    <a:pt x="1203"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8" name="Google Shape;3745;p88">
              <a:extLst>
                <a:ext uri="{FF2B5EF4-FFF2-40B4-BE49-F238E27FC236}">
                  <a16:creationId xmlns:a16="http://schemas.microsoft.com/office/drawing/2014/main" id="{2C79AEBA-C776-AFAC-46AA-928A3E1833D1}"/>
                </a:ext>
              </a:extLst>
            </p:cNvPr>
            <p:cNvSpPr/>
            <p:nvPr/>
          </p:nvSpPr>
          <p:spPr>
            <a:xfrm>
              <a:off x="5039225" y="1973650"/>
              <a:ext cx="122950" cy="71750"/>
            </a:xfrm>
            <a:custGeom>
              <a:avLst/>
              <a:gdLst/>
              <a:ahLst/>
              <a:cxnLst/>
              <a:rect l="l" t="t" r="r" b="b"/>
              <a:pathLst>
                <a:path w="4918" h="2870" extrusionOk="0">
                  <a:moveTo>
                    <a:pt x="1215" y="0"/>
                  </a:moveTo>
                  <a:lnTo>
                    <a:pt x="0" y="762"/>
                  </a:lnTo>
                  <a:lnTo>
                    <a:pt x="3691" y="2870"/>
                  </a:lnTo>
                  <a:lnTo>
                    <a:pt x="4917" y="2155"/>
                  </a:lnTo>
                  <a:lnTo>
                    <a:pt x="1215"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a:spcBef>
                  <a:spcPts val="0"/>
                </a:spcBef>
                <a:spcAft>
                  <a:spcPts val="0"/>
                </a:spcAft>
                <a:buNone/>
              </a:pPr>
              <a:endParaRPr/>
            </a:p>
          </p:txBody>
        </p:sp>
        <p:sp>
          <p:nvSpPr>
            <p:cNvPr id="2449" name="Google Shape;3746;p88">
              <a:extLst>
                <a:ext uri="{FF2B5EF4-FFF2-40B4-BE49-F238E27FC236}">
                  <a16:creationId xmlns:a16="http://schemas.microsoft.com/office/drawing/2014/main" id="{491592B7-6D3E-5711-326F-8A21144F2507}"/>
                </a:ext>
              </a:extLst>
            </p:cNvPr>
            <p:cNvSpPr/>
            <p:nvPr/>
          </p:nvSpPr>
          <p:spPr>
            <a:xfrm>
              <a:off x="5087725" y="1960525"/>
              <a:ext cx="28000" cy="21475"/>
            </a:xfrm>
            <a:custGeom>
              <a:avLst/>
              <a:gdLst/>
              <a:ahLst/>
              <a:cxnLst/>
              <a:rect l="l" t="t" r="r" b="b"/>
              <a:pathLst>
                <a:path w="1120" h="859" extrusionOk="0">
                  <a:moveTo>
                    <a:pt x="587" y="1"/>
                  </a:moveTo>
                  <a:cubicBezTo>
                    <a:pt x="578" y="1"/>
                    <a:pt x="569" y="1"/>
                    <a:pt x="560" y="1"/>
                  </a:cubicBezTo>
                  <a:cubicBezTo>
                    <a:pt x="251" y="1"/>
                    <a:pt x="1" y="192"/>
                    <a:pt x="13" y="430"/>
                  </a:cubicBezTo>
                  <a:cubicBezTo>
                    <a:pt x="13" y="668"/>
                    <a:pt x="263" y="859"/>
                    <a:pt x="572" y="859"/>
                  </a:cubicBezTo>
                  <a:cubicBezTo>
                    <a:pt x="870" y="847"/>
                    <a:pt x="1120" y="656"/>
                    <a:pt x="1120" y="418"/>
                  </a:cubicBezTo>
                  <a:cubicBezTo>
                    <a:pt x="1108" y="187"/>
                    <a:pt x="873" y="1"/>
                    <a:pt x="587"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0" name="Google Shape;3747;p88">
              <a:extLst>
                <a:ext uri="{FF2B5EF4-FFF2-40B4-BE49-F238E27FC236}">
                  <a16:creationId xmlns:a16="http://schemas.microsoft.com/office/drawing/2014/main" id="{97349BA5-13DC-F82A-1CD2-3051FE527834}"/>
                </a:ext>
              </a:extLst>
            </p:cNvPr>
            <p:cNvSpPr/>
            <p:nvPr/>
          </p:nvSpPr>
          <p:spPr>
            <a:xfrm>
              <a:off x="5117800" y="1979000"/>
              <a:ext cx="27700" cy="21475"/>
            </a:xfrm>
            <a:custGeom>
              <a:avLst/>
              <a:gdLst/>
              <a:ahLst/>
              <a:cxnLst/>
              <a:rect l="l" t="t" r="r" b="b"/>
              <a:pathLst>
                <a:path w="1108" h="859" extrusionOk="0">
                  <a:moveTo>
                    <a:pt x="548" y="1"/>
                  </a:moveTo>
                  <a:cubicBezTo>
                    <a:pt x="250" y="13"/>
                    <a:pt x="0" y="203"/>
                    <a:pt x="0" y="441"/>
                  </a:cubicBezTo>
                  <a:cubicBezTo>
                    <a:pt x="0" y="672"/>
                    <a:pt x="236" y="858"/>
                    <a:pt x="532" y="858"/>
                  </a:cubicBezTo>
                  <a:cubicBezTo>
                    <a:pt x="542" y="858"/>
                    <a:pt x="551" y="858"/>
                    <a:pt x="560" y="858"/>
                  </a:cubicBezTo>
                  <a:cubicBezTo>
                    <a:pt x="869" y="858"/>
                    <a:pt x="1108" y="667"/>
                    <a:pt x="1108" y="429"/>
                  </a:cubicBezTo>
                  <a:cubicBezTo>
                    <a:pt x="1108" y="191"/>
                    <a:pt x="858" y="1"/>
                    <a:pt x="548"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1" name="Google Shape;3748;p88">
              <a:extLst>
                <a:ext uri="{FF2B5EF4-FFF2-40B4-BE49-F238E27FC236}">
                  <a16:creationId xmlns:a16="http://schemas.microsoft.com/office/drawing/2014/main" id="{BB7CEF40-7FC4-8D9E-E0B4-8CD857CA0CD7}"/>
                </a:ext>
              </a:extLst>
            </p:cNvPr>
            <p:cNvSpPr/>
            <p:nvPr/>
          </p:nvSpPr>
          <p:spPr>
            <a:xfrm>
              <a:off x="5152025" y="1998050"/>
              <a:ext cx="27700" cy="21450"/>
            </a:xfrm>
            <a:custGeom>
              <a:avLst/>
              <a:gdLst/>
              <a:ahLst/>
              <a:cxnLst/>
              <a:rect l="l" t="t" r="r" b="b"/>
              <a:pathLst>
                <a:path w="1108" h="858" extrusionOk="0">
                  <a:moveTo>
                    <a:pt x="548" y="1"/>
                  </a:moveTo>
                  <a:cubicBezTo>
                    <a:pt x="251" y="1"/>
                    <a:pt x="1" y="203"/>
                    <a:pt x="1" y="441"/>
                  </a:cubicBezTo>
                  <a:cubicBezTo>
                    <a:pt x="1" y="667"/>
                    <a:pt x="251" y="858"/>
                    <a:pt x="560" y="858"/>
                  </a:cubicBezTo>
                  <a:cubicBezTo>
                    <a:pt x="858" y="846"/>
                    <a:pt x="1108" y="655"/>
                    <a:pt x="1108" y="417"/>
                  </a:cubicBezTo>
                  <a:cubicBezTo>
                    <a:pt x="1108" y="179"/>
                    <a:pt x="858" y="1"/>
                    <a:pt x="548"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2" name="Google Shape;3749;p88">
              <a:extLst>
                <a:ext uri="{FF2B5EF4-FFF2-40B4-BE49-F238E27FC236}">
                  <a16:creationId xmlns:a16="http://schemas.microsoft.com/office/drawing/2014/main" id="{47C76EDC-E768-4180-4667-B73767F7C810}"/>
                </a:ext>
              </a:extLst>
            </p:cNvPr>
            <p:cNvSpPr/>
            <p:nvPr/>
          </p:nvSpPr>
          <p:spPr>
            <a:xfrm>
              <a:off x="5086250" y="2080800"/>
              <a:ext cx="114025" cy="136650"/>
            </a:xfrm>
            <a:custGeom>
              <a:avLst/>
              <a:gdLst/>
              <a:ahLst/>
              <a:cxnLst/>
              <a:rect l="l" t="t" r="r" b="b"/>
              <a:pathLst>
                <a:path w="4561" h="5466" extrusionOk="0">
                  <a:moveTo>
                    <a:pt x="4537" y="1"/>
                  </a:moveTo>
                  <a:lnTo>
                    <a:pt x="0" y="2787"/>
                  </a:lnTo>
                  <a:lnTo>
                    <a:pt x="24" y="5465"/>
                  </a:lnTo>
                  <a:lnTo>
                    <a:pt x="4560" y="2739"/>
                  </a:lnTo>
                  <a:lnTo>
                    <a:pt x="4537" y="1"/>
                  </a:ln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3" name="Google Shape;3750;p88">
              <a:extLst>
                <a:ext uri="{FF2B5EF4-FFF2-40B4-BE49-F238E27FC236}">
                  <a16:creationId xmlns:a16="http://schemas.microsoft.com/office/drawing/2014/main" id="{8C54395F-425D-426A-73FF-F7F58D88688D}"/>
                </a:ext>
              </a:extLst>
            </p:cNvPr>
            <p:cNvSpPr/>
            <p:nvPr/>
          </p:nvSpPr>
          <p:spPr>
            <a:xfrm>
              <a:off x="4922525" y="1953400"/>
              <a:ext cx="453375" cy="411100"/>
            </a:xfrm>
            <a:custGeom>
              <a:avLst/>
              <a:gdLst/>
              <a:ahLst/>
              <a:cxnLst/>
              <a:rect l="l" t="t" r="r" b="b"/>
              <a:pathLst>
                <a:path w="18135" h="16444" extrusionOk="0">
                  <a:moveTo>
                    <a:pt x="18134" y="1"/>
                  </a:moveTo>
                  <a:lnTo>
                    <a:pt x="1" y="11157"/>
                  </a:lnTo>
                  <a:lnTo>
                    <a:pt x="1" y="16443"/>
                  </a:lnTo>
                  <a:lnTo>
                    <a:pt x="18063" y="5811"/>
                  </a:lnTo>
                  <a:lnTo>
                    <a:pt x="18134"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4" name="Google Shape;3751;p88">
              <a:extLst>
                <a:ext uri="{FF2B5EF4-FFF2-40B4-BE49-F238E27FC236}">
                  <a16:creationId xmlns:a16="http://schemas.microsoft.com/office/drawing/2014/main" id="{B6D62F8A-6ED7-7984-3A37-368F71320762}"/>
                </a:ext>
              </a:extLst>
            </p:cNvPr>
            <p:cNvSpPr/>
            <p:nvPr/>
          </p:nvSpPr>
          <p:spPr>
            <a:xfrm>
              <a:off x="4914500" y="1945650"/>
              <a:ext cx="469125" cy="426575"/>
            </a:xfrm>
            <a:custGeom>
              <a:avLst/>
              <a:gdLst/>
              <a:ahLst/>
              <a:cxnLst/>
              <a:rect l="l" t="t" r="r" b="b"/>
              <a:pathLst>
                <a:path w="18765" h="17063" extrusionOk="0">
                  <a:moveTo>
                    <a:pt x="18134" y="882"/>
                  </a:moveTo>
                  <a:lnTo>
                    <a:pt x="18074" y="5942"/>
                  </a:lnTo>
                  <a:lnTo>
                    <a:pt x="631" y="16205"/>
                  </a:lnTo>
                  <a:lnTo>
                    <a:pt x="631" y="11633"/>
                  </a:lnTo>
                  <a:lnTo>
                    <a:pt x="18134" y="882"/>
                  </a:lnTo>
                  <a:close/>
                  <a:moveTo>
                    <a:pt x="18449" y="1"/>
                  </a:moveTo>
                  <a:cubicBezTo>
                    <a:pt x="18395" y="1"/>
                    <a:pt x="18339" y="16"/>
                    <a:pt x="18288" y="49"/>
                  </a:cubicBezTo>
                  <a:lnTo>
                    <a:pt x="155" y="11193"/>
                  </a:lnTo>
                  <a:cubicBezTo>
                    <a:pt x="60" y="11252"/>
                    <a:pt x="0" y="11348"/>
                    <a:pt x="0" y="11467"/>
                  </a:cubicBezTo>
                  <a:lnTo>
                    <a:pt x="12" y="16753"/>
                  </a:lnTo>
                  <a:cubicBezTo>
                    <a:pt x="12" y="16860"/>
                    <a:pt x="72" y="16967"/>
                    <a:pt x="167" y="17027"/>
                  </a:cubicBezTo>
                  <a:cubicBezTo>
                    <a:pt x="215" y="17051"/>
                    <a:pt x="274" y="17063"/>
                    <a:pt x="322" y="17063"/>
                  </a:cubicBezTo>
                  <a:cubicBezTo>
                    <a:pt x="381" y="17063"/>
                    <a:pt x="441" y="17051"/>
                    <a:pt x="489" y="17027"/>
                  </a:cubicBezTo>
                  <a:lnTo>
                    <a:pt x="18550" y="6383"/>
                  </a:lnTo>
                  <a:cubicBezTo>
                    <a:pt x="18634" y="6335"/>
                    <a:pt x="18693" y="6228"/>
                    <a:pt x="18693" y="6121"/>
                  </a:cubicBezTo>
                  <a:lnTo>
                    <a:pt x="18765" y="311"/>
                  </a:lnTo>
                  <a:cubicBezTo>
                    <a:pt x="18765" y="132"/>
                    <a:pt x="18611" y="1"/>
                    <a:pt x="1844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55" name="Google Shape;3752;p88">
              <a:extLst>
                <a:ext uri="{FF2B5EF4-FFF2-40B4-BE49-F238E27FC236}">
                  <a16:creationId xmlns:a16="http://schemas.microsoft.com/office/drawing/2014/main" id="{4EA8CC22-13B1-C90E-C342-FB3769B4D711}"/>
                </a:ext>
              </a:extLst>
            </p:cNvPr>
            <p:cNvSpPr/>
            <p:nvPr/>
          </p:nvSpPr>
          <p:spPr>
            <a:xfrm>
              <a:off x="4685300" y="2081400"/>
              <a:ext cx="237250" cy="278625"/>
            </a:xfrm>
            <a:custGeom>
              <a:avLst/>
              <a:gdLst/>
              <a:ahLst/>
              <a:cxnLst/>
              <a:rect l="l" t="t" r="r" b="b"/>
              <a:pathLst>
                <a:path w="9490" h="11145" extrusionOk="0">
                  <a:moveTo>
                    <a:pt x="36" y="0"/>
                  </a:moveTo>
                  <a:lnTo>
                    <a:pt x="1" y="5703"/>
                  </a:lnTo>
                  <a:lnTo>
                    <a:pt x="9430" y="11145"/>
                  </a:lnTo>
                  <a:lnTo>
                    <a:pt x="9490" y="6037"/>
                  </a:lnTo>
                  <a:lnTo>
                    <a:pt x="36"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6" name="Google Shape;3753;p88">
              <a:extLst>
                <a:ext uri="{FF2B5EF4-FFF2-40B4-BE49-F238E27FC236}">
                  <a16:creationId xmlns:a16="http://schemas.microsoft.com/office/drawing/2014/main" id="{0FDB2845-30D2-09A3-1E75-B6FCDC2C9F51}"/>
                </a:ext>
              </a:extLst>
            </p:cNvPr>
            <p:cNvSpPr/>
            <p:nvPr/>
          </p:nvSpPr>
          <p:spPr>
            <a:xfrm>
              <a:off x="4676675" y="2073300"/>
              <a:ext cx="253625" cy="294775"/>
            </a:xfrm>
            <a:custGeom>
              <a:avLst/>
              <a:gdLst/>
              <a:ahLst/>
              <a:cxnLst/>
              <a:rect l="l" t="t" r="r" b="b"/>
              <a:pathLst>
                <a:path w="10145" h="11791" extrusionOk="0">
                  <a:moveTo>
                    <a:pt x="691" y="896"/>
                  </a:moveTo>
                  <a:lnTo>
                    <a:pt x="9513" y="6527"/>
                  </a:lnTo>
                  <a:lnTo>
                    <a:pt x="9466" y="10933"/>
                  </a:lnTo>
                  <a:lnTo>
                    <a:pt x="631" y="5789"/>
                  </a:lnTo>
                  <a:lnTo>
                    <a:pt x="691" y="896"/>
                  </a:lnTo>
                  <a:close/>
                  <a:moveTo>
                    <a:pt x="382" y="1"/>
                  </a:moveTo>
                  <a:cubicBezTo>
                    <a:pt x="221" y="1"/>
                    <a:pt x="69" y="127"/>
                    <a:pt x="60" y="312"/>
                  </a:cubicBezTo>
                  <a:lnTo>
                    <a:pt x="0" y="5968"/>
                  </a:lnTo>
                  <a:cubicBezTo>
                    <a:pt x="0" y="6075"/>
                    <a:pt x="60" y="6182"/>
                    <a:pt x="155" y="6242"/>
                  </a:cubicBezTo>
                  <a:lnTo>
                    <a:pt x="9609" y="11742"/>
                  </a:lnTo>
                  <a:cubicBezTo>
                    <a:pt x="9656" y="11766"/>
                    <a:pt x="9716" y="11790"/>
                    <a:pt x="9775" y="11790"/>
                  </a:cubicBezTo>
                  <a:cubicBezTo>
                    <a:pt x="9823" y="11790"/>
                    <a:pt x="9882" y="11766"/>
                    <a:pt x="9918" y="11742"/>
                  </a:cubicBezTo>
                  <a:cubicBezTo>
                    <a:pt x="10025" y="11695"/>
                    <a:pt x="10085" y="11588"/>
                    <a:pt x="10085" y="11480"/>
                  </a:cubicBezTo>
                  <a:lnTo>
                    <a:pt x="10144" y="6349"/>
                  </a:lnTo>
                  <a:cubicBezTo>
                    <a:pt x="10144" y="6242"/>
                    <a:pt x="10097" y="6146"/>
                    <a:pt x="10002" y="6087"/>
                  </a:cubicBezTo>
                  <a:lnTo>
                    <a:pt x="548" y="50"/>
                  </a:lnTo>
                  <a:cubicBezTo>
                    <a:pt x="495" y="16"/>
                    <a:pt x="438" y="1"/>
                    <a:pt x="382"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57" name="Google Shape;3754;p88">
              <a:extLst>
                <a:ext uri="{FF2B5EF4-FFF2-40B4-BE49-F238E27FC236}">
                  <a16:creationId xmlns:a16="http://schemas.microsoft.com/office/drawing/2014/main" id="{7670CF87-6F19-15E1-2A15-0069A9F7CF4E}"/>
                </a:ext>
              </a:extLst>
            </p:cNvPr>
            <p:cNvSpPr/>
            <p:nvPr/>
          </p:nvSpPr>
          <p:spPr>
            <a:xfrm>
              <a:off x="4060225" y="2314175"/>
              <a:ext cx="689700" cy="406025"/>
            </a:xfrm>
            <a:custGeom>
              <a:avLst/>
              <a:gdLst/>
              <a:ahLst/>
              <a:cxnLst/>
              <a:rect l="l" t="t" r="r" b="b"/>
              <a:pathLst>
                <a:path w="27588" h="16241" extrusionOk="0">
                  <a:moveTo>
                    <a:pt x="17836" y="0"/>
                  </a:moveTo>
                  <a:lnTo>
                    <a:pt x="0" y="10668"/>
                  </a:lnTo>
                  <a:lnTo>
                    <a:pt x="9549" y="16240"/>
                  </a:lnTo>
                  <a:lnTo>
                    <a:pt x="27587" y="5715"/>
                  </a:lnTo>
                  <a:lnTo>
                    <a:pt x="17836"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8" name="Google Shape;3755;p88">
              <a:extLst>
                <a:ext uri="{FF2B5EF4-FFF2-40B4-BE49-F238E27FC236}">
                  <a16:creationId xmlns:a16="http://schemas.microsoft.com/office/drawing/2014/main" id="{1FF14E99-9BDF-A2C3-01B6-799A2810F443}"/>
                </a:ext>
              </a:extLst>
            </p:cNvPr>
            <p:cNvSpPr/>
            <p:nvPr/>
          </p:nvSpPr>
          <p:spPr>
            <a:xfrm>
              <a:off x="4060825" y="2161775"/>
              <a:ext cx="446200" cy="418525"/>
            </a:xfrm>
            <a:custGeom>
              <a:avLst/>
              <a:gdLst/>
              <a:ahLst/>
              <a:cxnLst/>
              <a:rect l="l" t="t" r="r" b="b"/>
              <a:pathLst>
                <a:path w="17848" h="16741" extrusionOk="0">
                  <a:moveTo>
                    <a:pt x="17812" y="0"/>
                  </a:moveTo>
                  <a:lnTo>
                    <a:pt x="0" y="10942"/>
                  </a:lnTo>
                  <a:lnTo>
                    <a:pt x="0" y="16740"/>
                  </a:lnTo>
                  <a:lnTo>
                    <a:pt x="17848" y="6096"/>
                  </a:lnTo>
                  <a:lnTo>
                    <a:pt x="17812"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9" name="Google Shape;3756;p88">
              <a:extLst>
                <a:ext uri="{FF2B5EF4-FFF2-40B4-BE49-F238E27FC236}">
                  <a16:creationId xmlns:a16="http://schemas.microsoft.com/office/drawing/2014/main" id="{90D10C86-1535-DB10-C8E5-467E99FA2820}"/>
                </a:ext>
              </a:extLst>
            </p:cNvPr>
            <p:cNvSpPr/>
            <p:nvPr/>
          </p:nvSpPr>
          <p:spPr>
            <a:xfrm>
              <a:off x="4053075" y="2153950"/>
              <a:ext cx="462000" cy="434375"/>
            </a:xfrm>
            <a:custGeom>
              <a:avLst/>
              <a:gdLst/>
              <a:ahLst/>
              <a:cxnLst/>
              <a:rect l="l" t="t" r="r" b="b"/>
              <a:pathLst>
                <a:path w="18480" h="17375" extrusionOk="0">
                  <a:moveTo>
                    <a:pt x="17812" y="885"/>
                  </a:moveTo>
                  <a:lnTo>
                    <a:pt x="17836" y="6254"/>
                  </a:lnTo>
                  <a:lnTo>
                    <a:pt x="632" y="16494"/>
                  </a:lnTo>
                  <a:lnTo>
                    <a:pt x="667" y="11612"/>
                  </a:lnTo>
                  <a:lnTo>
                    <a:pt x="17812" y="885"/>
                  </a:lnTo>
                  <a:close/>
                  <a:moveTo>
                    <a:pt x="18140" y="0"/>
                  </a:moveTo>
                  <a:cubicBezTo>
                    <a:pt x="18079" y="0"/>
                    <a:pt x="18020" y="18"/>
                    <a:pt x="17967" y="51"/>
                  </a:cubicBezTo>
                  <a:lnTo>
                    <a:pt x="191" y="11171"/>
                  </a:lnTo>
                  <a:cubicBezTo>
                    <a:pt x="96" y="11231"/>
                    <a:pt x="36" y="11326"/>
                    <a:pt x="36" y="11433"/>
                  </a:cubicBezTo>
                  <a:lnTo>
                    <a:pt x="1" y="17053"/>
                  </a:lnTo>
                  <a:cubicBezTo>
                    <a:pt x="1" y="17160"/>
                    <a:pt x="60" y="17267"/>
                    <a:pt x="155" y="17327"/>
                  </a:cubicBezTo>
                  <a:cubicBezTo>
                    <a:pt x="203" y="17351"/>
                    <a:pt x="251" y="17363"/>
                    <a:pt x="310" y="17375"/>
                  </a:cubicBezTo>
                  <a:cubicBezTo>
                    <a:pt x="370" y="17375"/>
                    <a:pt x="417" y="17351"/>
                    <a:pt x="465" y="17327"/>
                  </a:cubicBezTo>
                  <a:lnTo>
                    <a:pt x="18324" y="6707"/>
                  </a:lnTo>
                  <a:cubicBezTo>
                    <a:pt x="18420" y="6647"/>
                    <a:pt x="18479" y="6540"/>
                    <a:pt x="18479" y="6433"/>
                  </a:cubicBezTo>
                  <a:lnTo>
                    <a:pt x="18443" y="313"/>
                  </a:lnTo>
                  <a:cubicBezTo>
                    <a:pt x="18443" y="206"/>
                    <a:pt x="18384" y="99"/>
                    <a:pt x="18289" y="39"/>
                  </a:cubicBezTo>
                  <a:cubicBezTo>
                    <a:pt x="18240" y="12"/>
                    <a:pt x="18190" y="0"/>
                    <a:pt x="18140"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0" name="Google Shape;3757;p88">
              <a:extLst>
                <a:ext uri="{FF2B5EF4-FFF2-40B4-BE49-F238E27FC236}">
                  <a16:creationId xmlns:a16="http://schemas.microsoft.com/office/drawing/2014/main" id="{202FC73D-7D78-407D-6331-38C9BF5F3520}"/>
                </a:ext>
              </a:extLst>
            </p:cNvPr>
            <p:cNvSpPr/>
            <p:nvPr/>
          </p:nvSpPr>
          <p:spPr>
            <a:xfrm>
              <a:off x="4057250" y="2579675"/>
              <a:ext cx="241725" cy="307800"/>
            </a:xfrm>
            <a:custGeom>
              <a:avLst/>
              <a:gdLst/>
              <a:ahLst/>
              <a:cxnLst/>
              <a:rect l="l" t="t" r="r" b="b"/>
              <a:pathLst>
                <a:path w="9669" h="12312" extrusionOk="0">
                  <a:moveTo>
                    <a:pt x="84" y="0"/>
                  </a:moveTo>
                  <a:lnTo>
                    <a:pt x="0" y="6644"/>
                  </a:lnTo>
                  <a:lnTo>
                    <a:pt x="9502" y="12311"/>
                  </a:lnTo>
                  <a:lnTo>
                    <a:pt x="9668" y="5620"/>
                  </a:lnTo>
                  <a:lnTo>
                    <a:pt x="84" y="0"/>
                  </a:ln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1" name="Google Shape;3758;p88">
              <a:extLst>
                <a:ext uri="{FF2B5EF4-FFF2-40B4-BE49-F238E27FC236}">
                  <a16:creationId xmlns:a16="http://schemas.microsoft.com/office/drawing/2014/main" id="{05804BE1-14C3-8B27-12ED-F9E086CD103C}"/>
                </a:ext>
              </a:extLst>
            </p:cNvPr>
            <p:cNvSpPr/>
            <p:nvPr/>
          </p:nvSpPr>
          <p:spPr>
            <a:xfrm>
              <a:off x="4049500" y="2572000"/>
              <a:ext cx="255125" cy="323200"/>
            </a:xfrm>
            <a:custGeom>
              <a:avLst/>
              <a:gdLst/>
              <a:ahLst/>
              <a:cxnLst/>
              <a:rect l="l" t="t" r="r" b="b"/>
              <a:pathLst>
                <a:path w="10205" h="12928" extrusionOk="0">
                  <a:moveTo>
                    <a:pt x="691" y="855"/>
                  </a:moveTo>
                  <a:lnTo>
                    <a:pt x="9573" y="6058"/>
                  </a:lnTo>
                  <a:lnTo>
                    <a:pt x="9502" y="12071"/>
                  </a:lnTo>
                  <a:lnTo>
                    <a:pt x="632" y="6772"/>
                  </a:lnTo>
                  <a:lnTo>
                    <a:pt x="691" y="855"/>
                  </a:lnTo>
                  <a:close/>
                  <a:moveTo>
                    <a:pt x="394" y="1"/>
                  </a:moveTo>
                  <a:cubicBezTo>
                    <a:pt x="340" y="1"/>
                    <a:pt x="287" y="16"/>
                    <a:pt x="239" y="45"/>
                  </a:cubicBezTo>
                  <a:cubicBezTo>
                    <a:pt x="144" y="93"/>
                    <a:pt x="84" y="200"/>
                    <a:pt x="84" y="319"/>
                  </a:cubicBezTo>
                  <a:lnTo>
                    <a:pt x="1" y="6963"/>
                  </a:lnTo>
                  <a:cubicBezTo>
                    <a:pt x="1" y="7070"/>
                    <a:pt x="48" y="7177"/>
                    <a:pt x="144" y="7237"/>
                  </a:cubicBezTo>
                  <a:lnTo>
                    <a:pt x="9657" y="12892"/>
                  </a:lnTo>
                  <a:cubicBezTo>
                    <a:pt x="9704" y="12916"/>
                    <a:pt x="9752" y="12928"/>
                    <a:pt x="9812" y="12928"/>
                  </a:cubicBezTo>
                  <a:cubicBezTo>
                    <a:pt x="9990" y="12928"/>
                    <a:pt x="10121" y="12785"/>
                    <a:pt x="10133" y="12618"/>
                  </a:cubicBezTo>
                  <a:lnTo>
                    <a:pt x="10204" y="5879"/>
                  </a:lnTo>
                  <a:cubicBezTo>
                    <a:pt x="10204" y="5772"/>
                    <a:pt x="10145" y="5665"/>
                    <a:pt x="10050" y="5606"/>
                  </a:cubicBezTo>
                  <a:lnTo>
                    <a:pt x="548" y="45"/>
                  </a:lnTo>
                  <a:cubicBezTo>
                    <a:pt x="501" y="16"/>
                    <a:pt x="447" y="1"/>
                    <a:pt x="394"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2" name="Google Shape;3759;p88">
              <a:extLst>
                <a:ext uri="{FF2B5EF4-FFF2-40B4-BE49-F238E27FC236}">
                  <a16:creationId xmlns:a16="http://schemas.microsoft.com/office/drawing/2014/main" id="{68BF5CA0-0642-9C19-A200-E526D088D60A}"/>
                </a:ext>
              </a:extLst>
            </p:cNvPr>
            <p:cNvSpPr/>
            <p:nvPr/>
          </p:nvSpPr>
          <p:spPr>
            <a:xfrm>
              <a:off x="4294775" y="2457025"/>
              <a:ext cx="455150" cy="430450"/>
            </a:xfrm>
            <a:custGeom>
              <a:avLst/>
              <a:gdLst/>
              <a:ahLst/>
              <a:cxnLst/>
              <a:rect l="l" t="t" r="r" b="b"/>
              <a:pathLst>
                <a:path w="18206" h="17218" extrusionOk="0">
                  <a:moveTo>
                    <a:pt x="18205" y="1"/>
                  </a:moveTo>
                  <a:lnTo>
                    <a:pt x="143" y="10633"/>
                  </a:lnTo>
                  <a:lnTo>
                    <a:pt x="1" y="17217"/>
                  </a:lnTo>
                  <a:lnTo>
                    <a:pt x="18122" y="6466"/>
                  </a:lnTo>
                  <a:lnTo>
                    <a:pt x="18205"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3" name="Google Shape;3760;p88">
              <a:extLst>
                <a:ext uri="{FF2B5EF4-FFF2-40B4-BE49-F238E27FC236}">
                  <a16:creationId xmlns:a16="http://schemas.microsoft.com/office/drawing/2014/main" id="{6D20EB23-9FB6-707E-B4D4-14B8302F8AC8}"/>
                </a:ext>
              </a:extLst>
            </p:cNvPr>
            <p:cNvSpPr/>
            <p:nvPr/>
          </p:nvSpPr>
          <p:spPr>
            <a:xfrm>
              <a:off x="4286750" y="2449375"/>
              <a:ext cx="470900" cy="445825"/>
            </a:xfrm>
            <a:custGeom>
              <a:avLst/>
              <a:gdLst/>
              <a:ahLst/>
              <a:cxnLst/>
              <a:rect l="l" t="t" r="r" b="b"/>
              <a:pathLst>
                <a:path w="18836" h="17833" extrusionOk="0">
                  <a:moveTo>
                    <a:pt x="18193" y="867"/>
                  </a:moveTo>
                  <a:lnTo>
                    <a:pt x="18121" y="6593"/>
                  </a:lnTo>
                  <a:lnTo>
                    <a:pt x="643" y="16964"/>
                  </a:lnTo>
                  <a:lnTo>
                    <a:pt x="774" y="11118"/>
                  </a:lnTo>
                  <a:lnTo>
                    <a:pt x="18193" y="867"/>
                  </a:lnTo>
                  <a:close/>
                  <a:moveTo>
                    <a:pt x="18520" y="0"/>
                  </a:moveTo>
                  <a:cubicBezTo>
                    <a:pt x="18464" y="0"/>
                    <a:pt x="18407" y="15"/>
                    <a:pt x="18360" y="45"/>
                  </a:cubicBezTo>
                  <a:lnTo>
                    <a:pt x="310" y="10665"/>
                  </a:lnTo>
                  <a:cubicBezTo>
                    <a:pt x="214" y="10725"/>
                    <a:pt x="155" y="10820"/>
                    <a:pt x="143" y="10927"/>
                  </a:cubicBezTo>
                  <a:lnTo>
                    <a:pt x="12" y="17511"/>
                  </a:lnTo>
                  <a:cubicBezTo>
                    <a:pt x="0" y="17631"/>
                    <a:pt x="60" y="17738"/>
                    <a:pt x="167" y="17797"/>
                  </a:cubicBezTo>
                  <a:cubicBezTo>
                    <a:pt x="214" y="17821"/>
                    <a:pt x="262" y="17833"/>
                    <a:pt x="322" y="17833"/>
                  </a:cubicBezTo>
                  <a:cubicBezTo>
                    <a:pt x="381" y="17833"/>
                    <a:pt x="441" y="17821"/>
                    <a:pt x="488" y="17797"/>
                  </a:cubicBezTo>
                  <a:lnTo>
                    <a:pt x="18610" y="7046"/>
                  </a:lnTo>
                  <a:cubicBezTo>
                    <a:pt x="18705" y="6986"/>
                    <a:pt x="18764" y="6879"/>
                    <a:pt x="18764" y="6772"/>
                  </a:cubicBezTo>
                  <a:lnTo>
                    <a:pt x="18836" y="319"/>
                  </a:lnTo>
                  <a:cubicBezTo>
                    <a:pt x="18836" y="200"/>
                    <a:pt x="18776" y="93"/>
                    <a:pt x="18681" y="45"/>
                  </a:cubicBezTo>
                  <a:cubicBezTo>
                    <a:pt x="18633" y="15"/>
                    <a:pt x="18577" y="0"/>
                    <a:pt x="18520"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4" name="Google Shape;3761;p88">
              <a:extLst>
                <a:ext uri="{FF2B5EF4-FFF2-40B4-BE49-F238E27FC236}">
                  <a16:creationId xmlns:a16="http://schemas.microsoft.com/office/drawing/2014/main" id="{482D76AB-8095-4174-BD91-6DFB4FB251B7}"/>
                </a:ext>
              </a:extLst>
            </p:cNvPr>
            <p:cNvSpPr/>
            <p:nvPr/>
          </p:nvSpPr>
          <p:spPr>
            <a:xfrm>
              <a:off x="4050400" y="2306200"/>
              <a:ext cx="708750" cy="424700"/>
            </a:xfrm>
            <a:custGeom>
              <a:avLst/>
              <a:gdLst/>
              <a:ahLst/>
              <a:cxnLst/>
              <a:rect l="l" t="t" r="r" b="b"/>
              <a:pathLst>
                <a:path w="28350" h="16988" extrusionOk="0">
                  <a:moveTo>
                    <a:pt x="18229" y="676"/>
                  </a:moveTo>
                  <a:lnTo>
                    <a:pt x="27349" y="6034"/>
                  </a:lnTo>
                  <a:lnTo>
                    <a:pt x="9918" y="16297"/>
                  </a:lnTo>
                  <a:lnTo>
                    <a:pt x="977" y="10951"/>
                  </a:lnTo>
                  <a:cubicBezTo>
                    <a:pt x="2298" y="10249"/>
                    <a:pt x="6192" y="7951"/>
                    <a:pt x="18229" y="676"/>
                  </a:cubicBezTo>
                  <a:close/>
                  <a:moveTo>
                    <a:pt x="18227" y="1"/>
                  </a:moveTo>
                  <a:cubicBezTo>
                    <a:pt x="18172" y="1"/>
                    <a:pt x="18116" y="15"/>
                    <a:pt x="18062" y="45"/>
                  </a:cubicBezTo>
                  <a:cubicBezTo>
                    <a:pt x="11264" y="4153"/>
                    <a:pt x="977" y="10332"/>
                    <a:pt x="274" y="10642"/>
                  </a:cubicBezTo>
                  <a:cubicBezTo>
                    <a:pt x="191" y="10654"/>
                    <a:pt x="108" y="10725"/>
                    <a:pt x="72" y="10808"/>
                  </a:cubicBezTo>
                  <a:cubicBezTo>
                    <a:pt x="1" y="10951"/>
                    <a:pt x="48" y="11130"/>
                    <a:pt x="191" y="11213"/>
                  </a:cubicBezTo>
                  <a:lnTo>
                    <a:pt x="9752" y="16940"/>
                  </a:lnTo>
                  <a:cubicBezTo>
                    <a:pt x="9799" y="16964"/>
                    <a:pt x="9859" y="16976"/>
                    <a:pt x="9918" y="16988"/>
                  </a:cubicBezTo>
                  <a:cubicBezTo>
                    <a:pt x="9978" y="16976"/>
                    <a:pt x="10026" y="16964"/>
                    <a:pt x="10073" y="16940"/>
                  </a:cubicBezTo>
                  <a:lnTo>
                    <a:pt x="28147" y="6308"/>
                  </a:lnTo>
                  <a:cubicBezTo>
                    <a:pt x="28349" y="6189"/>
                    <a:pt x="28349" y="5891"/>
                    <a:pt x="28147" y="5772"/>
                  </a:cubicBezTo>
                  <a:lnTo>
                    <a:pt x="18384" y="45"/>
                  </a:lnTo>
                  <a:cubicBezTo>
                    <a:pt x="18336" y="15"/>
                    <a:pt x="18283" y="1"/>
                    <a:pt x="18227"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5" name="Google Shape;3762;p88">
              <a:extLst>
                <a:ext uri="{FF2B5EF4-FFF2-40B4-BE49-F238E27FC236}">
                  <a16:creationId xmlns:a16="http://schemas.microsoft.com/office/drawing/2014/main" id="{1CCEAA60-BC71-C5AD-4127-C8E78FB35459}"/>
                </a:ext>
              </a:extLst>
            </p:cNvPr>
            <p:cNvSpPr/>
            <p:nvPr/>
          </p:nvSpPr>
          <p:spPr>
            <a:xfrm>
              <a:off x="4506100" y="2161475"/>
              <a:ext cx="245300" cy="295575"/>
            </a:xfrm>
            <a:custGeom>
              <a:avLst/>
              <a:gdLst/>
              <a:ahLst/>
              <a:cxnLst/>
              <a:rect l="l" t="t" r="r" b="b"/>
              <a:pathLst>
                <a:path w="9812" h="11823" extrusionOk="0">
                  <a:moveTo>
                    <a:pt x="25" y="0"/>
                  </a:moveTo>
                  <a:lnTo>
                    <a:pt x="1" y="6108"/>
                  </a:lnTo>
                  <a:lnTo>
                    <a:pt x="9752" y="11823"/>
                  </a:lnTo>
                  <a:lnTo>
                    <a:pt x="9812" y="6013"/>
                  </a:lnTo>
                  <a:lnTo>
                    <a:pt x="25"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6" name="Google Shape;3763;p88">
              <a:extLst>
                <a:ext uri="{FF2B5EF4-FFF2-40B4-BE49-F238E27FC236}">
                  <a16:creationId xmlns:a16="http://schemas.microsoft.com/office/drawing/2014/main" id="{4FFF8CA7-CCA9-9848-9615-B0025E97A3E8}"/>
                </a:ext>
              </a:extLst>
            </p:cNvPr>
            <p:cNvSpPr/>
            <p:nvPr/>
          </p:nvSpPr>
          <p:spPr>
            <a:xfrm>
              <a:off x="4498375" y="2153550"/>
              <a:ext cx="261075" cy="311550"/>
            </a:xfrm>
            <a:custGeom>
              <a:avLst/>
              <a:gdLst/>
              <a:ahLst/>
              <a:cxnLst/>
              <a:rect l="l" t="t" r="r" b="b"/>
              <a:pathLst>
                <a:path w="10443" h="12462" extrusionOk="0">
                  <a:moveTo>
                    <a:pt x="655" y="877"/>
                  </a:moveTo>
                  <a:lnTo>
                    <a:pt x="9811" y="6508"/>
                  </a:lnTo>
                  <a:lnTo>
                    <a:pt x="9752" y="11592"/>
                  </a:lnTo>
                  <a:lnTo>
                    <a:pt x="631" y="6235"/>
                  </a:lnTo>
                  <a:lnTo>
                    <a:pt x="655" y="877"/>
                  </a:lnTo>
                  <a:close/>
                  <a:moveTo>
                    <a:pt x="349" y="1"/>
                  </a:moveTo>
                  <a:cubicBezTo>
                    <a:pt x="180" y="1"/>
                    <a:pt x="24" y="128"/>
                    <a:pt x="24" y="317"/>
                  </a:cubicBezTo>
                  <a:lnTo>
                    <a:pt x="0" y="6413"/>
                  </a:lnTo>
                  <a:cubicBezTo>
                    <a:pt x="0" y="6532"/>
                    <a:pt x="60" y="6627"/>
                    <a:pt x="155" y="6687"/>
                  </a:cubicBezTo>
                  <a:lnTo>
                    <a:pt x="9895" y="12414"/>
                  </a:lnTo>
                  <a:cubicBezTo>
                    <a:pt x="9942" y="12450"/>
                    <a:pt x="10002" y="12461"/>
                    <a:pt x="10061" y="12461"/>
                  </a:cubicBezTo>
                  <a:lnTo>
                    <a:pt x="10061" y="12450"/>
                  </a:lnTo>
                  <a:cubicBezTo>
                    <a:pt x="10068" y="12450"/>
                    <a:pt x="10074" y="12450"/>
                    <a:pt x="10081" y="12450"/>
                  </a:cubicBezTo>
                  <a:cubicBezTo>
                    <a:pt x="10239" y="12450"/>
                    <a:pt x="10371" y="12312"/>
                    <a:pt x="10371" y="12140"/>
                  </a:cubicBezTo>
                  <a:lnTo>
                    <a:pt x="10442" y="6342"/>
                  </a:lnTo>
                  <a:cubicBezTo>
                    <a:pt x="10442" y="6235"/>
                    <a:pt x="10395" y="6127"/>
                    <a:pt x="10299" y="6068"/>
                  </a:cubicBezTo>
                  <a:lnTo>
                    <a:pt x="512" y="43"/>
                  </a:lnTo>
                  <a:cubicBezTo>
                    <a:pt x="460" y="14"/>
                    <a:pt x="404" y="1"/>
                    <a:pt x="349"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7" name="Google Shape;3764;p88">
              <a:extLst>
                <a:ext uri="{FF2B5EF4-FFF2-40B4-BE49-F238E27FC236}">
                  <a16:creationId xmlns:a16="http://schemas.microsoft.com/office/drawing/2014/main" id="{1E238EF1-93D2-0243-0A35-E0E67E74E5EF}"/>
                </a:ext>
              </a:extLst>
            </p:cNvPr>
            <p:cNvSpPr/>
            <p:nvPr/>
          </p:nvSpPr>
          <p:spPr>
            <a:xfrm>
              <a:off x="4060825" y="2439775"/>
              <a:ext cx="237250" cy="278625"/>
            </a:xfrm>
            <a:custGeom>
              <a:avLst/>
              <a:gdLst/>
              <a:ahLst/>
              <a:cxnLst/>
              <a:rect l="l" t="t" r="r" b="b"/>
              <a:pathLst>
                <a:path w="9490" h="11145" extrusionOk="0">
                  <a:moveTo>
                    <a:pt x="36" y="0"/>
                  </a:moveTo>
                  <a:lnTo>
                    <a:pt x="0" y="5704"/>
                  </a:lnTo>
                  <a:lnTo>
                    <a:pt x="9430" y="11145"/>
                  </a:lnTo>
                  <a:lnTo>
                    <a:pt x="9490" y="6037"/>
                  </a:lnTo>
                  <a:lnTo>
                    <a:pt x="36"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8" name="Google Shape;3765;p88">
              <a:extLst>
                <a:ext uri="{FF2B5EF4-FFF2-40B4-BE49-F238E27FC236}">
                  <a16:creationId xmlns:a16="http://schemas.microsoft.com/office/drawing/2014/main" id="{78861B2A-88CF-CB91-2EEB-8117888CBAA7}"/>
                </a:ext>
              </a:extLst>
            </p:cNvPr>
            <p:cNvSpPr/>
            <p:nvPr/>
          </p:nvSpPr>
          <p:spPr>
            <a:xfrm>
              <a:off x="4052475" y="2431725"/>
              <a:ext cx="253625" cy="294725"/>
            </a:xfrm>
            <a:custGeom>
              <a:avLst/>
              <a:gdLst/>
              <a:ahLst/>
              <a:cxnLst/>
              <a:rect l="l" t="t" r="r" b="b"/>
              <a:pathLst>
                <a:path w="10145" h="11789" extrusionOk="0">
                  <a:moveTo>
                    <a:pt x="680" y="894"/>
                  </a:moveTo>
                  <a:lnTo>
                    <a:pt x="9514" y="6526"/>
                  </a:lnTo>
                  <a:lnTo>
                    <a:pt x="9454" y="10931"/>
                  </a:lnTo>
                  <a:lnTo>
                    <a:pt x="632" y="5787"/>
                  </a:lnTo>
                  <a:lnTo>
                    <a:pt x="680" y="894"/>
                  </a:lnTo>
                  <a:close/>
                  <a:moveTo>
                    <a:pt x="381" y="1"/>
                  </a:moveTo>
                  <a:cubicBezTo>
                    <a:pt x="214" y="1"/>
                    <a:pt x="60" y="132"/>
                    <a:pt x="60" y="311"/>
                  </a:cubicBezTo>
                  <a:lnTo>
                    <a:pt x="1" y="5966"/>
                  </a:lnTo>
                  <a:cubicBezTo>
                    <a:pt x="1" y="6073"/>
                    <a:pt x="60" y="6180"/>
                    <a:pt x="156" y="6240"/>
                  </a:cubicBezTo>
                  <a:lnTo>
                    <a:pt x="9609" y="11741"/>
                  </a:lnTo>
                  <a:cubicBezTo>
                    <a:pt x="9657" y="11776"/>
                    <a:pt x="9704" y="11788"/>
                    <a:pt x="9764" y="11788"/>
                  </a:cubicBezTo>
                  <a:lnTo>
                    <a:pt x="9764" y="11776"/>
                  </a:lnTo>
                  <a:cubicBezTo>
                    <a:pt x="9943" y="11776"/>
                    <a:pt x="10085" y="11645"/>
                    <a:pt x="10085" y="11467"/>
                  </a:cubicBezTo>
                  <a:lnTo>
                    <a:pt x="10145" y="6359"/>
                  </a:lnTo>
                  <a:cubicBezTo>
                    <a:pt x="10145" y="6240"/>
                    <a:pt x="10085" y="6145"/>
                    <a:pt x="10002" y="6085"/>
                  </a:cubicBezTo>
                  <a:lnTo>
                    <a:pt x="549" y="49"/>
                  </a:lnTo>
                  <a:cubicBezTo>
                    <a:pt x="495" y="16"/>
                    <a:pt x="437" y="1"/>
                    <a:pt x="381" y="1"/>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69" name="Google Shape;3766;p88">
              <a:extLst>
                <a:ext uri="{FF2B5EF4-FFF2-40B4-BE49-F238E27FC236}">
                  <a16:creationId xmlns:a16="http://schemas.microsoft.com/office/drawing/2014/main" id="{05F1B6C5-D498-642F-783D-C3CA67A0FAAC}"/>
                </a:ext>
              </a:extLst>
            </p:cNvPr>
            <p:cNvSpPr/>
            <p:nvPr/>
          </p:nvSpPr>
          <p:spPr>
            <a:xfrm>
              <a:off x="4298050" y="2311775"/>
              <a:ext cx="453350" cy="411100"/>
            </a:xfrm>
            <a:custGeom>
              <a:avLst/>
              <a:gdLst/>
              <a:ahLst/>
              <a:cxnLst/>
              <a:rect l="l" t="t" r="r" b="b"/>
              <a:pathLst>
                <a:path w="18134" h="16444" extrusionOk="0">
                  <a:moveTo>
                    <a:pt x="18134" y="1"/>
                  </a:moveTo>
                  <a:lnTo>
                    <a:pt x="1" y="11157"/>
                  </a:lnTo>
                  <a:lnTo>
                    <a:pt x="12" y="16443"/>
                  </a:lnTo>
                  <a:lnTo>
                    <a:pt x="18074" y="5811"/>
                  </a:lnTo>
                  <a:lnTo>
                    <a:pt x="18134"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0" name="Google Shape;3767;p88">
              <a:extLst>
                <a:ext uri="{FF2B5EF4-FFF2-40B4-BE49-F238E27FC236}">
                  <a16:creationId xmlns:a16="http://schemas.microsoft.com/office/drawing/2014/main" id="{4DCD1B7E-F3DF-996F-ACC9-3AC9D8CFD4C6}"/>
                </a:ext>
              </a:extLst>
            </p:cNvPr>
            <p:cNvSpPr/>
            <p:nvPr/>
          </p:nvSpPr>
          <p:spPr>
            <a:xfrm>
              <a:off x="4290300" y="2304050"/>
              <a:ext cx="469150" cy="426850"/>
            </a:xfrm>
            <a:custGeom>
              <a:avLst/>
              <a:gdLst/>
              <a:ahLst/>
              <a:cxnLst/>
              <a:rect l="l" t="t" r="r" b="b"/>
              <a:pathLst>
                <a:path w="18766" h="17074" extrusionOk="0">
                  <a:moveTo>
                    <a:pt x="18122" y="881"/>
                  </a:moveTo>
                  <a:lnTo>
                    <a:pt x="18063" y="5941"/>
                  </a:lnTo>
                  <a:lnTo>
                    <a:pt x="632" y="16205"/>
                  </a:lnTo>
                  <a:lnTo>
                    <a:pt x="632" y="11644"/>
                  </a:lnTo>
                  <a:lnTo>
                    <a:pt x="18122" y="881"/>
                  </a:lnTo>
                  <a:close/>
                  <a:moveTo>
                    <a:pt x="18444" y="0"/>
                  </a:moveTo>
                  <a:cubicBezTo>
                    <a:pt x="18388" y="0"/>
                    <a:pt x="18331" y="15"/>
                    <a:pt x="18277" y="48"/>
                  </a:cubicBezTo>
                  <a:lnTo>
                    <a:pt x="144" y="11192"/>
                  </a:lnTo>
                  <a:cubicBezTo>
                    <a:pt x="49" y="11252"/>
                    <a:pt x="1" y="11359"/>
                    <a:pt x="1" y="11466"/>
                  </a:cubicBezTo>
                  <a:lnTo>
                    <a:pt x="1" y="16752"/>
                  </a:lnTo>
                  <a:cubicBezTo>
                    <a:pt x="1" y="16871"/>
                    <a:pt x="72" y="16967"/>
                    <a:pt x="168" y="17026"/>
                  </a:cubicBezTo>
                  <a:cubicBezTo>
                    <a:pt x="215" y="17050"/>
                    <a:pt x="263" y="17062"/>
                    <a:pt x="322" y="17074"/>
                  </a:cubicBezTo>
                  <a:cubicBezTo>
                    <a:pt x="382" y="17062"/>
                    <a:pt x="430" y="17050"/>
                    <a:pt x="477" y="17026"/>
                  </a:cubicBezTo>
                  <a:lnTo>
                    <a:pt x="18539" y="6394"/>
                  </a:lnTo>
                  <a:cubicBezTo>
                    <a:pt x="18634" y="6334"/>
                    <a:pt x="18694" y="6227"/>
                    <a:pt x="18694" y="6120"/>
                  </a:cubicBezTo>
                  <a:lnTo>
                    <a:pt x="18765" y="322"/>
                  </a:lnTo>
                  <a:cubicBezTo>
                    <a:pt x="18765" y="134"/>
                    <a:pt x="18611" y="0"/>
                    <a:pt x="18444" y="0"/>
                  </a:cubicBezTo>
                  <a:close/>
                </a:path>
              </a:pathLst>
            </a:cu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471" name="Google Shape;3768;p88">
              <a:extLst>
                <a:ext uri="{FF2B5EF4-FFF2-40B4-BE49-F238E27FC236}">
                  <a16:creationId xmlns:a16="http://schemas.microsoft.com/office/drawing/2014/main" id="{B5728793-BC46-CDA0-1B64-53DB38658847}"/>
                </a:ext>
              </a:extLst>
            </p:cNvPr>
            <p:cNvSpPr/>
            <p:nvPr/>
          </p:nvSpPr>
          <p:spPr>
            <a:xfrm>
              <a:off x="4030750" y="1998050"/>
              <a:ext cx="288750" cy="131300"/>
            </a:xfrm>
            <a:custGeom>
              <a:avLst/>
              <a:gdLst/>
              <a:ahLst/>
              <a:cxnLst/>
              <a:rect l="l" t="t" r="r" b="b"/>
              <a:pathLst>
                <a:path w="11550" h="5252" extrusionOk="0">
                  <a:moveTo>
                    <a:pt x="1" y="1"/>
                  </a:moveTo>
                  <a:lnTo>
                    <a:pt x="1" y="1298"/>
                  </a:lnTo>
                  <a:lnTo>
                    <a:pt x="36" y="1834"/>
                  </a:lnTo>
                  <a:cubicBezTo>
                    <a:pt x="36" y="3727"/>
                    <a:pt x="2561" y="5251"/>
                    <a:pt x="5751" y="5251"/>
                  </a:cubicBezTo>
                  <a:cubicBezTo>
                    <a:pt x="8954" y="5251"/>
                    <a:pt x="11550" y="3727"/>
                    <a:pt x="11550" y="1834"/>
                  </a:cubicBezTo>
                  <a:lnTo>
                    <a:pt x="11514" y="24"/>
                  </a:lnTo>
                  <a:lnTo>
                    <a:pt x="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2" name="Google Shape;3769;p88">
              <a:extLst>
                <a:ext uri="{FF2B5EF4-FFF2-40B4-BE49-F238E27FC236}">
                  <a16:creationId xmlns:a16="http://schemas.microsoft.com/office/drawing/2014/main" id="{EB50277D-EAB6-DEBF-F665-C5AD3D055DE8}"/>
                </a:ext>
              </a:extLst>
            </p:cNvPr>
            <p:cNvSpPr/>
            <p:nvPr/>
          </p:nvSpPr>
          <p:spPr>
            <a:xfrm>
              <a:off x="4022725" y="1989575"/>
              <a:ext cx="304525" cy="147800"/>
            </a:xfrm>
            <a:custGeom>
              <a:avLst/>
              <a:gdLst/>
              <a:ahLst/>
              <a:cxnLst/>
              <a:rect l="l" t="t" r="r" b="b"/>
              <a:pathLst>
                <a:path w="12181" h="5912" extrusionOk="0">
                  <a:moveTo>
                    <a:pt x="332" y="0"/>
                  </a:moveTo>
                  <a:cubicBezTo>
                    <a:pt x="167" y="0"/>
                    <a:pt x="0" y="113"/>
                    <a:pt x="12" y="340"/>
                  </a:cubicBezTo>
                  <a:lnTo>
                    <a:pt x="12" y="1649"/>
                  </a:lnTo>
                  <a:lnTo>
                    <a:pt x="48" y="2173"/>
                  </a:lnTo>
                  <a:cubicBezTo>
                    <a:pt x="48" y="4269"/>
                    <a:pt x="2691" y="5912"/>
                    <a:pt x="6072" y="5912"/>
                  </a:cubicBezTo>
                  <a:cubicBezTo>
                    <a:pt x="9501" y="5912"/>
                    <a:pt x="12180" y="4269"/>
                    <a:pt x="12180" y="2173"/>
                  </a:cubicBezTo>
                  <a:lnTo>
                    <a:pt x="12145" y="363"/>
                  </a:lnTo>
                  <a:cubicBezTo>
                    <a:pt x="12133" y="185"/>
                    <a:pt x="11990" y="54"/>
                    <a:pt x="11823" y="54"/>
                  </a:cubicBezTo>
                  <a:cubicBezTo>
                    <a:pt x="11645" y="54"/>
                    <a:pt x="11514" y="197"/>
                    <a:pt x="11514" y="363"/>
                  </a:cubicBezTo>
                  <a:lnTo>
                    <a:pt x="11549" y="2185"/>
                  </a:lnTo>
                  <a:cubicBezTo>
                    <a:pt x="11549" y="3888"/>
                    <a:pt x="9097" y="5281"/>
                    <a:pt x="6072" y="5281"/>
                  </a:cubicBezTo>
                  <a:cubicBezTo>
                    <a:pt x="3096" y="5281"/>
                    <a:pt x="679" y="3888"/>
                    <a:pt x="679" y="2161"/>
                  </a:cubicBezTo>
                  <a:lnTo>
                    <a:pt x="643" y="340"/>
                  </a:lnTo>
                  <a:cubicBezTo>
                    <a:pt x="661" y="113"/>
                    <a:pt x="497" y="0"/>
                    <a:pt x="33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3" name="Google Shape;3770;p88">
              <a:extLst>
                <a:ext uri="{FF2B5EF4-FFF2-40B4-BE49-F238E27FC236}">
                  <a16:creationId xmlns:a16="http://schemas.microsoft.com/office/drawing/2014/main" id="{CE50EFDD-1C8B-4D24-EC0E-439CEB00EFEE}"/>
                </a:ext>
              </a:extLst>
            </p:cNvPr>
            <p:cNvSpPr/>
            <p:nvPr/>
          </p:nvSpPr>
          <p:spPr>
            <a:xfrm>
              <a:off x="4029575" y="1906075"/>
              <a:ext cx="289925" cy="170875"/>
            </a:xfrm>
            <a:custGeom>
              <a:avLst/>
              <a:gdLst/>
              <a:ahLst/>
              <a:cxnLst/>
              <a:rect l="l" t="t" r="r" b="b"/>
              <a:pathLst>
                <a:path w="11597" h="6835" extrusionOk="0">
                  <a:moveTo>
                    <a:pt x="5798" y="1"/>
                  </a:moveTo>
                  <a:cubicBezTo>
                    <a:pt x="2596" y="1"/>
                    <a:pt x="0" y="1525"/>
                    <a:pt x="0" y="3418"/>
                  </a:cubicBezTo>
                  <a:cubicBezTo>
                    <a:pt x="0" y="5299"/>
                    <a:pt x="2596" y="6835"/>
                    <a:pt x="5798" y="6835"/>
                  </a:cubicBezTo>
                  <a:cubicBezTo>
                    <a:pt x="9001" y="6835"/>
                    <a:pt x="11597" y="5299"/>
                    <a:pt x="11597" y="3418"/>
                  </a:cubicBezTo>
                  <a:cubicBezTo>
                    <a:pt x="11597" y="1525"/>
                    <a:pt x="9001" y="1"/>
                    <a:pt x="5798" y="1"/>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4" name="Google Shape;3771;p88">
              <a:extLst>
                <a:ext uri="{FF2B5EF4-FFF2-40B4-BE49-F238E27FC236}">
                  <a16:creationId xmlns:a16="http://schemas.microsoft.com/office/drawing/2014/main" id="{2C2563DB-1B92-D016-7AC6-0B538CB0FEED}"/>
                </a:ext>
              </a:extLst>
            </p:cNvPr>
            <p:cNvSpPr/>
            <p:nvPr/>
          </p:nvSpPr>
          <p:spPr>
            <a:xfrm>
              <a:off x="4021825" y="1898050"/>
              <a:ext cx="305425" cy="186650"/>
            </a:xfrm>
            <a:custGeom>
              <a:avLst/>
              <a:gdLst/>
              <a:ahLst/>
              <a:cxnLst/>
              <a:rect l="l" t="t" r="r" b="b"/>
              <a:pathLst>
                <a:path w="12217" h="7466" extrusionOk="0">
                  <a:moveTo>
                    <a:pt x="6108" y="631"/>
                  </a:moveTo>
                  <a:cubicBezTo>
                    <a:pt x="9133" y="631"/>
                    <a:pt x="11585" y="2024"/>
                    <a:pt x="11585" y="3739"/>
                  </a:cubicBezTo>
                  <a:cubicBezTo>
                    <a:pt x="11585" y="5441"/>
                    <a:pt x="9133" y="6834"/>
                    <a:pt x="6108" y="6834"/>
                  </a:cubicBezTo>
                  <a:cubicBezTo>
                    <a:pt x="3084" y="6834"/>
                    <a:pt x="632" y="5441"/>
                    <a:pt x="632" y="3739"/>
                  </a:cubicBezTo>
                  <a:cubicBezTo>
                    <a:pt x="632" y="2024"/>
                    <a:pt x="3084" y="631"/>
                    <a:pt x="6108" y="631"/>
                  </a:cubicBezTo>
                  <a:close/>
                  <a:moveTo>
                    <a:pt x="6108" y="0"/>
                  </a:moveTo>
                  <a:cubicBezTo>
                    <a:pt x="2679" y="0"/>
                    <a:pt x="1" y="1643"/>
                    <a:pt x="1" y="3739"/>
                  </a:cubicBezTo>
                  <a:cubicBezTo>
                    <a:pt x="1" y="5834"/>
                    <a:pt x="2679" y="7465"/>
                    <a:pt x="6108" y="7465"/>
                  </a:cubicBezTo>
                  <a:cubicBezTo>
                    <a:pt x="9537" y="7465"/>
                    <a:pt x="12216" y="5834"/>
                    <a:pt x="12216" y="3739"/>
                  </a:cubicBezTo>
                  <a:cubicBezTo>
                    <a:pt x="12216" y="1643"/>
                    <a:pt x="9537" y="0"/>
                    <a:pt x="610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5" name="Google Shape;3772;p88">
              <a:extLst>
                <a:ext uri="{FF2B5EF4-FFF2-40B4-BE49-F238E27FC236}">
                  <a16:creationId xmlns:a16="http://schemas.microsoft.com/office/drawing/2014/main" id="{9D57D05F-F7DE-FEC5-3619-082A1DC67872}"/>
                </a:ext>
              </a:extLst>
            </p:cNvPr>
            <p:cNvSpPr/>
            <p:nvPr/>
          </p:nvSpPr>
          <p:spPr>
            <a:xfrm>
              <a:off x="4071525" y="1856675"/>
              <a:ext cx="104225" cy="184275"/>
            </a:xfrm>
            <a:custGeom>
              <a:avLst/>
              <a:gdLst/>
              <a:ahLst/>
              <a:cxnLst/>
              <a:rect l="l" t="t" r="r" b="b"/>
              <a:pathLst>
                <a:path w="4169" h="7371" extrusionOk="0">
                  <a:moveTo>
                    <a:pt x="1" y="0"/>
                  </a:moveTo>
                  <a:lnTo>
                    <a:pt x="1" y="4929"/>
                  </a:lnTo>
                  <a:lnTo>
                    <a:pt x="4120" y="7370"/>
                  </a:lnTo>
                  <a:lnTo>
                    <a:pt x="4168" y="2441"/>
                  </a:lnTo>
                  <a:lnTo>
                    <a:pt x="1" y="0"/>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6" name="Google Shape;3773;p88">
              <a:extLst>
                <a:ext uri="{FF2B5EF4-FFF2-40B4-BE49-F238E27FC236}">
                  <a16:creationId xmlns:a16="http://schemas.microsoft.com/office/drawing/2014/main" id="{67DA4B15-ECF7-8446-7A44-771344F7E900}"/>
                </a:ext>
              </a:extLst>
            </p:cNvPr>
            <p:cNvSpPr/>
            <p:nvPr/>
          </p:nvSpPr>
          <p:spPr>
            <a:xfrm>
              <a:off x="4063800" y="1848400"/>
              <a:ext cx="119975" cy="200575"/>
            </a:xfrm>
            <a:custGeom>
              <a:avLst/>
              <a:gdLst/>
              <a:ahLst/>
              <a:cxnLst/>
              <a:rect l="l" t="t" r="r" b="b"/>
              <a:pathLst>
                <a:path w="4799" h="8023" extrusionOk="0">
                  <a:moveTo>
                    <a:pt x="631" y="879"/>
                  </a:moveTo>
                  <a:lnTo>
                    <a:pt x="4167" y="2951"/>
                  </a:lnTo>
                  <a:lnTo>
                    <a:pt x="4120" y="7153"/>
                  </a:lnTo>
                  <a:lnTo>
                    <a:pt x="631" y="5082"/>
                  </a:lnTo>
                  <a:lnTo>
                    <a:pt x="631" y="879"/>
                  </a:lnTo>
                  <a:close/>
                  <a:moveTo>
                    <a:pt x="322" y="1"/>
                  </a:moveTo>
                  <a:cubicBezTo>
                    <a:pt x="268" y="1"/>
                    <a:pt x="215" y="16"/>
                    <a:pt x="167" y="45"/>
                  </a:cubicBezTo>
                  <a:cubicBezTo>
                    <a:pt x="60" y="105"/>
                    <a:pt x="0" y="212"/>
                    <a:pt x="0" y="319"/>
                  </a:cubicBezTo>
                  <a:lnTo>
                    <a:pt x="0" y="5260"/>
                  </a:lnTo>
                  <a:cubicBezTo>
                    <a:pt x="0" y="5367"/>
                    <a:pt x="60" y="5475"/>
                    <a:pt x="155" y="5534"/>
                  </a:cubicBezTo>
                  <a:lnTo>
                    <a:pt x="4263" y="7975"/>
                  </a:lnTo>
                  <a:cubicBezTo>
                    <a:pt x="4310" y="7999"/>
                    <a:pt x="4370" y="8011"/>
                    <a:pt x="4429" y="8023"/>
                  </a:cubicBezTo>
                  <a:cubicBezTo>
                    <a:pt x="4489" y="8011"/>
                    <a:pt x="4537" y="7999"/>
                    <a:pt x="4584" y="7963"/>
                  </a:cubicBezTo>
                  <a:cubicBezTo>
                    <a:pt x="4691" y="7915"/>
                    <a:pt x="4751" y="7808"/>
                    <a:pt x="4751" y="7701"/>
                  </a:cubicBezTo>
                  <a:lnTo>
                    <a:pt x="4799" y="2760"/>
                  </a:lnTo>
                  <a:cubicBezTo>
                    <a:pt x="4799" y="2653"/>
                    <a:pt x="4739" y="2546"/>
                    <a:pt x="4644" y="2486"/>
                  </a:cubicBezTo>
                  <a:lnTo>
                    <a:pt x="477" y="45"/>
                  </a:lnTo>
                  <a:cubicBezTo>
                    <a:pt x="429" y="16"/>
                    <a:pt x="375" y="1"/>
                    <a:pt x="32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7" name="Google Shape;3774;p88">
              <a:extLst>
                <a:ext uri="{FF2B5EF4-FFF2-40B4-BE49-F238E27FC236}">
                  <a16:creationId xmlns:a16="http://schemas.microsoft.com/office/drawing/2014/main" id="{6F85171B-6693-020E-F62D-050994F22006}"/>
                </a:ext>
              </a:extLst>
            </p:cNvPr>
            <p:cNvSpPr/>
            <p:nvPr/>
          </p:nvSpPr>
          <p:spPr>
            <a:xfrm>
              <a:off x="4071525" y="1794150"/>
              <a:ext cx="207800" cy="123550"/>
            </a:xfrm>
            <a:custGeom>
              <a:avLst/>
              <a:gdLst/>
              <a:ahLst/>
              <a:cxnLst/>
              <a:rect l="l" t="t" r="r" b="b"/>
              <a:pathLst>
                <a:path w="8312" h="4942" extrusionOk="0">
                  <a:moveTo>
                    <a:pt x="4120" y="1"/>
                  </a:moveTo>
                  <a:lnTo>
                    <a:pt x="1" y="2501"/>
                  </a:lnTo>
                  <a:lnTo>
                    <a:pt x="4168" y="4942"/>
                  </a:lnTo>
                  <a:lnTo>
                    <a:pt x="8311" y="2418"/>
                  </a:lnTo>
                  <a:lnTo>
                    <a:pt x="4120" y="1"/>
                  </a:ln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8" name="Google Shape;3775;p88">
              <a:extLst>
                <a:ext uri="{FF2B5EF4-FFF2-40B4-BE49-F238E27FC236}">
                  <a16:creationId xmlns:a16="http://schemas.microsoft.com/office/drawing/2014/main" id="{5DA772B8-B685-22AA-1218-07C1ABD11EB2}"/>
                </a:ext>
              </a:extLst>
            </p:cNvPr>
            <p:cNvSpPr/>
            <p:nvPr/>
          </p:nvSpPr>
          <p:spPr>
            <a:xfrm>
              <a:off x="4062600" y="1786200"/>
              <a:ext cx="225650" cy="139250"/>
            </a:xfrm>
            <a:custGeom>
              <a:avLst/>
              <a:gdLst/>
              <a:ahLst/>
              <a:cxnLst/>
              <a:rect l="l" t="t" r="r" b="b"/>
              <a:pathLst>
                <a:path w="9026" h="5570" extrusionOk="0">
                  <a:moveTo>
                    <a:pt x="4477" y="688"/>
                  </a:moveTo>
                  <a:lnTo>
                    <a:pt x="8049" y="2748"/>
                  </a:lnTo>
                  <a:lnTo>
                    <a:pt x="4525" y="4891"/>
                  </a:lnTo>
                  <a:lnTo>
                    <a:pt x="977" y="2807"/>
                  </a:lnTo>
                  <a:lnTo>
                    <a:pt x="4477" y="688"/>
                  </a:lnTo>
                  <a:close/>
                  <a:moveTo>
                    <a:pt x="4471" y="0"/>
                  </a:moveTo>
                  <a:cubicBezTo>
                    <a:pt x="4415" y="0"/>
                    <a:pt x="4358" y="15"/>
                    <a:pt x="4311" y="45"/>
                  </a:cubicBezTo>
                  <a:lnTo>
                    <a:pt x="203" y="2545"/>
                  </a:lnTo>
                  <a:cubicBezTo>
                    <a:pt x="1" y="2664"/>
                    <a:pt x="1" y="2962"/>
                    <a:pt x="203" y="3081"/>
                  </a:cubicBezTo>
                  <a:lnTo>
                    <a:pt x="4370" y="5522"/>
                  </a:lnTo>
                  <a:cubicBezTo>
                    <a:pt x="4418" y="5558"/>
                    <a:pt x="4466" y="5569"/>
                    <a:pt x="4525" y="5569"/>
                  </a:cubicBezTo>
                  <a:cubicBezTo>
                    <a:pt x="4585" y="5569"/>
                    <a:pt x="4632" y="5558"/>
                    <a:pt x="4692" y="5522"/>
                  </a:cubicBezTo>
                  <a:lnTo>
                    <a:pt x="8823" y="3010"/>
                  </a:lnTo>
                  <a:cubicBezTo>
                    <a:pt x="9026" y="2879"/>
                    <a:pt x="9026" y="2581"/>
                    <a:pt x="8823" y="2462"/>
                  </a:cubicBezTo>
                  <a:lnTo>
                    <a:pt x="4632" y="45"/>
                  </a:lnTo>
                  <a:cubicBezTo>
                    <a:pt x="4585" y="15"/>
                    <a:pt x="4528" y="0"/>
                    <a:pt x="447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9" name="Google Shape;3776;p88">
              <a:extLst>
                <a:ext uri="{FF2B5EF4-FFF2-40B4-BE49-F238E27FC236}">
                  <a16:creationId xmlns:a16="http://schemas.microsoft.com/office/drawing/2014/main" id="{2017280C-7002-B7F9-B886-D4E9FAC6BDEE}"/>
                </a:ext>
              </a:extLst>
            </p:cNvPr>
            <p:cNvSpPr/>
            <p:nvPr/>
          </p:nvSpPr>
          <p:spPr>
            <a:xfrm>
              <a:off x="4174525" y="1854575"/>
              <a:ext cx="104800" cy="186375"/>
            </a:xfrm>
            <a:custGeom>
              <a:avLst/>
              <a:gdLst/>
              <a:ahLst/>
              <a:cxnLst/>
              <a:rect l="l" t="t" r="r" b="b"/>
              <a:pathLst>
                <a:path w="4192" h="7455" extrusionOk="0">
                  <a:moveTo>
                    <a:pt x="4191" y="1"/>
                  </a:moveTo>
                  <a:lnTo>
                    <a:pt x="48" y="2525"/>
                  </a:lnTo>
                  <a:lnTo>
                    <a:pt x="0" y="7454"/>
                  </a:lnTo>
                  <a:lnTo>
                    <a:pt x="4191" y="4906"/>
                  </a:lnTo>
                  <a:lnTo>
                    <a:pt x="4191" y="1"/>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0" name="Google Shape;3777;p88">
              <a:extLst>
                <a:ext uri="{FF2B5EF4-FFF2-40B4-BE49-F238E27FC236}">
                  <a16:creationId xmlns:a16="http://schemas.microsoft.com/office/drawing/2014/main" id="{4A196EF8-97AF-80D9-42B7-09643E8379B4}"/>
                </a:ext>
              </a:extLst>
            </p:cNvPr>
            <p:cNvSpPr/>
            <p:nvPr/>
          </p:nvSpPr>
          <p:spPr>
            <a:xfrm>
              <a:off x="4166475" y="1846625"/>
              <a:ext cx="120575" cy="202350"/>
            </a:xfrm>
            <a:custGeom>
              <a:avLst/>
              <a:gdLst/>
              <a:ahLst/>
              <a:cxnLst/>
              <a:rect l="l" t="t" r="r" b="b"/>
              <a:pathLst>
                <a:path w="4823" h="8094" extrusionOk="0">
                  <a:moveTo>
                    <a:pt x="4192" y="878"/>
                  </a:moveTo>
                  <a:lnTo>
                    <a:pt x="4192" y="5046"/>
                  </a:lnTo>
                  <a:lnTo>
                    <a:pt x="644" y="7213"/>
                  </a:lnTo>
                  <a:lnTo>
                    <a:pt x="692" y="3022"/>
                  </a:lnTo>
                  <a:lnTo>
                    <a:pt x="4192" y="878"/>
                  </a:lnTo>
                  <a:close/>
                  <a:moveTo>
                    <a:pt x="4503" y="0"/>
                  </a:moveTo>
                  <a:cubicBezTo>
                    <a:pt x="4448" y="0"/>
                    <a:pt x="4394" y="15"/>
                    <a:pt x="4347" y="45"/>
                  </a:cubicBezTo>
                  <a:lnTo>
                    <a:pt x="203" y="2569"/>
                  </a:lnTo>
                  <a:cubicBezTo>
                    <a:pt x="108" y="2629"/>
                    <a:pt x="60" y="2724"/>
                    <a:pt x="60" y="2831"/>
                  </a:cubicBezTo>
                  <a:lnTo>
                    <a:pt x="1" y="7772"/>
                  </a:lnTo>
                  <a:cubicBezTo>
                    <a:pt x="1" y="7879"/>
                    <a:pt x="60" y="7986"/>
                    <a:pt x="168" y="8046"/>
                  </a:cubicBezTo>
                  <a:cubicBezTo>
                    <a:pt x="215" y="8070"/>
                    <a:pt x="263" y="8082"/>
                    <a:pt x="322" y="8094"/>
                  </a:cubicBezTo>
                  <a:cubicBezTo>
                    <a:pt x="382" y="8082"/>
                    <a:pt x="430" y="8070"/>
                    <a:pt x="489" y="8034"/>
                  </a:cubicBezTo>
                  <a:lnTo>
                    <a:pt x="4680" y="5498"/>
                  </a:lnTo>
                  <a:cubicBezTo>
                    <a:pt x="4763" y="5450"/>
                    <a:pt x="4823" y="5343"/>
                    <a:pt x="4823" y="5236"/>
                  </a:cubicBezTo>
                  <a:lnTo>
                    <a:pt x="4823" y="319"/>
                  </a:lnTo>
                  <a:cubicBezTo>
                    <a:pt x="4823" y="212"/>
                    <a:pt x="4763" y="104"/>
                    <a:pt x="4668" y="45"/>
                  </a:cubicBezTo>
                  <a:cubicBezTo>
                    <a:pt x="4615" y="15"/>
                    <a:pt x="4558" y="0"/>
                    <a:pt x="450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1" name="Google Shape;3778;p88">
              <a:extLst>
                <a:ext uri="{FF2B5EF4-FFF2-40B4-BE49-F238E27FC236}">
                  <a16:creationId xmlns:a16="http://schemas.microsoft.com/office/drawing/2014/main" id="{3D851624-5368-BB2E-E8D3-1C804E31792F}"/>
                </a:ext>
              </a:extLst>
            </p:cNvPr>
            <p:cNvSpPr/>
            <p:nvPr/>
          </p:nvSpPr>
          <p:spPr>
            <a:xfrm>
              <a:off x="4139700" y="1734975"/>
              <a:ext cx="79500" cy="144625"/>
            </a:xfrm>
            <a:custGeom>
              <a:avLst/>
              <a:gdLst/>
              <a:ahLst/>
              <a:cxnLst/>
              <a:rect l="l" t="t" r="r" b="b"/>
              <a:pathLst>
                <a:path w="3180" h="5785" extrusionOk="0">
                  <a:moveTo>
                    <a:pt x="1052" y="0"/>
                  </a:moveTo>
                  <a:cubicBezTo>
                    <a:pt x="1003" y="0"/>
                    <a:pt x="954" y="3"/>
                    <a:pt x="905" y="10"/>
                  </a:cubicBezTo>
                  <a:lnTo>
                    <a:pt x="631" y="22"/>
                  </a:lnTo>
                  <a:lnTo>
                    <a:pt x="0" y="118"/>
                  </a:lnTo>
                  <a:lnTo>
                    <a:pt x="774" y="5785"/>
                  </a:lnTo>
                  <a:lnTo>
                    <a:pt x="1679" y="5678"/>
                  </a:lnTo>
                  <a:cubicBezTo>
                    <a:pt x="2608" y="5559"/>
                    <a:pt x="3179" y="4166"/>
                    <a:pt x="2965" y="2594"/>
                  </a:cubicBezTo>
                  <a:cubicBezTo>
                    <a:pt x="2762" y="1094"/>
                    <a:pt x="1929" y="0"/>
                    <a:pt x="1052" y="0"/>
                  </a:cubicBez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2" name="Google Shape;3779;p88">
              <a:extLst>
                <a:ext uri="{FF2B5EF4-FFF2-40B4-BE49-F238E27FC236}">
                  <a16:creationId xmlns:a16="http://schemas.microsoft.com/office/drawing/2014/main" id="{EEFCAE1C-0101-C57E-BD03-EA515A3E1E24}"/>
                </a:ext>
              </a:extLst>
            </p:cNvPr>
            <p:cNvSpPr/>
            <p:nvPr/>
          </p:nvSpPr>
          <p:spPr>
            <a:xfrm>
              <a:off x="4131075" y="1726900"/>
              <a:ext cx="93475" cy="160750"/>
            </a:xfrm>
            <a:custGeom>
              <a:avLst/>
              <a:gdLst/>
              <a:ahLst/>
              <a:cxnLst/>
              <a:rect l="l" t="t" r="r" b="b"/>
              <a:pathLst>
                <a:path w="3739" h="6430" extrusionOk="0">
                  <a:moveTo>
                    <a:pt x="1398" y="1"/>
                  </a:moveTo>
                  <a:cubicBezTo>
                    <a:pt x="1341" y="1"/>
                    <a:pt x="1284" y="4"/>
                    <a:pt x="1226" y="12"/>
                  </a:cubicBezTo>
                  <a:lnTo>
                    <a:pt x="298" y="119"/>
                  </a:lnTo>
                  <a:cubicBezTo>
                    <a:pt x="119" y="143"/>
                    <a:pt x="0" y="310"/>
                    <a:pt x="24" y="476"/>
                  </a:cubicBezTo>
                  <a:cubicBezTo>
                    <a:pt x="46" y="640"/>
                    <a:pt x="177" y="753"/>
                    <a:pt x="336" y="753"/>
                  </a:cubicBezTo>
                  <a:cubicBezTo>
                    <a:pt x="351" y="753"/>
                    <a:pt x="366" y="752"/>
                    <a:pt x="381" y="750"/>
                  </a:cubicBezTo>
                  <a:lnTo>
                    <a:pt x="1286" y="643"/>
                  </a:lnTo>
                  <a:cubicBezTo>
                    <a:pt x="1317" y="639"/>
                    <a:pt x="1349" y="637"/>
                    <a:pt x="1380" y="637"/>
                  </a:cubicBezTo>
                  <a:cubicBezTo>
                    <a:pt x="2091" y="637"/>
                    <a:pt x="2829" y="1653"/>
                    <a:pt x="3000" y="2965"/>
                  </a:cubicBezTo>
                  <a:cubicBezTo>
                    <a:pt x="3108" y="3608"/>
                    <a:pt x="3036" y="4274"/>
                    <a:pt x="2810" y="4882"/>
                  </a:cubicBezTo>
                  <a:cubicBezTo>
                    <a:pt x="2608" y="5358"/>
                    <a:pt x="2310" y="5644"/>
                    <a:pt x="1977" y="5691"/>
                  </a:cubicBezTo>
                  <a:lnTo>
                    <a:pt x="1084" y="5798"/>
                  </a:lnTo>
                  <a:cubicBezTo>
                    <a:pt x="679" y="5834"/>
                    <a:pt x="714" y="6429"/>
                    <a:pt x="1119" y="6429"/>
                  </a:cubicBezTo>
                  <a:lnTo>
                    <a:pt x="1155" y="6417"/>
                  </a:lnTo>
                  <a:lnTo>
                    <a:pt x="2060" y="6322"/>
                  </a:lnTo>
                  <a:cubicBezTo>
                    <a:pt x="2631" y="6239"/>
                    <a:pt x="3084" y="5810"/>
                    <a:pt x="3381" y="5132"/>
                  </a:cubicBezTo>
                  <a:cubicBezTo>
                    <a:pt x="3667" y="4405"/>
                    <a:pt x="3739" y="3631"/>
                    <a:pt x="3632" y="2869"/>
                  </a:cubicBezTo>
                  <a:cubicBezTo>
                    <a:pt x="3406" y="1210"/>
                    <a:pt x="2431" y="1"/>
                    <a:pt x="139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3" name="Google Shape;3780;p88">
              <a:extLst>
                <a:ext uri="{FF2B5EF4-FFF2-40B4-BE49-F238E27FC236}">
                  <a16:creationId xmlns:a16="http://schemas.microsoft.com/office/drawing/2014/main" id="{68905FB8-CDC9-4218-6CF3-F581B8CCE353}"/>
                </a:ext>
              </a:extLst>
            </p:cNvPr>
            <p:cNvSpPr/>
            <p:nvPr/>
          </p:nvSpPr>
          <p:spPr>
            <a:xfrm>
              <a:off x="4098325" y="1737350"/>
              <a:ext cx="94975" cy="143400"/>
            </a:xfrm>
            <a:custGeom>
              <a:avLst/>
              <a:gdLst/>
              <a:ahLst/>
              <a:cxnLst/>
              <a:rect l="l" t="t" r="r" b="b"/>
              <a:pathLst>
                <a:path w="3799" h="5736" extrusionOk="0">
                  <a:moveTo>
                    <a:pt x="1654" y="1"/>
                  </a:moveTo>
                  <a:cubicBezTo>
                    <a:pt x="1607" y="1"/>
                    <a:pt x="1560" y="4"/>
                    <a:pt x="1513" y="11"/>
                  </a:cubicBezTo>
                  <a:cubicBezTo>
                    <a:pt x="584" y="142"/>
                    <a:pt x="0" y="1523"/>
                    <a:pt x="215" y="3094"/>
                  </a:cubicBezTo>
                  <a:cubicBezTo>
                    <a:pt x="418" y="4597"/>
                    <a:pt x="1265" y="5736"/>
                    <a:pt x="2145" y="5736"/>
                  </a:cubicBezTo>
                  <a:cubicBezTo>
                    <a:pt x="2192" y="5736"/>
                    <a:pt x="2239" y="5732"/>
                    <a:pt x="2286" y="5726"/>
                  </a:cubicBezTo>
                  <a:cubicBezTo>
                    <a:pt x="3227" y="5595"/>
                    <a:pt x="3799" y="4214"/>
                    <a:pt x="3584" y="2642"/>
                  </a:cubicBezTo>
                  <a:cubicBezTo>
                    <a:pt x="3381" y="1139"/>
                    <a:pt x="2534" y="1"/>
                    <a:pt x="1654" y="1"/>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4" name="Google Shape;3781;p88">
              <a:extLst>
                <a:ext uri="{FF2B5EF4-FFF2-40B4-BE49-F238E27FC236}">
                  <a16:creationId xmlns:a16="http://schemas.microsoft.com/office/drawing/2014/main" id="{6C396A37-65ED-534E-ECA5-8E53DE199533}"/>
                </a:ext>
              </a:extLst>
            </p:cNvPr>
            <p:cNvSpPr/>
            <p:nvPr/>
          </p:nvSpPr>
          <p:spPr>
            <a:xfrm>
              <a:off x="4092975" y="1729575"/>
              <a:ext cx="108950" cy="158975"/>
            </a:xfrm>
            <a:custGeom>
              <a:avLst/>
              <a:gdLst/>
              <a:ahLst/>
              <a:cxnLst/>
              <a:rect l="l" t="t" r="r" b="b"/>
              <a:pathLst>
                <a:path w="4358" h="6359" extrusionOk="0">
                  <a:moveTo>
                    <a:pt x="1869" y="631"/>
                  </a:moveTo>
                  <a:cubicBezTo>
                    <a:pt x="2179" y="631"/>
                    <a:pt x="2500" y="822"/>
                    <a:pt x="2786" y="1191"/>
                  </a:cubicBezTo>
                  <a:cubicBezTo>
                    <a:pt x="3167" y="1715"/>
                    <a:pt x="3417" y="2346"/>
                    <a:pt x="3489" y="2989"/>
                  </a:cubicBezTo>
                  <a:cubicBezTo>
                    <a:pt x="3679" y="4370"/>
                    <a:pt x="3203" y="5620"/>
                    <a:pt x="2465" y="5727"/>
                  </a:cubicBezTo>
                  <a:cubicBezTo>
                    <a:pt x="2430" y="5732"/>
                    <a:pt x="2396" y="5734"/>
                    <a:pt x="2361" y="5734"/>
                  </a:cubicBezTo>
                  <a:cubicBezTo>
                    <a:pt x="1644" y="5734"/>
                    <a:pt x="920" y="4688"/>
                    <a:pt x="738" y="3370"/>
                  </a:cubicBezTo>
                  <a:cubicBezTo>
                    <a:pt x="643" y="2715"/>
                    <a:pt x="703" y="2060"/>
                    <a:pt x="941" y="1441"/>
                  </a:cubicBezTo>
                  <a:cubicBezTo>
                    <a:pt x="1143" y="965"/>
                    <a:pt x="1429" y="679"/>
                    <a:pt x="1774" y="631"/>
                  </a:cubicBezTo>
                  <a:close/>
                  <a:moveTo>
                    <a:pt x="1857" y="1"/>
                  </a:moveTo>
                  <a:cubicBezTo>
                    <a:pt x="1798" y="1"/>
                    <a:pt x="1738" y="5"/>
                    <a:pt x="1679" y="12"/>
                  </a:cubicBezTo>
                  <a:cubicBezTo>
                    <a:pt x="1119" y="95"/>
                    <a:pt x="643" y="512"/>
                    <a:pt x="357" y="1203"/>
                  </a:cubicBezTo>
                  <a:cubicBezTo>
                    <a:pt x="83" y="1917"/>
                    <a:pt x="0" y="2691"/>
                    <a:pt x="119" y="3453"/>
                  </a:cubicBezTo>
                  <a:cubicBezTo>
                    <a:pt x="345" y="5132"/>
                    <a:pt x="1310" y="6358"/>
                    <a:pt x="2369" y="6358"/>
                  </a:cubicBezTo>
                  <a:cubicBezTo>
                    <a:pt x="2429" y="6358"/>
                    <a:pt x="2489" y="6358"/>
                    <a:pt x="2548" y="6346"/>
                  </a:cubicBezTo>
                  <a:cubicBezTo>
                    <a:pt x="3667" y="6191"/>
                    <a:pt x="4358" y="4679"/>
                    <a:pt x="4120" y="2905"/>
                  </a:cubicBezTo>
                  <a:cubicBezTo>
                    <a:pt x="4024" y="2143"/>
                    <a:pt x="3739" y="1417"/>
                    <a:pt x="3274" y="810"/>
                  </a:cubicBezTo>
                  <a:cubicBezTo>
                    <a:pt x="2869" y="276"/>
                    <a:pt x="2368" y="1"/>
                    <a:pt x="185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5" name="Google Shape;3782;p88">
              <a:extLst>
                <a:ext uri="{FF2B5EF4-FFF2-40B4-BE49-F238E27FC236}">
                  <a16:creationId xmlns:a16="http://schemas.microsoft.com/office/drawing/2014/main" id="{C839ACA5-268C-7105-64AB-77D66EC522C9}"/>
                </a:ext>
              </a:extLst>
            </p:cNvPr>
            <p:cNvSpPr/>
            <p:nvPr/>
          </p:nvSpPr>
          <p:spPr>
            <a:xfrm>
              <a:off x="4146550" y="1730750"/>
              <a:ext cx="142300" cy="149525"/>
            </a:xfrm>
            <a:custGeom>
              <a:avLst/>
              <a:gdLst/>
              <a:ahLst/>
              <a:cxnLst/>
              <a:rect l="l" t="t" r="r" b="b"/>
              <a:pathLst>
                <a:path w="5692" h="5981" extrusionOk="0">
                  <a:moveTo>
                    <a:pt x="5691" y="1"/>
                  </a:moveTo>
                  <a:lnTo>
                    <a:pt x="905" y="144"/>
                  </a:lnTo>
                  <a:lnTo>
                    <a:pt x="0" y="227"/>
                  </a:lnTo>
                  <a:cubicBezTo>
                    <a:pt x="0" y="227"/>
                    <a:pt x="2120" y="1501"/>
                    <a:pt x="1643" y="4418"/>
                  </a:cubicBezTo>
                  <a:cubicBezTo>
                    <a:pt x="1643" y="4418"/>
                    <a:pt x="1036" y="5740"/>
                    <a:pt x="560" y="5942"/>
                  </a:cubicBezTo>
                  <a:lnTo>
                    <a:pt x="500" y="5954"/>
                  </a:lnTo>
                  <a:cubicBezTo>
                    <a:pt x="403" y="5973"/>
                    <a:pt x="392" y="5981"/>
                    <a:pt x="437" y="5981"/>
                  </a:cubicBezTo>
                  <a:cubicBezTo>
                    <a:pt x="616" y="5981"/>
                    <a:pt x="1691" y="5859"/>
                    <a:pt x="1691" y="5859"/>
                  </a:cubicBezTo>
                  <a:lnTo>
                    <a:pt x="5572" y="5775"/>
                  </a:lnTo>
                  <a:lnTo>
                    <a:pt x="5691"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6" name="Google Shape;3783;p88">
              <a:extLst>
                <a:ext uri="{FF2B5EF4-FFF2-40B4-BE49-F238E27FC236}">
                  <a16:creationId xmlns:a16="http://schemas.microsoft.com/office/drawing/2014/main" id="{57A1FB59-5261-4087-E898-1DF4C15ECE47}"/>
                </a:ext>
              </a:extLst>
            </p:cNvPr>
            <p:cNvSpPr/>
            <p:nvPr/>
          </p:nvSpPr>
          <p:spPr>
            <a:xfrm>
              <a:off x="4265900" y="1730500"/>
              <a:ext cx="80100" cy="144650"/>
            </a:xfrm>
            <a:custGeom>
              <a:avLst/>
              <a:gdLst/>
              <a:ahLst/>
              <a:cxnLst/>
              <a:rect l="l" t="t" r="r" b="b"/>
              <a:pathLst>
                <a:path w="3204" h="5786" extrusionOk="0">
                  <a:moveTo>
                    <a:pt x="1064" y="0"/>
                  </a:moveTo>
                  <a:cubicBezTo>
                    <a:pt x="1015" y="0"/>
                    <a:pt x="966" y="4"/>
                    <a:pt x="917" y="11"/>
                  </a:cubicBezTo>
                  <a:lnTo>
                    <a:pt x="644" y="23"/>
                  </a:lnTo>
                  <a:lnTo>
                    <a:pt x="1" y="118"/>
                  </a:lnTo>
                  <a:lnTo>
                    <a:pt x="786" y="5785"/>
                  </a:lnTo>
                  <a:lnTo>
                    <a:pt x="1691" y="5678"/>
                  </a:lnTo>
                  <a:cubicBezTo>
                    <a:pt x="2620" y="5559"/>
                    <a:pt x="3203" y="4178"/>
                    <a:pt x="2989" y="2594"/>
                  </a:cubicBezTo>
                  <a:cubicBezTo>
                    <a:pt x="2786" y="1095"/>
                    <a:pt x="1942" y="0"/>
                    <a:pt x="1064"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7" name="Google Shape;3784;p88">
              <a:extLst>
                <a:ext uri="{FF2B5EF4-FFF2-40B4-BE49-F238E27FC236}">
                  <a16:creationId xmlns:a16="http://schemas.microsoft.com/office/drawing/2014/main" id="{066663AA-FAA6-62A7-6D55-8BE72039896A}"/>
                </a:ext>
              </a:extLst>
            </p:cNvPr>
            <p:cNvSpPr/>
            <p:nvPr/>
          </p:nvSpPr>
          <p:spPr>
            <a:xfrm>
              <a:off x="4259225" y="1722450"/>
              <a:ext cx="96300" cy="160725"/>
            </a:xfrm>
            <a:custGeom>
              <a:avLst/>
              <a:gdLst/>
              <a:ahLst/>
              <a:cxnLst/>
              <a:rect l="l" t="t" r="r" b="b"/>
              <a:pathLst>
                <a:path w="3852" h="6429" extrusionOk="0">
                  <a:moveTo>
                    <a:pt x="1499" y="0"/>
                  </a:moveTo>
                  <a:cubicBezTo>
                    <a:pt x="1442" y="0"/>
                    <a:pt x="1385" y="4"/>
                    <a:pt x="1328" y="11"/>
                  </a:cubicBezTo>
                  <a:lnTo>
                    <a:pt x="399" y="130"/>
                  </a:lnTo>
                  <a:cubicBezTo>
                    <a:pt x="1" y="176"/>
                    <a:pt x="59" y="753"/>
                    <a:pt x="428" y="753"/>
                  </a:cubicBezTo>
                  <a:cubicBezTo>
                    <a:pt x="445" y="753"/>
                    <a:pt x="464" y="752"/>
                    <a:pt x="482" y="750"/>
                  </a:cubicBezTo>
                  <a:lnTo>
                    <a:pt x="1387" y="642"/>
                  </a:lnTo>
                  <a:cubicBezTo>
                    <a:pt x="1419" y="638"/>
                    <a:pt x="1450" y="636"/>
                    <a:pt x="1482" y="636"/>
                  </a:cubicBezTo>
                  <a:cubicBezTo>
                    <a:pt x="2202" y="636"/>
                    <a:pt x="2931" y="1664"/>
                    <a:pt x="3102" y="2964"/>
                  </a:cubicBezTo>
                  <a:cubicBezTo>
                    <a:pt x="3209" y="3607"/>
                    <a:pt x="3137" y="4274"/>
                    <a:pt x="2911" y="4881"/>
                  </a:cubicBezTo>
                  <a:cubicBezTo>
                    <a:pt x="2709" y="5357"/>
                    <a:pt x="2411" y="5643"/>
                    <a:pt x="2090" y="5691"/>
                  </a:cubicBezTo>
                  <a:lnTo>
                    <a:pt x="1185" y="5798"/>
                  </a:lnTo>
                  <a:cubicBezTo>
                    <a:pt x="804" y="5845"/>
                    <a:pt x="828" y="6417"/>
                    <a:pt x="1220" y="6429"/>
                  </a:cubicBezTo>
                  <a:lnTo>
                    <a:pt x="1256" y="6429"/>
                  </a:lnTo>
                  <a:lnTo>
                    <a:pt x="2161" y="6322"/>
                  </a:lnTo>
                  <a:cubicBezTo>
                    <a:pt x="2733" y="6238"/>
                    <a:pt x="3197" y="5822"/>
                    <a:pt x="3495" y="5131"/>
                  </a:cubicBezTo>
                  <a:cubicBezTo>
                    <a:pt x="3768" y="4417"/>
                    <a:pt x="3852" y="3631"/>
                    <a:pt x="3733" y="2881"/>
                  </a:cubicBezTo>
                  <a:cubicBezTo>
                    <a:pt x="3507" y="1210"/>
                    <a:pt x="2532" y="0"/>
                    <a:pt x="149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8" name="Google Shape;3785;p88">
              <a:extLst>
                <a:ext uri="{FF2B5EF4-FFF2-40B4-BE49-F238E27FC236}">
                  <a16:creationId xmlns:a16="http://schemas.microsoft.com/office/drawing/2014/main" id="{9B808BE5-B4DB-A3FE-7EEB-868F08AFD54F}"/>
                </a:ext>
              </a:extLst>
            </p:cNvPr>
            <p:cNvSpPr/>
            <p:nvPr/>
          </p:nvSpPr>
          <p:spPr>
            <a:xfrm>
              <a:off x="4225125" y="1732900"/>
              <a:ext cx="94975" cy="143375"/>
            </a:xfrm>
            <a:custGeom>
              <a:avLst/>
              <a:gdLst/>
              <a:ahLst/>
              <a:cxnLst/>
              <a:rect l="l" t="t" r="r" b="b"/>
              <a:pathLst>
                <a:path w="3799" h="5735" extrusionOk="0">
                  <a:moveTo>
                    <a:pt x="1653" y="0"/>
                  </a:moveTo>
                  <a:cubicBezTo>
                    <a:pt x="1606" y="0"/>
                    <a:pt x="1559" y="3"/>
                    <a:pt x="1513" y="10"/>
                  </a:cubicBezTo>
                  <a:cubicBezTo>
                    <a:pt x="584" y="141"/>
                    <a:pt x="0" y="1522"/>
                    <a:pt x="215" y="3106"/>
                  </a:cubicBezTo>
                  <a:cubicBezTo>
                    <a:pt x="418" y="4597"/>
                    <a:pt x="1265" y="5735"/>
                    <a:pt x="2145" y="5735"/>
                  </a:cubicBezTo>
                  <a:cubicBezTo>
                    <a:pt x="2192" y="5735"/>
                    <a:pt x="2239" y="5732"/>
                    <a:pt x="2286" y="5725"/>
                  </a:cubicBezTo>
                  <a:cubicBezTo>
                    <a:pt x="3215" y="5606"/>
                    <a:pt x="3799" y="4225"/>
                    <a:pt x="3572" y="2641"/>
                  </a:cubicBezTo>
                  <a:cubicBezTo>
                    <a:pt x="3369" y="1138"/>
                    <a:pt x="2522" y="0"/>
                    <a:pt x="1653"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9" name="Google Shape;3786;p88">
              <a:extLst>
                <a:ext uri="{FF2B5EF4-FFF2-40B4-BE49-F238E27FC236}">
                  <a16:creationId xmlns:a16="http://schemas.microsoft.com/office/drawing/2014/main" id="{859EE97E-B8DD-25B9-A6C2-DCE50DFFF589}"/>
                </a:ext>
              </a:extLst>
            </p:cNvPr>
            <p:cNvSpPr/>
            <p:nvPr/>
          </p:nvSpPr>
          <p:spPr>
            <a:xfrm>
              <a:off x="4216500" y="1725075"/>
              <a:ext cx="108950" cy="159300"/>
            </a:xfrm>
            <a:custGeom>
              <a:avLst/>
              <a:gdLst/>
              <a:ahLst/>
              <a:cxnLst/>
              <a:rect l="l" t="t" r="r" b="b"/>
              <a:pathLst>
                <a:path w="4358" h="6372" extrusionOk="0">
                  <a:moveTo>
                    <a:pt x="1989" y="633"/>
                  </a:moveTo>
                  <a:cubicBezTo>
                    <a:pt x="2703" y="633"/>
                    <a:pt x="3429" y="1680"/>
                    <a:pt x="3608" y="3002"/>
                  </a:cubicBezTo>
                  <a:cubicBezTo>
                    <a:pt x="3715" y="3645"/>
                    <a:pt x="3644" y="4312"/>
                    <a:pt x="3417" y="4919"/>
                  </a:cubicBezTo>
                  <a:cubicBezTo>
                    <a:pt x="3215" y="5395"/>
                    <a:pt x="2917" y="5681"/>
                    <a:pt x="2584" y="5728"/>
                  </a:cubicBezTo>
                  <a:cubicBezTo>
                    <a:pt x="2552" y="5733"/>
                    <a:pt x="2520" y="5735"/>
                    <a:pt x="2487" y="5735"/>
                  </a:cubicBezTo>
                  <a:cubicBezTo>
                    <a:pt x="2182" y="5735"/>
                    <a:pt x="1862" y="5535"/>
                    <a:pt x="1572" y="5169"/>
                  </a:cubicBezTo>
                  <a:cubicBezTo>
                    <a:pt x="1179" y="4645"/>
                    <a:pt x="941" y="4026"/>
                    <a:pt x="869" y="3371"/>
                  </a:cubicBezTo>
                  <a:cubicBezTo>
                    <a:pt x="679" y="1990"/>
                    <a:pt x="1143" y="740"/>
                    <a:pt x="1893" y="633"/>
                  </a:cubicBezTo>
                  <a:close/>
                  <a:moveTo>
                    <a:pt x="1994" y="1"/>
                  </a:moveTo>
                  <a:cubicBezTo>
                    <a:pt x="1933" y="1"/>
                    <a:pt x="1872" y="5"/>
                    <a:pt x="1810" y="13"/>
                  </a:cubicBezTo>
                  <a:cubicBezTo>
                    <a:pt x="691" y="168"/>
                    <a:pt x="0" y="1680"/>
                    <a:pt x="238" y="3454"/>
                  </a:cubicBezTo>
                  <a:cubicBezTo>
                    <a:pt x="334" y="4216"/>
                    <a:pt x="619" y="4943"/>
                    <a:pt x="1072" y="5562"/>
                  </a:cubicBezTo>
                  <a:cubicBezTo>
                    <a:pt x="1488" y="6086"/>
                    <a:pt x="1977" y="6371"/>
                    <a:pt x="2489" y="6371"/>
                  </a:cubicBezTo>
                  <a:cubicBezTo>
                    <a:pt x="2548" y="6371"/>
                    <a:pt x="2608" y="6360"/>
                    <a:pt x="2667" y="6348"/>
                  </a:cubicBezTo>
                  <a:cubicBezTo>
                    <a:pt x="3239" y="6276"/>
                    <a:pt x="3703" y="5848"/>
                    <a:pt x="3989" y="5157"/>
                  </a:cubicBezTo>
                  <a:cubicBezTo>
                    <a:pt x="4275" y="4443"/>
                    <a:pt x="4358" y="3669"/>
                    <a:pt x="4239" y="2907"/>
                  </a:cubicBezTo>
                  <a:cubicBezTo>
                    <a:pt x="4003" y="1231"/>
                    <a:pt x="3044" y="1"/>
                    <a:pt x="199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0" name="Google Shape;3787;p88">
              <a:extLst>
                <a:ext uri="{FF2B5EF4-FFF2-40B4-BE49-F238E27FC236}">
                  <a16:creationId xmlns:a16="http://schemas.microsoft.com/office/drawing/2014/main" id="{7B480339-8E05-A722-B6DA-99725D71EFDB}"/>
                </a:ext>
              </a:extLst>
            </p:cNvPr>
            <p:cNvSpPr/>
            <p:nvPr/>
          </p:nvSpPr>
          <p:spPr>
            <a:xfrm>
              <a:off x="4191200" y="1670025"/>
              <a:ext cx="153600" cy="177375"/>
            </a:xfrm>
            <a:custGeom>
              <a:avLst/>
              <a:gdLst/>
              <a:ahLst/>
              <a:cxnLst/>
              <a:rect l="l" t="t" r="r" b="b"/>
              <a:pathLst>
                <a:path w="6144" h="7095" extrusionOk="0">
                  <a:moveTo>
                    <a:pt x="2810" y="1"/>
                  </a:moveTo>
                  <a:lnTo>
                    <a:pt x="2286" y="1037"/>
                  </a:lnTo>
                  <a:lnTo>
                    <a:pt x="286" y="4966"/>
                  </a:lnTo>
                  <a:cubicBezTo>
                    <a:pt x="0" y="5502"/>
                    <a:pt x="512" y="6323"/>
                    <a:pt x="1441" y="6787"/>
                  </a:cubicBezTo>
                  <a:cubicBezTo>
                    <a:pt x="1853" y="6994"/>
                    <a:pt x="2275" y="7094"/>
                    <a:pt x="2641" y="7094"/>
                  </a:cubicBezTo>
                  <a:cubicBezTo>
                    <a:pt x="3098" y="7094"/>
                    <a:pt x="3467" y="6937"/>
                    <a:pt x="3620" y="6633"/>
                  </a:cubicBezTo>
                  <a:lnTo>
                    <a:pt x="6144" y="1680"/>
                  </a:lnTo>
                  <a:lnTo>
                    <a:pt x="2810" y="1"/>
                  </a:lnTo>
                  <a:close/>
                </a:path>
              </a:pathLst>
            </a:custGeom>
            <a:solidFill>
              <a:srgbClr val="FAF1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1" name="Google Shape;3788;p88">
              <a:extLst>
                <a:ext uri="{FF2B5EF4-FFF2-40B4-BE49-F238E27FC236}">
                  <a16:creationId xmlns:a16="http://schemas.microsoft.com/office/drawing/2014/main" id="{C851F337-43DA-580D-477F-C255244F5CC8}"/>
                </a:ext>
              </a:extLst>
            </p:cNvPr>
            <p:cNvSpPr/>
            <p:nvPr/>
          </p:nvSpPr>
          <p:spPr>
            <a:xfrm>
              <a:off x="4182250" y="1661975"/>
              <a:ext cx="173175" cy="193225"/>
            </a:xfrm>
            <a:custGeom>
              <a:avLst/>
              <a:gdLst/>
              <a:ahLst/>
              <a:cxnLst/>
              <a:rect l="l" t="t" r="r" b="b"/>
              <a:pathLst>
                <a:path w="6927" h="7729" extrusionOk="0">
                  <a:moveTo>
                    <a:pt x="3154" y="0"/>
                  </a:moveTo>
                  <a:cubicBezTo>
                    <a:pt x="3050" y="0"/>
                    <a:pt x="2946" y="53"/>
                    <a:pt x="2882" y="180"/>
                  </a:cubicBezTo>
                  <a:lnTo>
                    <a:pt x="358" y="5133"/>
                  </a:lnTo>
                  <a:cubicBezTo>
                    <a:pt x="1" y="5847"/>
                    <a:pt x="572" y="6836"/>
                    <a:pt x="1656" y="7383"/>
                  </a:cubicBezTo>
                  <a:cubicBezTo>
                    <a:pt x="2073" y="7598"/>
                    <a:pt x="2537" y="7717"/>
                    <a:pt x="3001" y="7729"/>
                  </a:cubicBezTo>
                  <a:lnTo>
                    <a:pt x="3144" y="7729"/>
                  </a:lnTo>
                  <a:cubicBezTo>
                    <a:pt x="3668" y="7693"/>
                    <a:pt x="4061" y="7467"/>
                    <a:pt x="4252" y="7098"/>
                  </a:cubicBezTo>
                  <a:lnTo>
                    <a:pt x="6776" y="2145"/>
                  </a:lnTo>
                  <a:cubicBezTo>
                    <a:pt x="6926" y="1891"/>
                    <a:pt x="6702" y="1668"/>
                    <a:pt x="6482" y="1668"/>
                  </a:cubicBezTo>
                  <a:cubicBezTo>
                    <a:pt x="6372" y="1668"/>
                    <a:pt x="6264" y="1724"/>
                    <a:pt x="6204" y="1859"/>
                  </a:cubicBezTo>
                  <a:lnTo>
                    <a:pt x="3692" y="6812"/>
                  </a:lnTo>
                  <a:cubicBezTo>
                    <a:pt x="3609" y="6979"/>
                    <a:pt x="3394" y="7074"/>
                    <a:pt x="3109" y="7098"/>
                  </a:cubicBezTo>
                  <a:cubicBezTo>
                    <a:pt x="3085" y="7098"/>
                    <a:pt x="3062" y="7099"/>
                    <a:pt x="3039" y="7099"/>
                  </a:cubicBezTo>
                  <a:cubicBezTo>
                    <a:pt x="2647" y="7099"/>
                    <a:pt x="2267" y="7004"/>
                    <a:pt x="1930" y="6824"/>
                  </a:cubicBezTo>
                  <a:cubicBezTo>
                    <a:pt x="1120" y="6419"/>
                    <a:pt x="751" y="5752"/>
                    <a:pt x="918" y="5419"/>
                  </a:cubicBezTo>
                  <a:lnTo>
                    <a:pt x="3442" y="466"/>
                  </a:lnTo>
                  <a:cubicBezTo>
                    <a:pt x="3569" y="212"/>
                    <a:pt x="3363" y="0"/>
                    <a:pt x="315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2" name="Google Shape;3789;p88">
              <a:extLst>
                <a:ext uri="{FF2B5EF4-FFF2-40B4-BE49-F238E27FC236}">
                  <a16:creationId xmlns:a16="http://schemas.microsoft.com/office/drawing/2014/main" id="{FFF84D59-592C-11FB-1BDD-CC75AA2D7C43}"/>
                </a:ext>
              </a:extLst>
            </p:cNvPr>
            <p:cNvSpPr/>
            <p:nvPr/>
          </p:nvSpPr>
          <p:spPr>
            <a:xfrm>
              <a:off x="4245950" y="1648575"/>
              <a:ext cx="116125" cy="81025"/>
            </a:xfrm>
            <a:custGeom>
              <a:avLst/>
              <a:gdLst/>
              <a:ahLst/>
              <a:cxnLst/>
              <a:rect l="l" t="t" r="r" b="b"/>
              <a:pathLst>
                <a:path w="4645" h="3241" extrusionOk="0">
                  <a:moveTo>
                    <a:pt x="1608" y="633"/>
                  </a:moveTo>
                  <a:cubicBezTo>
                    <a:pt x="1977" y="645"/>
                    <a:pt x="2346" y="740"/>
                    <a:pt x="2680" y="907"/>
                  </a:cubicBezTo>
                  <a:cubicBezTo>
                    <a:pt x="3501" y="1323"/>
                    <a:pt x="3882" y="1990"/>
                    <a:pt x="3716" y="2323"/>
                  </a:cubicBezTo>
                  <a:cubicBezTo>
                    <a:pt x="3628" y="2499"/>
                    <a:pt x="3374" y="2606"/>
                    <a:pt x="3034" y="2606"/>
                  </a:cubicBezTo>
                  <a:cubicBezTo>
                    <a:pt x="2728" y="2606"/>
                    <a:pt x="2354" y="2520"/>
                    <a:pt x="1965" y="2323"/>
                  </a:cubicBezTo>
                  <a:cubicBezTo>
                    <a:pt x="1132" y="1907"/>
                    <a:pt x="751" y="1252"/>
                    <a:pt x="918" y="907"/>
                  </a:cubicBezTo>
                  <a:cubicBezTo>
                    <a:pt x="1001" y="752"/>
                    <a:pt x="1215" y="645"/>
                    <a:pt x="1501" y="633"/>
                  </a:cubicBezTo>
                  <a:close/>
                  <a:moveTo>
                    <a:pt x="1535" y="1"/>
                  </a:moveTo>
                  <a:cubicBezTo>
                    <a:pt x="1512" y="1"/>
                    <a:pt x="1489" y="1"/>
                    <a:pt x="1465" y="2"/>
                  </a:cubicBezTo>
                  <a:cubicBezTo>
                    <a:pt x="930" y="37"/>
                    <a:pt x="537" y="264"/>
                    <a:pt x="358" y="633"/>
                  </a:cubicBezTo>
                  <a:cubicBezTo>
                    <a:pt x="1" y="1347"/>
                    <a:pt x="572" y="2335"/>
                    <a:pt x="1680" y="2883"/>
                  </a:cubicBezTo>
                  <a:cubicBezTo>
                    <a:pt x="2096" y="3109"/>
                    <a:pt x="2549" y="3228"/>
                    <a:pt x="3025" y="3240"/>
                  </a:cubicBezTo>
                  <a:cubicBezTo>
                    <a:pt x="3597" y="3240"/>
                    <a:pt x="4073" y="3014"/>
                    <a:pt x="4275" y="2609"/>
                  </a:cubicBezTo>
                  <a:cubicBezTo>
                    <a:pt x="4644" y="1895"/>
                    <a:pt x="4061" y="895"/>
                    <a:pt x="2954" y="347"/>
                  </a:cubicBezTo>
                  <a:cubicBezTo>
                    <a:pt x="2522" y="120"/>
                    <a:pt x="2025" y="1"/>
                    <a:pt x="153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3" name="Google Shape;3790;p88">
              <a:extLst>
                <a:ext uri="{FF2B5EF4-FFF2-40B4-BE49-F238E27FC236}">
                  <a16:creationId xmlns:a16="http://schemas.microsoft.com/office/drawing/2014/main" id="{4C3AC978-7487-41F6-2E00-661616925F96}"/>
                </a:ext>
              </a:extLst>
            </p:cNvPr>
            <p:cNvSpPr/>
            <p:nvPr/>
          </p:nvSpPr>
          <p:spPr>
            <a:xfrm>
              <a:off x="4257875" y="1548300"/>
              <a:ext cx="147950" cy="169025"/>
            </a:xfrm>
            <a:custGeom>
              <a:avLst/>
              <a:gdLst/>
              <a:ahLst/>
              <a:cxnLst/>
              <a:rect l="l" t="t" r="r" b="b"/>
              <a:pathLst>
                <a:path w="5918" h="6761" extrusionOk="0">
                  <a:moveTo>
                    <a:pt x="2584" y="0"/>
                  </a:moveTo>
                  <a:lnTo>
                    <a:pt x="2060" y="1048"/>
                  </a:lnTo>
                  <a:lnTo>
                    <a:pt x="274" y="4632"/>
                  </a:lnTo>
                  <a:cubicBezTo>
                    <a:pt x="0" y="5179"/>
                    <a:pt x="500" y="5989"/>
                    <a:pt x="1429" y="6453"/>
                  </a:cubicBezTo>
                  <a:cubicBezTo>
                    <a:pt x="1842" y="6660"/>
                    <a:pt x="2264" y="6760"/>
                    <a:pt x="2629" y="6760"/>
                  </a:cubicBezTo>
                  <a:cubicBezTo>
                    <a:pt x="3086" y="6760"/>
                    <a:pt x="3456" y="6603"/>
                    <a:pt x="3608" y="6299"/>
                  </a:cubicBezTo>
                  <a:lnTo>
                    <a:pt x="5918" y="1691"/>
                  </a:lnTo>
                  <a:lnTo>
                    <a:pt x="258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4" name="Google Shape;3791;p88">
              <a:extLst>
                <a:ext uri="{FF2B5EF4-FFF2-40B4-BE49-F238E27FC236}">
                  <a16:creationId xmlns:a16="http://schemas.microsoft.com/office/drawing/2014/main" id="{32797B4A-D00F-75E5-03F1-06D62C67635C}"/>
                </a:ext>
              </a:extLst>
            </p:cNvPr>
            <p:cNvSpPr/>
            <p:nvPr/>
          </p:nvSpPr>
          <p:spPr>
            <a:xfrm>
              <a:off x="4248650" y="1540650"/>
              <a:ext cx="167300" cy="184475"/>
            </a:xfrm>
            <a:custGeom>
              <a:avLst/>
              <a:gdLst/>
              <a:ahLst/>
              <a:cxnLst/>
              <a:rect l="l" t="t" r="r" b="b"/>
              <a:pathLst>
                <a:path w="6692" h="7379" extrusionOk="0">
                  <a:moveTo>
                    <a:pt x="2940" y="1"/>
                  </a:moveTo>
                  <a:cubicBezTo>
                    <a:pt x="2835" y="1"/>
                    <a:pt x="2731" y="52"/>
                    <a:pt x="2667" y="175"/>
                  </a:cubicBezTo>
                  <a:lnTo>
                    <a:pt x="357" y="4795"/>
                  </a:lnTo>
                  <a:cubicBezTo>
                    <a:pt x="0" y="5497"/>
                    <a:pt x="572" y="6486"/>
                    <a:pt x="1655" y="7033"/>
                  </a:cubicBezTo>
                  <a:cubicBezTo>
                    <a:pt x="2072" y="7260"/>
                    <a:pt x="2536" y="7379"/>
                    <a:pt x="3000" y="7379"/>
                  </a:cubicBezTo>
                  <a:cubicBezTo>
                    <a:pt x="3572" y="7379"/>
                    <a:pt x="4048" y="7164"/>
                    <a:pt x="4263" y="6759"/>
                  </a:cubicBezTo>
                  <a:lnTo>
                    <a:pt x="6572" y="2140"/>
                  </a:lnTo>
                  <a:cubicBezTo>
                    <a:pt x="6691" y="1894"/>
                    <a:pt x="6483" y="1691"/>
                    <a:pt x="6275" y="1691"/>
                  </a:cubicBezTo>
                  <a:cubicBezTo>
                    <a:pt x="6170" y="1691"/>
                    <a:pt x="6065" y="1742"/>
                    <a:pt x="6001" y="1866"/>
                  </a:cubicBezTo>
                  <a:lnTo>
                    <a:pt x="3691" y="6474"/>
                  </a:lnTo>
                  <a:cubicBezTo>
                    <a:pt x="3603" y="6650"/>
                    <a:pt x="3346" y="6756"/>
                    <a:pt x="3004" y="6756"/>
                  </a:cubicBezTo>
                  <a:cubicBezTo>
                    <a:pt x="2698" y="6756"/>
                    <a:pt x="2323" y="6671"/>
                    <a:pt x="1941" y="6474"/>
                  </a:cubicBezTo>
                  <a:cubicBezTo>
                    <a:pt x="1131" y="6069"/>
                    <a:pt x="750" y="5414"/>
                    <a:pt x="917" y="5069"/>
                  </a:cubicBezTo>
                  <a:lnTo>
                    <a:pt x="3239" y="461"/>
                  </a:lnTo>
                  <a:cubicBezTo>
                    <a:pt x="3358" y="207"/>
                    <a:pt x="3149" y="1"/>
                    <a:pt x="294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5" name="Google Shape;3792;p88">
              <a:extLst>
                <a:ext uri="{FF2B5EF4-FFF2-40B4-BE49-F238E27FC236}">
                  <a16:creationId xmlns:a16="http://schemas.microsoft.com/office/drawing/2014/main" id="{68499200-CBB3-7715-AFE0-FD8179EB77ED}"/>
                </a:ext>
              </a:extLst>
            </p:cNvPr>
            <p:cNvSpPr/>
            <p:nvPr/>
          </p:nvSpPr>
          <p:spPr>
            <a:xfrm>
              <a:off x="4306975" y="1527075"/>
              <a:ext cx="111950" cy="80775"/>
            </a:xfrm>
            <a:custGeom>
              <a:avLst/>
              <a:gdLst/>
              <a:ahLst/>
              <a:cxnLst/>
              <a:rect l="l" t="t" r="r" b="b"/>
              <a:pathLst>
                <a:path w="4478" h="3231" extrusionOk="0">
                  <a:moveTo>
                    <a:pt x="1608" y="635"/>
                  </a:moveTo>
                  <a:cubicBezTo>
                    <a:pt x="1989" y="635"/>
                    <a:pt x="2358" y="742"/>
                    <a:pt x="2692" y="909"/>
                  </a:cubicBezTo>
                  <a:cubicBezTo>
                    <a:pt x="3049" y="1087"/>
                    <a:pt x="3370" y="1361"/>
                    <a:pt x="3608" y="1695"/>
                  </a:cubicBezTo>
                  <a:cubicBezTo>
                    <a:pt x="3763" y="1933"/>
                    <a:pt x="3811" y="2171"/>
                    <a:pt x="3727" y="2326"/>
                  </a:cubicBezTo>
                  <a:cubicBezTo>
                    <a:pt x="3644" y="2480"/>
                    <a:pt x="3430" y="2588"/>
                    <a:pt x="3144" y="2611"/>
                  </a:cubicBezTo>
                  <a:cubicBezTo>
                    <a:pt x="2739" y="2611"/>
                    <a:pt x="2334" y="2516"/>
                    <a:pt x="1965" y="2326"/>
                  </a:cubicBezTo>
                  <a:cubicBezTo>
                    <a:pt x="1144" y="1909"/>
                    <a:pt x="763" y="1242"/>
                    <a:pt x="929" y="909"/>
                  </a:cubicBezTo>
                  <a:cubicBezTo>
                    <a:pt x="1013" y="754"/>
                    <a:pt x="1215" y="647"/>
                    <a:pt x="1513" y="635"/>
                  </a:cubicBezTo>
                  <a:close/>
                  <a:moveTo>
                    <a:pt x="1596" y="1"/>
                  </a:moveTo>
                  <a:cubicBezTo>
                    <a:pt x="1553" y="1"/>
                    <a:pt x="1509" y="2"/>
                    <a:pt x="1465" y="4"/>
                  </a:cubicBezTo>
                  <a:cubicBezTo>
                    <a:pt x="941" y="40"/>
                    <a:pt x="548" y="266"/>
                    <a:pt x="370" y="635"/>
                  </a:cubicBezTo>
                  <a:cubicBezTo>
                    <a:pt x="1" y="1337"/>
                    <a:pt x="584" y="2338"/>
                    <a:pt x="1679" y="2885"/>
                  </a:cubicBezTo>
                  <a:cubicBezTo>
                    <a:pt x="2096" y="3100"/>
                    <a:pt x="2561" y="3219"/>
                    <a:pt x="3037" y="3231"/>
                  </a:cubicBezTo>
                  <a:lnTo>
                    <a:pt x="3180" y="3231"/>
                  </a:lnTo>
                  <a:cubicBezTo>
                    <a:pt x="3704" y="3195"/>
                    <a:pt x="4085" y="2969"/>
                    <a:pt x="4275" y="2600"/>
                  </a:cubicBezTo>
                  <a:cubicBezTo>
                    <a:pt x="4477" y="2242"/>
                    <a:pt x="4418" y="1790"/>
                    <a:pt x="4132" y="1349"/>
                  </a:cubicBezTo>
                  <a:cubicBezTo>
                    <a:pt x="3835" y="909"/>
                    <a:pt x="3430" y="575"/>
                    <a:pt x="2965" y="349"/>
                  </a:cubicBezTo>
                  <a:cubicBezTo>
                    <a:pt x="2540" y="120"/>
                    <a:pt x="2074" y="1"/>
                    <a:pt x="1596"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6" name="Google Shape;3793;p88">
              <a:extLst>
                <a:ext uri="{FF2B5EF4-FFF2-40B4-BE49-F238E27FC236}">
                  <a16:creationId xmlns:a16="http://schemas.microsoft.com/office/drawing/2014/main" id="{B4AB17D4-37B5-186B-F3BA-D4EB1FFCF962}"/>
                </a:ext>
              </a:extLst>
            </p:cNvPr>
            <p:cNvSpPr/>
            <p:nvPr/>
          </p:nvSpPr>
          <p:spPr>
            <a:xfrm>
              <a:off x="4318300" y="1428350"/>
              <a:ext cx="147950" cy="169025"/>
            </a:xfrm>
            <a:custGeom>
              <a:avLst/>
              <a:gdLst/>
              <a:ahLst/>
              <a:cxnLst/>
              <a:rect l="l" t="t" r="r" b="b"/>
              <a:pathLst>
                <a:path w="5918" h="6761" extrusionOk="0">
                  <a:moveTo>
                    <a:pt x="2584" y="0"/>
                  </a:moveTo>
                  <a:lnTo>
                    <a:pt x="2060" y="1036"/>
                  </a:lnTo>
                  <a:lnTo>
                    <a:pt x="274" y="4620"/>
                  </a:lnTo>
                  <a:cubicBezTo>
                    <a:pt x="0" y="5167"/>
                    <a:pt x="500" y="5989"/>
                    <a:pt x="1429" y="6453"/>
                  </a:cubicBezTo>
                  <a:cubicBezTo>
                    <a:pt x="1841" y="6660"/>
                    <a:pt x="2264" y="6760"/>
                    <a:pt x="2629" y="6760"/>
                  </a:cubicBezTo>
                  <a:cubicBezTo>
                    <a:pt x="3086" y="6760"/>
                    <a:pt x="3456" y="6603"/>
                    <a:pt x="3608" y="6298"/>
                  </a:cubicBezTo>
                  <a:lnTo>
                    <a:pt x="5918" y="1691"/>
                  </a:lnTo>
                  <a:lnTo>
                    <a:pt x="2584" y="0"/>
                  </a:lnTo>
                  <a:close/>
                </a:path>
              </a:pathLst>
            </a:custGeom>
            <a:solidFill>
              <a:srgbClr val="FAF1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7" name="Google Shape;3794;p88">
              <a:extLst>
                <a:ext uri="{FF2B5EF4-FFF2-40B4-BE49-F238E27FC236}">
                  <a16:creationId xmlns:a16="http://schemas.microsoft.com/office/drawing/2014/main" id="{7477CE98-B701-C6DC-4862-7ED5503CF07F}"/>
                </a:ext>
              </a:extLst>
            </p:cNvPr>
            <p:cNvSpPr/>
            <p:nvPr/>
          </p:nvSpPr>
          <p:spPr>
            <a:xfrm>
              <a:off x="4313525" y="1420750"/>
              <a:ext cx="163425" cy="184425"/>
            </a:xfrm>
            <a:custGeom>
              <a:avLst/>
              <a:gdLst/>
              <a:ahLst/>
              <a:cxnLst/>
              <a:rect l="l" t="t" r="r" b="b"/>
              <a:pathLst>
                <a:path w="6537" h="7377" extrusionOk="0">
                  <a:moveTo>
                    <a:pt x="2781" y="0"/>
                  </a:moveTo>
                  <a:cubicBezTo>
                    <a:pt x="2664" y="0"/>
                    <a:pt x="2552" y="62"/>
                    <a:pt x="2501" y="173"/>
                  </a:cubicBezTo>
                  <a:lnTo>
                    <a:pt x="179" y="4781"/>
                  </a:lnTo>
                  <a:cubicBezTo>
                    <a:pt x="1" y="5150"/>
                    <a:pt x="48" y="5602"/>
                    <a:pt x="322" y="6031"/>
                  </a:cubicBezTo>
                  <a:cubicBezTo>
                    <a:pt x="608" y="6460"/>
                    <a:pt x="1013" y="6805"/>
                    <a:pt x="1477" y="7031"/>
                  </a:cubicBezTo>
                  <a:cubicBezTo>
                    <a:pt x="1894" y="7245"/>
                    <a:pt x="2358" y="7364"/>
                    <a:pt x="2834" y="7376"/>
                  </a:cubicBezTo>
                  <a:lnTo>
                    <a:pt x="2977" y="7376"/>
                  </a:lnTo>
                  <a:cubicBezTo>
                    <a:pt x="3501" y="7341"/>
                    <a:pt x="3894" y="7114"/>
                    <a:pt x="4084" y="6745"/>
                  </a:cubicBezTo>
                  <a:lnTo>
                    <a:pt x="6394" y="2138"/>
                  </a:lnTo>
                  <a:cubicBezTo>
                    <a:pt x="6536" y="1877"/>
                    <a:pt x="6318" y="1659"/>
                    <a:pt x="6102" y="1659"/>
                  </a:cubicBezTo>
                  <a:cubicBezTo>
                    <a:pt x="5992" y="1659"/>
                    <a:pt x="5883" y="1715"/>
                    <a:pt x="5823" y="1852"/>
                  </a:cubicBezTo>
                  <a:lnTo>
                    <a:pt x="3513" y="6472"/>
                  </a:lnTo>
                  <a:cubicBezTo>
                    <a:pt x="3442" y="6626"/>
                    <a:pt x="3227" y="6722"/>
                    <a:pt x="2930" y="6745"/>
                  </a:cubicBezTo>
                  <a:cubicBezTo>
                    <a:pt x="2907" y="6746"/>
                    <a:pt x="2884" y="6746"/>
                    <a:pt x="2862" y="6746"/>
                  </a:cubicBezTo>
                  <a:cubicBezTo>
                    <a:pt x="2480" y="6746"/>
                    <a:pt x="2100" y="6651"/>
                    <a:pt x="1763" y="6472"/>
                  </a:cubicBezTo>
                  <a:cubicBezTo>
                    <a:pt x="1394" y="6293"/>
                    <a:pt x="1084" y="6031"/>
                    <a:pt x="858" y="5698"/>
                  </a:cubicBezTo>
                  <a:cubicBezTo>
                    <a:pt x="763" y="5555"/>
                    <a:pt x="632" y="5293"/>
                    <a:pt x="739" y="5067"/>
                  </a:cubicBezTo>
                  <a:lnTo>
                    <a:pt x="3061" y="459"/>
                  </a:lnTo>
                  <a:cubicBezTo>
                    <a:pt x="3132" y="304"/>
                    <a:pt x="3072" y="114"/>
                    <a:pt x="2918" y="30"/>
                  </a:cubicBezTo>
                  <a:cubicBezTo>
                    <a:pt x="2874" y="10"/>
                    <a:pt x="2827" y="0"/>
                    <a:pt x="278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8" name="Google Shape;3795;p88">
              <a:extLst>
                <a:ext uri="{FF2B5EF4-FFF2-40B4-BE49-F238E27FC236}">
                  <a16:creationId xmlns:a16="http://schemas.microsoft.com/office/drawing/2014/main" id="{68DFFDD1-8318-E938-0859-E08AC3B32FF1}"/>
                </a:ext>
              </a:extLst>
            </p:cNvPr>
            <p:cNvSpPr/>
            <p:nvPr/>
          </p:nvSpPr>
          <p:spPr>
            <a:xfrm>
              <a:off x="4372175" y="1407175"/>
              <a:ext cx="107175" cy="81025"/>
            </a:xfrm>
            <a:custGeom>
              <a:avLst/>
              <a:gdLst/>
              <a:ahLst/>
              <a:cxnLst/>
              <a:rect l="l" t="t" r="r" b="b"/>
              <a:pathLst>
                <a:path w="4287" h="3241" extrusionOk="0">
                  <a:moveTo>
                    <a:pt x="1429" y="621"/>
                  </a:moveTo>
                  <a:cubicBezTo>
                    <a:pt x="1798" y="633"/>
                    <a:pt x="2167" y="728"/>
                    <a:pt x="2500" y="907"/>
                  </a:cubicBezTo>
                  <a:cubicBezTo>
                    <a:pt x="2870" y="1085"/>
                    <a:pt x="3179" y="1347"/>
                    <a:pt x="3417" y="1681"/>
                  </a:cubicBezTo>
                  <a:cubicBezTo>
                    <a:pt x="3572" y="1931"/>
                    <a:pt x="3620" y="2157"/>
                    <a:pt x="3536" y="2323"/>
                  </a:cubicBezTo>
                  <a:cubicBezTo>
                    <a:pt x="3448" y="2493"/>
                    <a:pt x="3194" y="2597"/>
                    <a:pt x="2852" y="2597"/>
                  </a:cubicBezTo>
                  <a:cubicBezTo>
                    <a:pt x="2548" y="2597"/>
                    <a:pt x="2174" y="2514"/>
                    <a:pt x="1786" y="2323"/>
                  </a:cubicBezTo>
                  <a:cubicBezTo>
                    <a:pt x="1417" y="2145"/>
                    <a:pt x="1096" y="1871"/>
                    <a:pt x="869" y="1538"/>
                  </a:cubicBezTo>
                  <a:cubicBezTo>
                    <a:pt x="703" y="1300"/>
                    <a:pt x="667" y="1061"/>
                    <a:pt x="738" y="907"/>
                  </a:cubicBezTo>
                  <a:cubicBezTo>
                    <a:pt x="822" y="752"/>
                    <a:pt x="1024" y="645"/>
                    <a:pt x="1322" y="621"/>
                  </a:cubicBezTo>
                  <a:close/>
                  <a:moveTo>
                    <a:pt x="1358" y="1"/>
                  </a:moveTo>
                  <a:cubicBezTo>
                    <a:pt x="1334" y="1"/>
                    <a:pt x="1310" y="1"/>
                    <a:pt x="1286" y="2"/>
                  </a:cubicBezTo>
                  <a:cubicBezTo>
                    <a:pt x="762" y="37"/>
                    <a:pt x="369" y="264"/>
                    <a:pt x="179" y="633"/>
                  </a:cubicBezTo>
                  <a:cubicBezTo>
                    <a:pt x="0" y="1002"/>
                    <a:pt x="48" y="1442"/>
                    <a:pt x="334" y="1895"/>
                  </a:cubicBezTo>
                  <a:cubicBezTo>
                    <a:pt x="631" y="2323"/>
                    <a:pt x="1036" y="2669"/>
                    <a:pt x="1500" y="2895"/>
                  </a:cubicBezTo>
                  <a:cubicBezTo>
                    <a:pt x="1917" y="3109"/>
                    <a:pt x="2370" y="3228"/>
                    <a:pt x="2846" y="3240"/>
                  </a:cubicBezTo>
                  <a:cubicBezTo>
                    <a:pt x="3417" y="3240"/>
                    <a:pt x="3894" y="3014"/>
                    <a:pt x="4108" y="2609"/>
                  </a:cubicBezTo>
                  <a:cubicBezTo>
                    <a:pt x="4286" y="2240"/>
                    <a:pt x="4227" y="1788"/>
                    <a:pt x="3941" y="1347"/>
                  </a:cubicBezTo>
                  <a:cubicBezTo>
                    <a:pt x="3655" y="919"/>
                    <a:pt x="3251" y="573"/>
                    <a:pt x="2786" y="347"/>
                  </a:cubicBezTo>
                  <a:cubicBezTo>
                    <a:pt x="2343" y="120"/>
                    <a:pt x="1856" y="1"/>
                    <a:pt x="1358"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9" name="Google Shape;3796;p88">
              <a:extLst>
                <a:ext uri="{FF2B5EF4-FFF2-40B4-BE49-F238E27FC236}">
                  <a16:creationId xmlns:a16="http://schemas.microsoft.com/office/drawing/2014/main" id="{F00C19A3-CD73-6B10-45E6-29DD028748D8}"/>
                </a:ext>
              </a:extLst>
            </p:cNvPr>
            <p:cNvSpPr/>
            <p:nvPr/>
          </p:nvSpPr>
          <p:spPr>
            <a:xfrm>
              <a:off x="4376625" y="1415025"/>
              <a:ext cx="97950" cy="65075"/>
            </a:xfrm>
            <a:custGeom>
              <a:avLst/>
              <a:gdLst/>
              <a:ahLst/>
              <a:cxnLst/>
              <a:rect l="l" t="t" r="r" b="b"/>
              <a:pathLst>
                <a:path w="3918" h="2603" extrusionOk="0">
                  <a:moveTo>
                    <a:pt x="1253" y="0"/>
                  </a:moveTo>
                  <a:cubicBezTo>
                    <a:pt x="796" y="0"/>
                    <a:pt x="427" y="157"/>
                    <a:pt x="275" y="462"/>
                  </a:cubicBezTo>
                  <a:cubicBezTo>
                    <a:pt x="1" y="997"/>
                    <a:pt x="525" y="1831"/>
                    <a:pt x="1453" y="2295"/>
                  </a:cubicBezTo>
                  <a:cubicBezTo>
                    <a:pt x="1866" y="2502"/>
                    <a:pt x="2288" y="2602"/>
                    <a:pt x="2654" y="2602"/>
                  </a:cubicBezTo>
                  <a:cubicBezTo>
                    <a:pt x="3111" y="2602"/>
                    <a:pt x="3480" y="2445"/>
                    <a:pt x="3632" y="2140"/>
                  </a:cubicBezTo>
                  <a:cubicBezTo>
                    <a:pt x="3918" y="1593"/>
                    <a:pt x="3382" y="771"/>
                    <a:pt x="2453" y="307"/>
                  </a:cubicBezTo>
                  <a:cubicBezTo>
                    <a:pt x="2041" y="101"/>
                    <a:pt x="1619" y="0"/>
                    <a:pt x="1253"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0" name="Google Shape;3797;p88">
              <a:extLst>
                <a:ext uri="{FF2B5EF4-FFF2-40B4-BE49-F238E27FC236}">
                  <a16:creationId xmlns:a16="http://schemas.microsoft.com/office/drawing/2014/main" id="{574D4CD8-A734-5C11-3AEF-7F16AE97419E}"/>
                </a:ext>
              </a:extLst>
            </p:cNvPr>
            <p:cNvSpPr/>
            <p:nvPr/>
          </p:nvSpPr>
          <p:spPr>
            <a:xfrm>
              <a:off x="4395075" y="1425650"/>
              <a:ext cx="62850" cy="39925"/>
            </a:xfrm>
            <a:custGeom>
              <a:avLst/>
              <a:gdLst/>
              <a:ahLst/>
              <a:cxnLst/>
              <a:rect l="l" t="t" r="r" b="b"/>
              <a:pathLst>
                <a:path w="2514" h="1597" extrusionOk="0">
                  <a:moveTo>
                    <a:pt x="718" y="1"/>
                  </a:moveTo>
                  <a:cubicBezTo>
                    <a:pt x="454" y="1"/>
                    <a:pt x="248" y="84"/>
                    <a:pt x="168" y="251"/>
                  </a:cubicBezTo>
                  <a:cubicBezTo>
                    <a:pt x="1" y="572"/>
                    <a:pt x="358" y="1072"/>
                    <a:pt x="965" y="1382"/>
                  </a:cubicBezTo>
                  <a:cubicBezTo>
                    <a:pt x="1252" y="1525"/>
                    <a:pt x="1543" y="1597"/>
                    <a:pt x="1788" y="1597"/>
                  </a:cubicBezTo>
                  <a:cubicBezTo>
                    <a:pt x="2051" y="1597"/>
                    <a:pt x="2260" y="1513"/>
                    <a:pt x="2346" y="1346"/>
                  </a:cubicBezTo>
                  <a:cubicBezTo>
                    <a:pt x="2513" y="1025"/>
                    <a:pt x="2156" y="525"/>
                    <a:pt x="1549" y="215"/>
                  </a:cubicBezTo>
                  <a:cubicBezTo>
                    <a:pt x="1257" y="72"/>
                    <a:pt x="962" y="1"/>
                    <a:pt x="71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1" name="Google Shape;3798;p88">
              <a:extLst>
                <a:ext uri="{FF2B5EF4-FFF2-40B4-BE49-F238E27FC236}">
                  <a16:creationId xmlns:a16="http://schemas.microsoft.com/office/drawing/2014/main" id="{931E0DB7-B78B-F99D-71E1-C5AD0C706CF8}"/>
                </a:ext>
              </a:extLst>
            </p:cNvPr>
            <p:cNvSpPr/>
            <p:nvPr/>
          </p:nvSpPr>
          <p:spPr>
            <a:xfrm>
              <a:off x="4067075" y="1765675"/>
              <a:ext cx="80100" cy="144900"/>
            </a:xfrm>
            <a:custGeom>
              <a:avLst/>
              <a:gdLst/>
              <a:ahLst/>
              <a:cxnLst/>
              <a:rect l="l" t="t" r="r" b="b"/>
              <a:pathLst>
                <a:path w="3204" h="5796" extrusionOk="0">
                  <a:moveTo>
                    <a:pt x="1052" y="0"/>
                  </a:moveTo>
                  <a:cubicBezTo>
                    <a:pt x="1007" y="0"/>
                    <a:pt x="962" y="3"/>
                    <a:pt x="917" y="9"/>
                  </a:cubicBezTo>
                  <a:lnTo>
                    <a:pt x="643" y="33"/>
                  </a:lnTo>
                  <a:lnTo>
                    <a:pt x="0" y="116"/>
                  </a:lnTo>
                  <a:lnTo>
                    <a:pt x="798" y="5795"/>
                  </a:lnTo>
                  <a:lnTo>
                    <a:pt x="1691" y="5688"/>
                  </a:lnTo>
                  <a:cubicBezTo>
                    <a:pt x="2620" y="5557"/>
                    <a:pt x="3203" y="4176"/>
                    <a:pt x="2977" y="2604"/>
                  </a:cubicBezTo>
                  <a:cubicBezTo>
                    <a:pt x="2773" y="1097"/>
                    <a:pt x="1933" y="0"/>
                    <a:pt x="1052" y="0"/>
                  </a:cubicBez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2" name="Google Shape;3799;p88">
              <a:extLst>
                <a:ext uri="{FF2B5EF4-FFF2-40B4-BE49-F238E27FC236}">
                  <a16:creationId xmlns:a16="http://schemas.microsoft.com/office/drawing/2014/main" id="{1AD1002D-1DA0-E229-C8D1-97B7EE67108D}"/>
                </a:ext>
              </a:extLst>
            </p:cNvPr>
            <p:cNvSpPr/>
            <p:nvPr/>
          </p:nvSpPr>
          <p:spPr>
            <a:xfrm>
              <a:off x="4058725" y="1757825"/>
              <a:ext cx="96775" cy="160475"/>
            </a:xfrm>
            <a:custGeom>
              <a:avLst/>
              <a:gdLst/>
              <a:ahLst/>
              <a:cxnLst/>
              <a:rect l="l" t="t" r="r" b="b"/>
              <a:pathLst>
                <a:path w="3871" h="6419" extrusionOk="0">
                  <a:moveTo>
                    <a:pt x="1410" y="0"/>
                  </a:moveTo>
                  <a:cubicBezTo>
                    <a:pt x="1349" y="0"/>
                    <a:pt x="1288" y="5"/>
                    <a:pt x="1227" y="13"/>
                  </a:cubicBezTo>
                  <a:lnTo>
                    <a:pt x="299" y="120"/>
                  </a:lnTo>
                  <a:cubicBezTo>
                    <a:pt x="120" y="144"/>
                    <a:pt x="1" y="311"/>
                    <a:pt x="25" y="478"/>
                  </a:cubicBezTo>
                  <a:cubicBezTo>
                    <a:pt x="46" y="641"/>
                    <a:pt x="178" y="754"/>
                    <a:pt x="337" y="754"/>
                  </a:cubicBezTo>
                  <a:cubicBezTo>
                    <a:pt x="352" y="754"/>
                    <a:pt x="367" y="753"/>
                    <a:pt x="382" y="751"/>
                  </a:cubicBezTo>
                  <a:lnTo>
                    <a:pt x="1001" y="656"/>
                  </a:lnTo>
                  <a:lnTo>
                    <a:pt x="1287" y="644"/>
                  </a:lnTo>
                  <a:cubicBezTo>
                    <a:pt x="1319" y="640"/>
                    <a:pt x="1352" y="638"/>
                    <a:pt x="1384" y="638"/>
                  </a:cubicBezTo>
                  <a:cubicBezTo>
                    <a:pt x="2104" y="638"/>
                    <a:pt x="2830" y="1633"/>
                    <a:pt x="3001" y="2954"/>
                  </a:cubicBezTo>
                  <a:cubicBezTo>
                    <a:pt x="3192" y="4335"/>
                    <a:pt x="2727" y="5585"/>
                    <a:pt x="1989" y="5692"/>
                  </a:cubicBezTo>
                  <a:lnTo>
                    <a:pt x="1096" y="5800"/>
                  </a:lnTo>
                  <a:cubicBezTo>
                    <a:pt x="703" y="5847"/>
                    <a:pt x="739" y="6419"/>
                    <a:pt x="1132" y="6419"/>
                  </a:cubicBezTo>
                  <a:lnTo>
                    <a:pt x="1156" y="6419"/>
                  </a:lnTo>
                  <a:lnTo>
                    <a:pt x="2061" y="6312"/>
                  </a:lnTo>
                  <a:cubicBezTo>
                    <a:pt x="3180" y="6157"/>
                    <a:pt x="3870" y="4633"/>
                    <a:pt x="3632" y="2871"/>
                  </a:cubicBezTo>
                  <a:cubicBezTo>
                    <a:pt x="3407" y="1218"/>
                    <a:pt x="2439" y="0"/>
                    <a:pt x="141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3" name="Google Shape;3800;p88">
              <a:extLst>
                <a:ext uri="{FF2B5EF4-FFF2-40B4-BE49-F238E27FC236}">
                  <a16:creationId xmlns:a16="http://schemas.microsoft.com/office/drawing/2014/main" id="{4F8BE3CF-BFFB-B6B3-4FB9-E0E6F55C5697}"/>
                </a:ext>
              </a:extLst>
            </p:cNvPr>
            <p:cNvSpPr/>
            <p:nvPr/>
          </p:nvSpPr>
          <p:spPr>
            <a:xfrm>
              <a:off x="4026300" y="1768300"/>
              <a:ext cx="94975" cy="143400"/>
            </a:xfrm>
            <a:custGeom>
              <a:avLst/>
              <a:gdLst/>
              <a:ahLst/>
              <a:cxnLst/>
              <a:rect l="l" t="t" r="r" b="b"/>
              <a:pathLst>
                <a:path w="3799" h="5736" extrusionOk="0">
                  <a:moveTo>
                    <a:pt x="1654" y="1"/>
                  </a:moveTo>
                  <a:cubicBezTo>
                    <a:pt x="1607" y="1"/>
                    <a:pt x="1559" y="4"/>
                    <a:pt x="1512" y="11"/>
                  </a:cubicBezTo>
                  <a:cubicBezTo>
                    <a:pt x="584" y="130"/>
                    <a:pt x="0" y="1523"/>
                    <a:pt x="214" y="3095"/>
                  </a:cubicBezTo>
                  <a:cubicBezTo>
                    <a:pt x="418" y="4598"/>
                    <a:pt x="1265" y="5736"/>
                    <a:pt x="2144" y="5736"/>
                  </a:cubicBezTo>
                  <a:cubicBezTo>
                    <a:pt x="2192" y="5736"/>
                    <a:pt x="2239" y="5733"/>
                    <a:pt x="2286" y="5726"/>
                  </a:cubicBezTo>
                  <a:cubicBezTo>
                    <a:pt x="3215" y="5595"/>
                    <a:pt x="3798" y="4214"/>
                    <a:pt x="3584" y="2642"/>
                  </a:cubicBezTo>
                  <a:cubicBezTo>
                    <a:pt x="3380" y="1139"/>
                    <a:pt x="2534" y="1"/>
                    <a:pt x="1654" y="1"/>
                  </a:cubicBezTo>
                  <a:close/>
                </a:path>
              </a:pathLst>
            </a:custGeom>
            <a:solidFill>
              <a:srgbClr val="55165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4" name="Google Shape;3801;p88">
              <a:extLst>
                <a:ext uri="{FF2B5EF4-FFF2-40B4-BE49-F238E27FC236}">
                  <a16:creationId xmlns:a16="http://schemas.microsoft.com/office/drawing/2014/main" id="{674D3088-81E7-D242-418D-8BC50E51B6DD}"/>
                </a:ext>
              </a:extLst>
            </p:cNvPr>
            <p:cNvSpPr/>
            <p:nvPr/>
          </p:nvSpPr>
          <p:spPr>
            <a:xfrm>
              <a:off x="4026300" y="1768300"/>
              <a:ext cx="94975" cy="143400"/>
            </a:xfrm>
            <a:custGeom>
              <a:avLst/>
              <a:gdLst/>
              <a:ahLst/>
              <a:cxnLst/>
              <a:rect l="l" t="t" r="r" b="b"/>
              <a:pathLst>
                <a:path w="3799" h="5736" extrusionOk="0">
                  <a:moveTo>
                    <a:pt x="1654" y="1"/>
                  </a:moveTo>
                  <a:cubicBezTo>
                    <a:pt x="1607" y="1"/>
                    <a:pt x="1559" y="4"/>
                    <a:pt x="1512" y="11"/>
                  </a:cubicBezTo>
                  <a:cubicBezTo>
                    <a:pt x="584" y="130"/>
                    <a:pt x="0" y="1523"/>
                    <a:pt x="214" y="3095"/>
                  </a:cubicBezTo>
                  <a:cubicBezTo>
                    <a:pt x="418" y="4598"/>
                    <a:pt x="1265" y="5736"/>
                    <a:pt x="2144" y="5736"/>
                  </a:cubicBezTo>
                  <a:cubicBezTo>
                    <a:pt x="2192" y="5736"/>
                    <a:pt x="2239" y="5733"/>
                    <a:pt x="2286" y="5726"/>
                  </a:cubicBezTo>
                  <a:cubicBezTo>
                    <a:pt x="3215" y="5595"/>
                    <a:pt x="3798" y="4214"/>
                    <a:pt x="3584" y="2642"/>
                  </a:cubicBezTo>
                  <a:cubicBezTo>
                    <a:pt x="3380" y="1139"/>
                    <a:pt x="2534" y="1"/>
                    <a:pt x="1654" y="1"/>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5" name="Google Shape;3802;p88">
              <a:extLst>
                <a:ext uri="{FF2B5EF4-FFF2-40B4-BE49-F238E27FC236}">
                  <a16:creationId xmlns:a16="http://schemas.microsoft.com/office/drawing/2014/main" id="{CC4BF6B6-F35F-A24A-7EE2-83EE86BB5B47}"/>
                </a:ext>
              </a:extLst>
            </p:cNvPr>
            <p:cNvSpPr/>
            <p:nvPr/>
          </p:nvSpPr>
          <p:spPr>
            <a:xfrm>
              <a:off x="4074225" y="1761725"/>
              <a:ext cx="142600" cy="149500"/>
            </a:xfrm>
            <a:custGeom>
              <a:avLst/>
              <a:gdLst/>
              <a:ahLst/>
              <a:cxnLst/>
              <a:rect l="l" t="t" r="r" b="b"/>
              <a:pathLst>
                <a:path w="5704" h="5980" extrusionOk="0">
                  <a:moveTo>
                    <a:pt x="5703" y="0"/>
                  </a:moveTo>
                  <a:lnTo>
                    <a:pt x="905" y="143"/>
                  </a:lnTo>
                  <a:lnTo>
                    <a:pt x="0" y="226"/>
                  </a:lnTo>
                  <a:cubicBezTo>
                    <a:pt x="0" y="226"/>
                    <a:pt x="2119" y="1500"/>
                    <a:pt x="1655" y="4417"/>
                  </a:cubicBezTo>
                  <a:cubicBezTo>
                    <a:pt x="1655" y="4417"/>
                    <a:pt x="1048" y="5739"/>
                    <a:pt x="572" y="5941"/>
                  </a:cubicBezTo>
                  <a:cubicBezTo>
                    <a:pt x="548" y="5941"/>
                    <a:pt x="524" y="5953"/>
                    <a:pt x="512" y="5953"/>
                  </a:cubicBezTo>
                  <a:cubicBezTo>
                    <a:pt x="414" y="5972"/>
                    <a:pt x="403" y="5980"/>
                    <a:pt x="448" y="5980"/>
                  </a:cubicBezTo>
                  <a:cubicBezTo>
                    <a:pt x="628" y="5980"/>
                    <a:pt x="1703" y="5858"/>
                    <a:pt x="1703" y="5858"/>
                  </a:cubicBezTo>
                  <a:lnTo>
                    <a:pt x="5572" y="5775"/>
                  </a:lnTo>
                  <a:lnTo>
                    <a:pt x="5703"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6" name="Google Shape;3803;p88">
              <a:extLst>
                <a:ext uri="{FF2B5EF4-FFF2-40B4-BE49-F238E27FC236}">
                  <a16:creationId xmlns:a16="http://schemas.microsoft.com/office/drawing/2014/main" id="{D575F154-843F-3F1A-728F-26E9F95042AD}"/>
                </a:ext>
              </a:extLst>
            </p:cNvPr>
            <p:cNvSpPr/>
            <p:nvPr/>
          </p:nvSpPr>
          <p:spPr>
            <a:xfrm>
              <a:off x="4193875" y="1761450"/>
              <a:ext cx="79800" cy="144650"/>
            </a:xfrm>
            <a:custGeom>
              <a:avLst/>
              <a:gdLst/>
              <a:ahLst/>
              <a:cxnLst/>
              <a:rect l="l" t="t" r="r" b="b"/>
              <a:pathLst>
                <a:path w="3192" h="5786" extrusionOk="0">
                  <a:moveTo>
                    <a:pt x="1064" y="1"/>
                  </a:moveTo>
                  <a:cubicBezTo>
                    <a:pt x="1015" y="1"/>
                    <a:pt x="966" y="4"/>
                    <a:pt x="917" y="11"/>
                  </a:cubicBezTo>
                  <a:lnTo>
                    <a:pt x="643" y="23"/>
                  </a:lnTo>
                  <a:lnTo>
                    <a:pt x="0" y="118"/>
                  </a:lnTo>
                  <a:lnTo>
                    <a:pt x="786" y="5786"/>
                  </a:lnTo>
                  <a:lnTo>
                    <a:pt x="1679" y="5678"/>
                  </a:lnTo>
                  <a:cubicBezTo>
                    <a:pt x="2620" y="5559"/>
                    <a:pt x="3191" y="4166"/>
                    <a:pt x="2977" y="2595"/>
                  </a:cubicBezTo>
                  <a:cubicBezTo>
                    <a:pt x="2774" y="1095"/>
                    <a:pt x="1941" y="1"/>
                    <a:pt x="1064" y="1"/>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7" name="Google Shape;3804;p88">
              <a:extLst>
                <a:ext uri="{FF2B5EF4-FFF2-40B4-BE49-F238E27FC236}">
                  <a16:creationId xmlns:a16="http://schemas.microsoft.com/office/drawing/2014/main" id="{B1FDDA8A-B86C-A1D4-502E-621B35CBCE7A}"/>
                </a:ext>
              </a:extLst>
            </p:cNvPr>
            <p:cNvSpPr/>
            <p:nvPr/>
          </p:nvSpPr>
          <p:spPr>
            <a:xfrm>
              <a:off x="4183150" y="1753400"/>
              <a:ext cx="99150" cy="160750"/>
            </a:xfrm>
            <a:custGeom>
              <a:avLst/>
              <a:gdLst/>
              <a:ahLst/>
              <a:cxnLst/>
              <a:rect l="l" t="t" r="r" b="b"/>
              <a:pathLst>
                <a:path w="3966" h="6430" extrusionOk="0">
                  <a:moveTo>
                    <a:pt x="1491" y="0"/>
                  </a:moveTo>
                  <a:cubicBezTo>
                    <a:pt x="1434" y="0"/>
                    <a:pt x="1378" y="4"/>
                    <a:pt x="1322" y="12"/>
                  </a:cubicBezTo>
                  <a:lnTo>
                    <a:pt x="394" y="119"/>
                  </a:lnTo>
                  <a:cubicBezTo>
                    <a:pt x="1" y="188"/>
                    <a:pt x="56" y="751"/>
                    <a:pt x="441" y="751"/>
                  </a:cubicBezTo>
                  <a:cubicBezTo>
                    <a:pt x="453" y="751"/>
                    <a:pt x="465" y="751"/>
                    <a:pt x="477" y="750"/>
                  </a:cubicBezTo>
                  <a:lnTo>
                    <a:pt x="1382" y="643"/>
                  </a:lnTo>
                  <a:cubicBezTo>
                    <a:pt x="1417" y="638"/>
                    <a:pt x="1452" y="635"/>
                    <a:pt x="1486" y="635"/>
                  </a:cubicBezTo>
                  <a:cubicBezTo>
                    <a:pt x="1799" y="635"/>
                    <a:pt x="2115" y="825"/>
                    <a:pt x="2394" y="1178"/>
                  </a:cubicBezTo>
                  <a:cubicBezTo>
                    <a:pt x="2787" y="1702"/>
                    <a:pt x="3025" y="2309"/>
                    <a:pt x="3096" y="2952"/>
                  </a:cubicBezTo>
                  <a:cubicBezTo>
                    <a:pt x="3287" y="4334"/>
                    <a:pt x="2822" y="5584"/>
                    <a:pt x="2072" y="5691"/>
                  </a:cubicBezTo>
                  <a:lnTo>
                    <a:pt x="1179" y="5798"/>
                  </a:lnTo>
                  <a:cubicBezTo>
                    <a:pt x="787" y="5846"/>
                    <a:pt x="822" y="6417"/>
                    <a:pt x="1215" y="6429"/>
                  </a:cubicBezTo>
                  <a:lnTo>
                    <a:pt x="1251" y="6417"/>
                  </a:lnTo>
                  <a:lnTo>
                    <a:pt x="2156" y="6310"/>
                  </a:lnTo>
                  <a:cubicBezTo>
                    <a:pt x="3275" y="6155"/>
                    <a:pt x="3965" y="4643"/>
                    <a:pt x="3727" y="2869"/>
                  </a:cubicBezTo>
                  <a:cubicBezTo>
                    <a:pt x="3632" y="2107"/>
                    <a:pt x="3346" y="1393"/>
                    <a:pt x="2894" y="785"/>
                  </a:cubicBezTo>
                  <a:cubicBezTo>
                    <a:pt x="2478" y="274"/>
                    <a:pt x="1976" y="0"/>
                    <a:pt x="149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8" name="Google Shape;3805;p88">
              <a:extLst>
                <a:ext uri="{FF2B5EF4-FFF2-40B4-BE49-F238E27FC236}">
                  <a16:creationId xmlns:a16="http://schemas.microsoft.com/office/drawing/2014/main" id="{820FF552-26E5-7DD7-F765-102C0CF27244}"/>
                </a:ext>
              </a:extLst>
            </p:cNvPr>
            <p:cNvSpPr/>
            <p:nvPr/>
          </p:nvSpPr>
          <p:spPr>
            <a:xfrm>
              <a:off x="4152800" y="1763900"/>
              <a:ext cx="94975" cy="143350"/>
            </a:xfrm>
            <a:custGeom>
              <a:avLst/>
              <a:gdLst/>
              <a:ahLst/>
              <a:cxnLst/>
              <a:rect l="l" t="t" r="r" b="b"/>
              <a:pathLst>
                <a:path w="3799" h="5734" extrusionOk="0">
                  <a:moveTo>
                    <a:pt x="1642" y="0"/>
                  </a:moveTo>
                  <a:cubicBezTo>
                    <a:pt x="1599" y="0"/>
                    <a:pt x="1556" y="3"/>
                    <a:pt x="1512" y="8"/>
                  </a:cubicBezTo>
                  <a:cubicBezTo>
                    <a:pt x="584" y="139"/>
                    <a:pt x="0" y="1520"/>
                    <a:pt x="215" y="3104"/>
                  </a:cubicBezTo>
                  <a:cubicBezTo>
                    <a:pt x="418" y="4596"/>
                    <a:pt x="1265" y="5733"/>
                    <a:pt x="2145" y="5733"/>
                  </a:cubicBezTo>
                  <a:cubicBezTo>
                    <a:pt x="2192" y="5733"/>
                    <a:pt x="2239" y="5730"/>
                    <a:pt x="2286" y="5723"/>
                  </a:cubicBezTo>
                  <a:cubicBezTo>
                    <a:pt x="3215" y="5604"/>
                    <a:pt x="3798" y="4223"/>
                    <a:pt x="3584" y="2640"/>
                  </a:cubicBezTo>
                  <a:cubicBezTo>
                    <a:pt x="3380" y="1141"/>
                    <a:pt x="2526" y="0"/>
                    <a:pt x="1642"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9" name="Google Shape;3806;p88">
              <a:extLst>
                <a:ext uri="{FF2B5EF4-FFF2-40B4-BE49-F238E27FC236}">
                  <a16:creationId xmlns:a16="http://schemas.microsoft.com/office/drawing/2014/main" id="{9FCE69B3-FD85-6F74-70D6-41F7C94FD6EC}"/>
                </a:ext>
              </a:extLst>
            </p:cNvPr>
            <p:cNvSpPr/>
            <p:nvPr/>
          </p:nvSpPr>
          <p:spPr>
            <a:xfrm>
              <a:off x="4147425" y="1756050"/>
              <a:ext cx="105700" cy="158975"/>
            </a:xfrm>
            <a:custGeom>
              <a:avLst/>
              <a:gdLst/>
              <a:ahLst/>
              <a:cxnLst/>
              <a:rect l="l" t="t" r="r" b="b"/>
              <a:pathLst>
                <a:path w="4228" h="6359" extrusionOk="0">
                  <a:moveTo>
                    <a:pt x="1818" y="623"/>
                  </a:moveTo>
                  <a:cubicBezTo>
                    <a:pt x="1835" y="623"/>
                    <a:pt x="1852" y="626"/>
                    <a:pt x="1870" y="632"/>
                  </a:cubicBezTo>
                  <a:cubicBezTo>
                    <a:pt x="2585" y="632"/>
                    <a:pt x="3311" y="1668"/>
                    <a:pt x="3489" y="2989"/>
                  </a:cubicBezTo>
                  <a:cubicBezTo>
                    <a:pt x="3597" y="3644"/>
                    <a:pt x="3525" y="4299"/>
                    <a:pt x="3299" y="4918"/>
                  </a:cubicBezTo>
                  <a:cubicBezTo>
                    <a:pt x="3097" y="5394"/>
                    <a:pt x="2799" y="5680"/>
                    <a:pt x="2466" y="5728"/>
                  </a:cubicBezTo>
                  <a:cubicBezTo>
                    <a:pt x="2435" y="5732"/>
                    <a:pt x="2404" y="5734"/>
                    <a:pt x="2373" y="5734"/>
                  </a:cubicBezTo>
                  <a:cubicBezTo>
                    <a:pt x="1662" y="5734"/>
                    <a:pt x="922" y="4694"/>
                    <a:pt x="751" y="3370"/>
                  </a:cubicBezTo>
                  <a:cubicBezTo>
                    <a:pt x="644" y="2715"/>
                    <a:pt x="703" y="2049"/>
                    <a:pt x="942" y="1441"/>
                  </a:cubicBezTo>
                  <a:cubicBezTo>
                    <a:pt x="1144" y="965"/>
                    <a:pt x="1430" y="668"/>
                    <a:pt x="1775" y="632"/>
                  </a:cubicBezTo>
                  <a:cubicBezTo>
                    <a:pt x="1787" y="626"/>
                    <a:pt x="1802" y="623"/>
                    <a:pt x="1818" y="623"/>
                  </a:cubicBezTo>
                  <a:close/>
                  <a:moveTo>
                    <a:pt x="1866" y="0"/>
                  </a:moveTo>
                  <a:cubicBezTo>
                    <a:pt x="1804" y="0"/>
                    <a:pt x="1742" y="4"/>
                    <a:pt x="1680" y="13"/>
                  </a:cubicBezTo>
                  <a:cubicBezTo>
                    <a:pt x="1120" y="84"/>
                    <a:pt x="656" y="513"/>
                    <a:pt x="358" y="1203"/>
                  </a:cubicBezTo>
                  <a:cubicBezTo>
                    <a:pt x="84" y="1918"/>
                    <a:pt x="1" y="2692"/>
                    <a:pt x="120" y="3454"/>
                  </a:cubicBezTo>
                  <a:cubicBezTo>
                    <a:pt x="346" y="5132"/>
                    <a:pt x="1311" y="6359"/>
                    <a:pt x="2370" y="6359"/>
                  </a:cubicBezTo>
                  <a:cubicBezTo>
                    <a:pt x="2430" y="6359"/>
                    <a:pt x="2489" y="6359"/>
                    <a:pt x="2549" y="6347"/>
                  </a:cubicBezTo>
                  <a:cubicBezTo>
                    <a:pt x="3108" y="6275"/>
                    <a:pt x="3585" y="5847"/>
                    <a:pt x="3870" y="5156"/>
                  </a:cubicBezTo>
                  <a:cubicBezTo>
                    <a:pt x="4144" y="4442"/>
                    <a:pt x="4228" y="3668"/>
                    <a:pt x="4109" y="2906"/>
                  </a:cubicBezTo>
                  <a:cubicBezTo>
                    <a:pt x="3884" y="1230"/>
                    <a:pt x="2925" y="0"/>
                    <a:pt x="186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0" name="Google Shape;3807;p88">
              <a:extLst>
                <a:ext uri="{FF2B5EF4-FFF2-40B4-BE49-F238E27FC236}">
                  <a16:creationId xmlns:a16="http://schemas.microsoft.com/office/drawing/2014/main" id="{A1AC8C94-45C0-42C1-947A-C7BD6D5E6A5B}"/>
                </a:ext>
              </a:extLst>
            </p:cNvPr>
            <p:cNvSpPr/>
            <p:nvPr/>
          </p:nvSpPr>
          <p:spPr>
            <a:xfrm>
              <a:off x="4358775" y="1366725"/>
              <a:ext cx="82475" cy="145875"/>
            </a:xfrm>
            <a:custGeom>
              <a:avLst/>
              <a:gdLst/>
              <a:ahLst/>
              <a:cxnLst/>
              <a:rect l="l" t="t" r="r" b="b"/>
              <a:pathLst>
                <a:path w="3299" h="5835" extrusionOk="0">
                  <a:moveTo>
                    <a:pt x="0" y="0"/>
                  </a:moveTo>
                  <a:lnTo>
                    <a:pt x="0" y="3906"/>
                  </a:lnTo>
                  <a:lnTo>
                    <a:pt x="3251" y="5835"/>
                  </a:lnTo>
                  <a:lnTo>
                    <a:pt x="3298" y="1929"/>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1" name="Google Shape;3808;p88">
              <a:extLst>
                <a:ext uri="{FF2B5EF4-FFF2-40B4-BE49-F238E27FC236}">
                  <a16:creationId xmlns:a16="http://schemas.microsoft.com/office/drawing/2014/main" id="{DCD45987-3DC3-2221-1084-53CAC6052617}"/>
                </a:ext>
              </a:extLst>
            </p:cNvPr>
            <p:cNvSpPr/>
            <p:nvPr/>
          </p:nvSpPr>
          <p:spPr>
            <a:xfrm>
              <a:off x="4351025" y="1358700"/>
              <a:ext cx="98250" cy="161650"/>
            </a:xfrm>
            <a:custGeom>
              <a:avLst/>
              <a:gdLst/>
              <a:ahLst/>
              <a:cxnLst/>
              <a:rect l="l" t="t" r="r" b="b"/>
              <a:pathLst>
                <a:path w="3930" h="6466" extrusionOk="0">
                  <a:moveTo>
                    <a:pt x="620" y="869"/>
                  </a:moveTo>
                  <a:lnTo>
                    <a:pt x="3287" y="2429"/>
                  </a:lnTo>
                  <a:lnTo>
                    <a:pt x="3251" y="5608"/>
                  </a:lnTo>
                  <a:lnTo>
                    <a:pt x="620" y="4048"/>
                  </a:lnTo>
                  <a:lnTo>
                    <a:pt x="620" y="869"/>
                  </a:lnTo>
                  <a:close/>
                  <a:moveTo>
                    <a:pt x="312" y="0"/>
                  </a:moveTo>
                  <a:cubicBezTo>
                    <a:pt x="257" y="0"/>
                    <a:pt x="203" y="12"/>
                    <a:pt x="156" y="36"/>
                  </a:cubicBezTo>
                  <a:cubicBezTo>
                    <a:pt x="60" y="95"/>
                    <a:pt x="1" y="202"/>
                    <a:pt x="1" y="310"/>
                  </a:cubicBezTo>
                  <a:lnTo>
                    <a:pt x="1" y="4215"/>
                  </a:lnTo>
                  <a:cubicBezTo>
                    <a:pt x="1" y="4334"/>
                    <a:pt x="48" y="4429"/>
                    <a:pt x="144" y="4489"/>
                  </a:cubicBezTo>
                  <a:lnTo>
                    <a:pt x="3406" y="6429"/>
                  </a:lnTo>
                  <a:cubicBezTo>
                    <a:pt x="3454" y="6453"/>
                    <a:pt x="3501" y="6465"/>
                    <a:pt x="3561" y="6465"/>
                  </a:cubicBezTo>
                  <a:cubicBezTo>
                    <a:pt x="3620" y="6465"/>
                    <a:pt x="3680" y="6453"/>
                    <a:pt x="3727" y="6429"/>
                  </a:cubicBezTo>
                  <a:cubicBezTo>
                    <a:pt x="3823" y="6370"/>
                    <a:pt x="3882" y="6263"/>
                    <a:pt x="3882" y="6156"/>
                  </a:cubicBezTo>
                  <a:lnTo>
                    <a:pt x="3930" y="2250"/>
                  </a:lnTo>
                  <a:cubicBezTo>
                    <a:pt x="3930" y="2131"/>
                    <a:pt x="3870" y="2036"/>
                    <a:pt x="3775" y="1976"/>
                  </a:cubicBezTo>
                  <a:lnTo>
                    <a:pt x="477" y="36"/>
                  </a:lnTo>
                  <a:cubicBezTo>
                    <a:pt x="423" y="12"/>
                    <a:pt x="367" y="0"/>
                    <a:pt x="31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2" name="Google Shape;3809;p88">
              <a:extLst>
                <a:ext uri="{FF2B5EF4-FFF2-40B4-BE49-F238E27FC236}">
                  <a16:creationId xmlns:a16="http://schemas.microsoft.com/office/drawing/2014/main" id="{0B56E4AA-878E-1971-2072-F4CF7E4D6584}"/>
                </a:ext>
              </a:extLst>
            </p:cNvPr>
            <p:cNvSpPr/>
            <p:nvPr/>
          </p:nvSpPr>
          <p:spPr>
            <a:xfrm>
              <a:off x="4358775" y="1317325"/>
              <a:ext cx="164325" cy="97650"/>
            </a:xfrm>
            <a:custGeom>
              <a:avLst/>
              <a:gdLst/>
              <a:ahLst/>
              <a:cxnLst/>
              <a:rect l="l" t="t" r="r" b="b"/>
              <a:pathLst>
                <a:path w="6573" h="3906" extrusionOk="0">
                  <a:moveTo>
                    <a:pt x="3251" y="0"/>
                  </a:moveTo>
                  <a:lnTo>
                    <a:pt x="0" y="1976"/>
                  </a:lnTo>
                  <a:lnTo>
                    <a:pt x="3298" y="3905"/>
                  </a:lnTo>
                  <a:lnTo>
                    <a:pt x="6573" y="1905"/>
                  </a:lnTo>
                  <a:lnTo>
                    <a:pt x="325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3" name="Google Shape;3810;p88">
              <a:extLst>
                <a:ext uri="{FF2B5EF4-FFF2-40B4-BE49-F238E27FC236}">
                  <a16:creationId xmlns:a16="http://schemas.microsoft.com/office/drawing/2014/main" id="{22B2D96B-5E4A-ECE7-D33E-6DBF97F1D04B}"/>
                </a:ext>
              </a:extLst>
            </p:cNvPr>
            <p:cNvSpPr/>
            <p:nvPr/>
          </p:nvSpPr>
          <p:spPr>
            <a:xfrm>
              <a:off x="4350725" y="1309350"/>
              <a:ext cx="181300" cy="113350"/>
            </a:xfrm>
            <a:custGeom>
              <a:avLst/>
              <a:gdLst/>
              <a:ahLst/>
              <a:cxnLst/>
              <a:rect l="l" t="t" r="r" b="b"/>
              <a:pathLst>
                <a:path w="7252" h="4534" extrusionOk="0">
                  <a:moveTo>
                    <a:pt x="3573" y="688"/>
                  </a:moveTo>
                  <a:lnTo>
                    <a:pt x="6276" y="2236"/>
                  </a:lnTo>
                  <a:lnTo>
                    <a:pt x="3620" y="3855"/>
                  </a:lnTo>
                  <a:lnTo>
                    <a:pt x="942" y="2284"/>
                  </a:lnTo>
                  <a:lnTo>
                    <a:pt x="3573" y="688"/>
                  </a:lnTo>
                  <a:close/>
                  <a:moveTo>
                    <a:pt x="3562" y="1"/>
                  </a:moveTo>
                  <a:cubicBezTo>
                    <a:pt x="3507" y="1"/>
                    <a:pt x="3454" y="15"/>
                    <a:pt x="3406" y="45"/>
                  </a:cubicBezTo>
                  <a:lnTo>
                    <a:pt x="156" y="2022"/>
                  </a:lnTo>
                  <a:cubicBezTo>
                    <a:pt x="60" y="2081"/>
                    <a:pt x="1" y="2176"/>
                    <a:pt x="1" y="2295"/>
                  </a:cubicBezTo>
                  <a:cubicBezTo>
                    <a:pt x="1" y="2403"/>
                    <a:pt x="60" y="2498"/>
                    <a:pt x="156" y="2557"/>
                  </a:cubicBezTo>
                  <a:lnTo>
                    <a:pt x="3454" y="4498"/>
                  </a:lnTo>
                  <a:cubicBezTo>
                    <a:pt x="3501" y="4522"/>
                    <a:pt x="3561" y="4534"/>
                    <a:pt x="3620" y="4534"/>
                  </a:cubicBezTo>
                  <a:cubicBezTo>
                    <a:pt x="3668" y="4534"/>
                    <a:pt x="3728" y="4522"/>
                    <a:pt x="3775" y="4486"/>
                  </a:cubicBezTo>
                  <a:lnTo>
                    <a:pt x="7049" y="2498"/>
                  </a:lnTo>
                  <a:cubicBezTo>
                    <a:pt x="7252" y="2367"/>
                    <a:pt x="7252" y="2069"/>
                    <a:pt x="7049" y="1950"/>
                  </a:cubicBezTo>
                  <a:lnTo>
                    <a:pt x="3728" y="45"/>
                  </a:lnTo>
                  <a:cubicBezTo>
                    <a:pt x="3674" y="15"/>
                    <a:pt x="3617" y="1"/>
                    <a:pt x="356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4" name="Google Shape;3811;p88">
              <a:extLst>
                <a:ext uri="{FF2B5EF4-FFF2-40B4-BE49-F238E27FC236}">
                  <a16:creationId xmlns:a16="http://schemas.microsoft.com/office/drawing/2014/main" id="{1AE455AE-767B-D7D3-E1BB-9797747377AC}"/>
                </a:ext>
              </a:extLst>
            </p:cNvPr>
            <p:cNvSpPr/>
            <p:nvPr/>
          </p:nvSpPr>
          <p:spPr>
            <a:xfrm>
              <a:off x="4440025" y="1364950"/>
              <a:ext cx="83075" cy="147650"/>
            </a:xfrm>
            <a:custGeom>
              <a:avLst/>
              <a:gdLst/>
              <a:ahLst/>
              <a:cxnLst/>
              <a:rect l="l" t="t" r="r" b="b"/>
              <a:pathLst>
                <a:path w="3323" h="5906" extrusionOk="0">
                  <a:moveTo>
                    <a:pt x="3323" y="0"/>
                  </a:moveTo>
                  <a:lnTo>
                    <a:pt x="48" y="2000"/>
                  </a:lnTo>
                  <a:lnTo>
                    <a:pt x="1" y="5906"/>
                  </a:lnTo>
                  <a:lnTo>
                    <a:pt x="3323" y="3881"/>
                  </a:lnTo>
                  <a:lnTo>
                    <a:pt x="332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5" name="Google Shape;3812;p88">
              <a:extLst>
                <a:ext uri="{FF2B5EF4-FFF2-40B4-BE49-F238E27FC236}">
                  <a16:creationId xmlns:a16="http://schemas.microsoft.com/office/drawing/2014/main" id="{04CD397A-CE6E-0F0C-EF0E-246877B1D59F}"/>
                </a:ext>
              </a:extLst>
            </p:cNvPr>
            <p:cNvSpPr/>
            <p:nvPr/>
          </p:nvSpPr>
          <p:spPr>
            <a:xfrm>
              <a:off x="4432300" y="1357025"/>
              <a:ext cx="98550" cy="163325"/>
            </a:xfrm>
            <a:custGeom>
              <a:avLst/>
              <a:gdLst/>
              <a:ahLst/>
              <a:cxnLst/>
              <a:rect l="l" t="t" r="r" b="b"/>
              <a:pathLst>
                <a:path w="3942" h="6533" extrusionOk="0">
                  <a:moveTo>
                    <a:pt x="3310" y="877"/>
                  </a:moveTo>
                  <a:lnTo>
                    <a:pt x="3310" y="4020"/>
                  </a:lnTo>
                  <a:lnTo>
                    <a:pt x="631" y="5651"/>
                  </a:lnTo>
                  <a:lnTo>
                    <a:pt x="667" y="2496"/>
                  </a:lnTo>
                  <a:lnTo>
                    <a:pt x="3310" y="877"/>
                  </a:lnTo>
                  <a:close/>
                  <a:moveTo>
                    <a:pt x="3626" y="1"/>
                  </a:moveTo>
                  <a:cubicBezTo>
                    <a:pt x="3573" y="1"/>
                    <a:pt x="3517" y="14"/>
                    <a:pt x="3465" y="43"/>
                  </a:cubicBezTo>
                  <a:lnTo>
                    <a:pt x="191" y="2043"/>
                  </a:lnTo>
                  <a:cubicBezTo>
                    <a:pt x="95" y="2103"/>
                    <a:pt x="48" y="2210"/>
                    <a:pt x="48" y="2317"/>
                  </a:cubicBezTo>
                  <a:lnTo>
                    <a:pt x="0" y="6223"/>
                  </a:lnTo>
                  <a:cubicBezTo>
                    <a:pt x="0" y="6330"/>
                    <a:pt x="60" y="6437"/>
                    <a:pt x="167" y="6496"/>
                  </a:cubicBezTo>
                  <a:cubicBezTo>
                    <a:pt x="203" y="6520"/>
                    <a:pt x="262" y="6532"/>
                    <a:pt x="310" y="6532"/>
                  </a:cubicBezTo>
                  <a:cubicBezTo>
                    <a:pt x="369" y="6532"/>
                    <a:pt x="429" y="6520"/>
                    <a:pt x="476" y="6496"/>
                  </a:cubicBezTo>
                  <a:lnTo>
                    <a:pt x="3798" y="4472"/>
                  </a:lnTo>
                  <a:cubicBezTo>
                    <a:pt x="3894" y="4413"/>
                    <a:pt x="3941" y="4318"/>
                    <a:pt x="3941" y="4198"/>
                  </a:cubicBezTo>
                  <a:lnTo>
                    <a:pt x="3941" y="317"/>
                  </a:lnTo>
                  <a:cubicBezTo>
                    <a:pt x="3941" y="128"/>
                    <a:pt x="3792" y="1"/>
                    <a:pt x="362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6" name="Google Shape;3813;p88">
              <a:extLst>
                <a:ext uri="{FF2B5EF4-FFF2-40B4-BE49-F238E27FC236}">
                  <a16:creationId xmlns:a16="http://schemas.microsoft.com/office/drawing/2014/main" id="{A4C91221-DEC4-3A3D-1744-BD7E47D3086C}"/>
                </a:ext>
              </a:extLst>
            </p:cNvPr>
            <p:cNvSpPr/>
            <p:nvPr/>
          </p:nvSpPr>
          <p:spPr>
            <a:xfrm>
              <a:off x="4445100" y="1402700"/>
              <a:ext cx="180400" cy="153650"/>
            </a:xfrm>
            <a:custGeom>
              <a:avLst/>
              <a:gdLst/>
              <a:ahLst/>
              <a:cxnLst/>
              <a:rect l="l" t="t" r="r" b="b"/>
              <a:pathLst>
                <a:path w="7216" h="6146" extrusionOk="0">
                  <a:moveTo>
                    <a:pt x="2047" y="0"/>
                  </a:moveTo>
                  <a:cubicBezTo>
                    <a:pt x="1552" y="0"/>
                    <a:pt x="946" y="430"/>
                    <a:pt x="524" y="1133"/>
                  </a:cubicBezTo>
                  <a:cubicBezTo>
                    <a:pt x="0" y="2026"/>
                    <a:pt x="0" y="3014"/>
                    <a:pt x="524" y="3324"/>
                  </a:cubicBezTo>
                  <a:lnTo>
                    <a:pt x="5310" y="6146"/>
                  </a:lnTo>
                  <a:lnTo>
                    <a:pt x="7215" y="2943"/>
                  </a:lnTo>
                  <a:lnTo>
                    <a:pt x="6203" y="2348"/>
                  </a:lnTo>
                  <a:lnTo>
                    <a:pt x="2417" y="97"/>
                  </a:lnTo>
                  <a:cubicBezTo>
                    <a:pt x="2306" y="32"/>
                    <a:pt x="2180" y="0"/>
                    <a:pt x="2047" y="0"/>
                  </a:cubicBezTo>
                  <a:close/>
                </a:path>
              </a:pathLst>
            </a:custGeom>
            <a:solidFill>
              <a:srgbClr val="FAF1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7" name="Google Shape;3814;p88">
              <a:extLst>
                <a:ext uri="{FF2B5EF4-FFF2-40B4-BE49-F238E27FC236}">
                  <a16:creationId xmlns:a16="http://schemas.microsoft.com/office/drawing/2014/main" id="{B2C1FAC6-20DA-5AD6-AA78-DE9A81D940CC}"/>
                </a:ext>
              </a:extLst>
            </p:cNvPr>
            <p:cNvSpPr/>
            <p:nvPr/>
          </p:nvSpPr>
          <p:spPr>
            <a:xfrm>
              <a:off x="4435575" y="1394750"/>
              <a:ext cx="200650" cy="169350"/>
            </a:xfrm>
            <a:custGeom>
              <a:avLst/>
              <a:gdLst/>
              <a:ahLst/>
              <a:cxnLst/>
              <a:rect l="l" t="t" r="r" b="b"/>
              <a:pathLst>
                <a:path w="8026" h="6774" extrusionOk="0">
                  <a:moveTo>
                    <a:pt x="2418" y="1"/>
                  </a:moveTo>
                  <a:cubicBezTo>
                    <a:pt x="2191" y="1"/>
                    <a:pt x="1947" y="66"/>
                    <a:pt x="1703" y="201"/>
                  </a:cubicBezTo>
                  <a:cubicBezTo>
                    <a:pt x="1250" y="463"/>
                    <a:pt x="881" y="844"/>
                    <a:pt x="631" y="1296"/>
                  </a:cubicBezTo>
                  <a:cubicBezTo>
                    <a:pt x="0" y="2356"/>
                    <a:pt x="60" y="3499"/>
                    <a:pt x="750" y="3904"/>
                  </a:cubicBezTo>
                  <a:lnTo>
                    <a:pt x="5525" y="6738"/>
                  </a:lnTo>
                  <a:cubicBezTo>
                    <a:pt x="5572" y="6761"/>
                    <a:pt x="5632" y="6773"/>
                    <a:pt x="5691" y="6773"/>
                  </a:cubicBezTo>
                  <a:cubicBezTo>
                    <a:pt x="6013" y="6773"/>
                    <a:pt x="6120" y="6357"/>
                    <a:pt x="5846" y="6190"/>
                  </a:cubicBezTo>
                  <a:lnTo>
                    <a:pt x="1072" y="3356"/>
                  </a:lnTo>
                  <a:cubicBezTo>
                    <a:pt x="750" y="3166"/>
                    <a:pt x="715" y="2404"/>
                    <a:pt x="1179" y="1606"/>
                  </a:cubicBezTo>
                  <a:cubicBezTo>
                    <a:pt x="1369" y="1249"/>
                    <a:pt x="1655" y="963"/>
                    <a:pt x="2000" y="749"/>
                  </a:cubicBezTo>
                  <a:cubicBezTo>
                    <a:pt x="2100" y="699"/>
                    <a:pt x="2267" y="627"/>
                    <a:pt x="2433" y="627"/>
                  </a:cubicBezTo>
                  <a:cubicBezTo>
                    <a:pt x="2505" y="627"/>
                    <a:pt x="2578" y="641"/>
                    <a:pt x="2643" y="677"/>
                  </a:cubicBezTo>
                  <a:lnTo>
                    <a:pt x="7430" y="3511"/>
                  </a:lnTo>
                  <a:cubicBezTo>
                    <a:pt x="7480" y="3537"/>
                    <a:pt x="7530" y="3549"/>
                    <a:pt x="7577" y="3549"/>
                  </a:cubicBezTo>
                  <a:cubicBezTo>
                    <a:pt x="7849" y="3549"/>
                    <a:pt x="8025" y="3158"/>
                    <a:pt x="7751" y="2975"/>
                  </a:cubicBezTo>
                  <a:lnTo>
                    <a:pt x="2953" y="142"/>
                  </a:lnTo>
                  <a:cubicBezTo>
                    <a:pt x="2794" y="48"/>
                    <a:pt x="2612" y="1"/>
                    <a:pt x="241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8" name="Google Shape;3815;p88">
              <a:extLst>
                <a:ext uri="{FF2B5EF4-FFF2-40B4-BE49-F238E27FC236}">
                  <a16:creationId xmlns:a16="http://schemas.microsoft.com/office/drawing/2014/main" id="{B7615AD5-6334-B5D8-EBB0-3331CEA3F4D9}"/>
                </a:ext>
              </a:extLst>
            </p:cNvPr>
            <p:cNvSpPr/>
            <p:nvPr/>
          </p:nvSpPr>
          <p:spPr>
            <a:xfrm>
              <a:off x="4557000" y="1466350"/>
              <a:ext cx="92900" cy="101625"/>
            </a:xfrm>
            <a:custGeom>
              <a:avLst/>
              <a:gdLst/>
              <a:ahLst/>
              <a:cxnLst/>
              <a:rect l="l" t="t" r="r" b="b"/>
              <a:pathLst>
                <a:path w="3716" h="4065" extrusionOk="0">
                  <a:moveTo>
                    <a:pt x="2450" y="630"/>
                  </a:moveTo>
                  <a:cubicBezTo>
                    <a:pt x="2528" y="630"/>
                    <a:pt x="2598" y="647"/>
                    <a:pt x="2656" y="683"/>
                  </a:cubicBezTo>
                  <a:cubicBezTo>
                    <a:pt x="2978" y="873"/>
                    <a:pt x="3013" y="1635"/>
                    <a:pt x="2549" y="2433"/>
                  </a:cubicBezTo>
                  <a:cubicBezTo>
                    <a:pt x="2346" y="2790"/>
                    <a:pt x="2061" y="3088"/>
                    <a:pt x="1704" y="3302"/>
                  </a:cubicBezTo>
                  <a:cubicBezTo>
                    <a:pt x="1549" y="3391"/>
                    <a:pt x="1398" y="3433"/>
                    <a:pt x="1273" y="3433"/>
                  </a:cubicBezTo>
                  <a:cubicBezTo>
                    <a:pt x="1195" y="3433"/>
                    <a:pt x="1127" y="3417"/>
                    <a:pt x="1073" y="3385"/>
                  </a:cubicBezTo>
                  <a:cubicBezTo>
                    <a:pt x="739" y="3195"/>
                    <a:pt x="703" y="2433"/>
                    <a:pt x="1180" y="1635"/>
                  </a:cubicBezTo>
                  <a:cubicBezTo>
                    <a:pt x="1370" y="1278"/>
                    <a:pt x="1656" y="980"/>
                    <a:pt x="2013" y="766"/>
                  </a:cubicBezTo>
                  <a:cubicBezTo>
                    <a:pt x="2169" y="677"/>
                    <a:pt x="2320" y="630"/>
                    <a:pt x="2450" y="630"/>
                  </a:cubicBezTo>
                  <a:close/>
                  <a:moveTo>
                    <a:pt x="2453" y="0"/>
                  </a:moveTo>
                  <a:cubicBezTo>
                    <a:pt x="2218" y="0"/>
                    <a:pt x="1963" y="72"/>
                    <a:pt x="1704" y="218"/>
                  </a:cubicBezTo>
                  <a:cubicBezTo>
                    <a:pt x="1251" y="480"/>
                    <a:pt x="882" y="861"/>
                    <a:pt x="632" y="1314"/>
                  </a:cubicBezTo>
                  <a:cubicBezTo>
                    <a:pt x="1" y="2373"/>
                    <a:pt x="60" y="3528"/>
                    <a:pt x="751" y="3933"/>
                  </a:cubicBezTo>
                  <a:cubicBezTo>
                    <a:pt x="906" y="4016"/>
                    <a:pt x="1084" y="4064"/>
                    <a:pt x="1275" y="4064"/>
                  </a:cubicBezTo>
                  <a:cubicBezTo>
                    <a:pt x="1537" y="4064"/>
                    <a:pt x="1787" y="3981"/>
                    <a:pt x="2013" y="3850"/>
                  </a:cubicBezTo>
                  <a:cubicBezTo>
                    <a:pt x="2466" y="3588"/>
                    <a:pt x="2835" y="3207"/>
                    <a:pt x="3085" y="2754"/>
                  </a:cubicBezTo>
                  <a:cubicBezTo>
                    <a:pt x="3716" y="1695"/>
                    <a:pt x="3656" y="540"/>
                    <a:pt x="2966" y="135"/>
                  </a:cubicBezTo>
                  <a:cubicBezTo>
                    <a:pt x="2813" y="46"/>
                    <a:pt x="2639" y="0"/>
                    <a:pt x="245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9" name="Google Shape;3816;p88">
              <a:extLst>
                <a:ext uri="{FF2B5EF4-FFF2-40B4-BE49-F238E27FC236}">
                  <a16:creationId xmlns:a16="http://schemas.microsoft.com/office/drawing/2014/main" id="{9C68B299-967F-73C8-2D26-79189CE6AA06}"/>
                </a:ext>
              </a:extLst>
            </p:cNvPr>
            <p:cNvSpPr/>
            <p:nvPr/>
          </p:nvSpPr>
          <p:spPr>
            <a:xfrm>
              <a:off x="4570400" y="1477100"/>
              <a:ext cx="172075" cy="148025"/>
            </a:xfrm>
            <a:custGeom>
              <a:avLst/>
              <a:gdLst/>
              <a:ahLst/>
              <a:cxnLst/>
              <a:rect l="l" t="t" r="r" b="b"/>
              <a:pathLst>
                <a:path w="6883" h="5921" extrusionOk="0">
                  <a:moveTo>
                    <a:pt x="2047" y="1"/>
                  </a:moveTo>
                  <a:cubicBezTo>
                    <a:pt x="1553" y="1"/>
                    <a:pt x="946" y="431"/>
                    <a:pt x="525" y="1134"/>
                  </a:cubicBezTo>
                  <a:cubicBezTo>
                    <a:pt x="1" y="2039"/>
                    <a:pt x="1" y="3015"/>
                    <a:pt x="525" y="3325"/>
                  </a:cubicBezTo>
                  <a:lnTo>
                    <a:pt x="4989" y="5920"/>
                  </a:lnTo>
                  <a:lnTo>
                    <a:pt x="6883" y="2705"/>
                  </a:lnTo>
                  <a:lnTo>
                    <a:pt x="5882" y="2122"/>
                  </a:lnTo>
                  <a:lnTo>
                    <a:pt x="2418" y="98"/>
                  </a:lnTo>
                  <a:cubicBezTo>
                    <a:pt x="2306" y="32"/>
                    <a:pt x="2181" y="1"/>
                    <a:pt x="2047"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0" name="Google Shape;3817;p88">
              <a:extLst>
                <a:ext uri="{FF2B5EF4-FFF2-40B4-BE49-F238E27FC236}">
                  <a16:creationId xmlns:a16="http://schemas.microsoft.com/office/drawing/2014/main" id="{FF850FF7-FBF3-5299-D356-4DC00DF768E8}"/>
                </a:ext>
              </a:extLst>
            </p:cNvPr>
            <p:cNvSpPr/>
            <p:nvPr/>
          </p:nvSpPr>
          <p:spPr>
            <a:xfrm>
              <a:off x="4560875" y="1469450"/>
              <a:ext cx="193875" cy="163700"/>
            </a:xfrm>
            <a:custGeom>
              <a:avLst/>
              <a:gdLst/>
              <a:ahLst/>
              <a:cxnLst/>
              <a:rect l="l" t="t" r="r" b="b"/>
              <a:pathLst>
                <a:path w="7755" h="6548" extrusionOk="0">
                  <a:moveTo>
                    <a:pt x="2425" y="0"/>
                  </a:moveTo>
                  <a:cubicBezTo>
                    <a:pt x="1817" y="0"/>
                    <a:pt x="1113" y="476"/>
                    <a:pt x="632" y="1285"/>
                  </a:cubicBezTo>
                  <a:cubicBezTo>
                    <a:pt x="1" y="2345"/>
                    <a:pt x="60" y="3500"/>
                    <a:pt x="751" y="3904"/>
                  </a:cubicBezTo>
                  <a:lnTo>
                    <a:pt x="5216" y="6500"/>
                  </a:lnTo>
                  <a:cubicBezTo>
                    <a:pt x="5263" y="6536"/>
                    <a:pt x="5311" y="6548"/>
                    <a:pt x="5370" y="6548"/>
                  </a:cubicBezTo>
                  <a:lnTo>
                    <a:pt x="5370" y="6536"/>
                  </a:lnTo>
                  <a:cubicBezTo>
                    <a:pt x="5375" y="6536"/>
                    <a:pt x="5379" y="6536"/>
                    <a:pt x="5384" y="6536"/>
                  </a:cubicBezTo>
                  <a:cubicBezTo>
                    <a:pt x="5695" y="6536"/>
                    <a:pt x="5807" y="6117"/>
                    <a:pt x="5537" y="5952"/>
                  </a:cubicBezTo>
                  <a:lnTo>
                    <a:pt x="1072" y="3357"/>
                  </a:lnTo>
                  <a:cubicBezTo>
                    <a:pt x="739" y="3166"/>
                    <a:pt x="715" y="2380"/>
                    <a:pt x="1179" y="1606"/>
                  </a:cubicBezTo>
                  <a:cubicBezTo>
                    <a:pt x="1550" y="973"/>
                    <a:pt x="2072" y="626"/>
                    <a:pt x="2432" y="626"/>
                  </a:cubicBezTo>
                  <a:cubicBezTo>
                    <a:pt x="2512" y="626"/>
                    <a:pt x="2584" y="643"/>
                    <a:pt x="2644" y="678"/>
                  </a:cubicBezTo>
                  <a:lnTo>
                    <a:pt x="7109" y="3285"/>
                  </a:lnTo>
                  <a:cubicBezTo>
                    <a:pt x="7171" y="3328"/>
                    <a:pt x="7233" y="3346"/>
                    <a:pt x="7290" y="3346"/>
                  </a:cubicBezTo>
                  <a:cubicBezTo>
                    <a:pt x="7573" y="3346"/>
                    <a:pt x="7755" y="2908"/>
                    <a:pt x="7418" y="2749"/>
                  </a:cubicBezTo>
                  <a:lnTo>
                    <a:pt x="2953" y="142"/>
                  </a:lnTo>
                  <a:cubicBezTo>
                    <a:pt x="2793" y="46"/>
                    <a:pt x="2613" y="0"/>
                    <a:pt x="242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1" name="Google Shape;3818;p88">
              <a:extLst>
                <a:ext uri="{FF2B5EF4-FFF2-40B4-BE49-F238E27FC236}">
                  <a16:creationId xmlns:a16="http://schemas.microsoft.com/office/drawing/2014/main" id="{95D7FDF2-C5FE-9A7C-610D-0DD2F6009902}"/>
                </a:ext>
              </a:extLst>
            </p:cNvPr>
            <p:cNvSpPr/>
            <p:nvPr/>
          </p:nvSpPr>
          <p:spPr>
            <a:xfrm>
              <a:off x="4674300" y="1535150"/>
              <a:ext cx="92875" cy="101875"/>
            </a:xfrm>
            <a:custGeom>
              <a:avLst/>
              <a:gdLst/>
              <a:ahLst/>
              <a:cxnLst/>
              <a:rect l="l" t="t" r="r" b="b"/>
              <a:pathLst>
                <a:path w="3715" h="4075" extrusionOk="0">
                  <a:moveTo>
                    <a:pt x="2441" y="633"/>
                  </a:moveTo>
                  <a:cubicBezTo>
                    <a:pt x="2512" y="633"/>
                    <a:pt x="2584" y="645"/>
                    <a:pt x="2643" y="681"/>
                  </a:cubicBezTo>
                  <a:cubicBezTo>
                    <a:pt x="2965" y="872"/>
                    <a:pt x="3000" y="1645"/>
                    <a:pt x="2536" y="2443"/>
                  </a:cubicBezTo>
                  <a:cubicBezTo>
                    <a:pt x="2346" y="2788"/>
                    <a:pt x="2048" y="3098"/>
                    <a:pt x="1703" y="3300"/>
                  </a:cubicBezTo>
                  <a:cubicBezTo>
                    <a:pt x="1547" y="3390"/>
                    <a:pt x="1395" y="3437"/>
                    <a:pt x="1266" y="3437"/>
                  </a:cubicBezTo>
                  <a:cubicBezTo>
                    <a:pt x="1188" y="3437"/>
                    <a:pt x="1118" y="3420"/>
                    <a:pt x="1060" y="3384"/>
                  </a:cubicBezTo>
                  <a:cubicBezTo>
                    <a:pt x="738" y="3193"/>
                    <a:pt x="702" y="2431"/>
                    <a:pt x="1167" y="1634"/>
                  </a:cubicBezTo>
                  <a:cubicBezTo>
                    <a:pt x="1369" y="1276"/>
                    <a:pt x="1655" y="979"/>
                    <a:pt x="2000" y="764"/>
                  </a:cubicBezTo>
                  <a:cubicBezTo>
                    <a:pt x="2131" y="693"/>
                    <a:pt x="2286" y="645"/>
                    <a:pt x="2441" y="633"/>
                  </a:cubicBezTo>
                  <a:close/>
                  <a:moveTo>
                    <a:pt x="2444" y="1"/>
                  </a:moveTo>
                  <a:cubicBezTo>
                    <a:pt x="2210" y="1"/>
                    <a:pt x="1958" y="73"/>
                    <a:pt x="1703" y="217"/>
                  </a:cubicBezTo>
                  <a:cubicBezTo>
                    <a:pt x="1262" y="479"/>
                    <a:pt x="893" y="860"/>
                    <a:pt x="631" y="1312"/>
                  </a:cubicBezTo>
                  <a:cubicBezTo>
                    <a:pt x="0" y="2372"/>
                    <a:pt x="60" y="3527"/>
                    <a:pt x="750" y="3931"/>
                  </a:cubicBezTo>
                  <a:cubicBezTo>
                    <a:pt x="905" y="4027"/>
                    <a:pt x="1095" y="4074"/>
                    <a:pt x="1274" y="4074"/>
                  </a:cubicBezTo>
                  <a:cubicBezTo>
                    <a:pt x="1536" y="4062"/>
                    <a:pt x="1786" y="3991"/>
                    <a:pt x="2012" y="3860"/>
                  </a:cubicBezTo>
                  <a:cubicBezTo>
                    <a:pt x="2465" y="3586"/>
                    <a:pt x="2834" y="3205"/>
                    <a:pt x="3096" y="2753"/>
                  </a:cubicBezTo>
                  <a:cubicBezTo>
                    <a:pt x="3715" y="1693"/>
                    <a:pt x="3667" y="550"/>
                    <a:pt x="2977" y="145"/>
                  </a:cubicBezTo>
                  <a:cubicBezTo>
                    <a:pt x="2816" y="49"/>
                    <a:pt x="2636" y="1"/>
                    <a:pt x="244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2" name="Google Shape;3819;p88">
              <a:extLst>
                <a:ext uri="{FF2B5EF4-FFF2-40B4-BE49-F238E27FC236}">
                  <a16:creationId xmlns:a16="http://schemas.microsoft.com/office/drawing/2014/main" id="{FAF88C1A-89BD-E80C-771E-ECB24F7AD4CF}"/>
                </a:ext>
              </a:extLst>
            </p:cNvPr>
            <p:cNvSpPr/>
            <p:nvPr/>
          </p:nvSpPr>
          <p:spPr>
            <a:xfrm>
              <a:off x="4686200" y="1545125"/>
              <a:ext cx="172350" cy="148150"/>
            </a:xfrm>
            <a:custGeom>
              <a:avLst/>
              <a:gdLst/>
              <a:ahLst/>
              <a:cxnLst/>
              <a:rect l="l" t="t" r="r" b="b"/>
              <a:pathLst>
                <a:path w="6894" h="5926" extrusionOk="0">
                  <a:moveTo>
                    <a:pt x="2068" y="0"/>
                  </a:moveTo>
                  <a:cubicBezTo>
                    <a:pt x="1569" y="0"/>
                    <a:pt x="951" y="431"/>
                    <a:pt x="536" y="1139"/>
                  </a:cubicBezTo>
                  <a:cubicBezTo>
                    <a:pt x="0" y="2032"/>
                    <a:pt x="0" y="3009"/>
                    <a:pt x="536" y="3318"/>
                  </a:cubicBezTo>
                  <a:lnTo>
                    <a:pt x="5001" y="5926"/>
                  </a:lnTo>
                  <a:lnTo>
                    <a:pt x="6894" y="2699"/>
                  </a:lnTo>
                  <a:lnTo>
                    <a:pt x="5894" y="2116"/>
                  </a:lnTo>
                  <a:lnTo>
                    <a:pt x="2429" y="92"/>
                  </a:lnTo>
                  <a:cubicBezTo>
                    <a:pt x="2321" y="30"/>
                    <a:pt x="2198" y="0"/>
                    <a:pt x="2068" y="0"/>
                  </a:cubicBezTo>
                  <a:close/>
                </a:path>
              </a:pathLst>
            </a:custGeom>
            <a:solidFill>
              <a:srgbClr val="FAF1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3" name="Google Shape;3820;p88">
              <a:extLst>
                <a:ext uri="{FF2B5EF4-FFF2-40B4-BE49-F238E27FC236}">
                  <a16:creationId xmlns:a16="http://schemas.microsoft.com/office/drawing/2014/main" id="{6599FDDE-D7B6-8891-01DA-388F430D3567}"/>
                </a:ext>
              </a:extLst>
            </p:cNvPr>
            <p:cNvSpPr/>
            <p:nvPr/>
          </p:nvSpPr>
          <p:spPr>
            <a:xfrm>
              <a:off x="4676975" y="1537325"/>
              <a:ext cx="193800" cy="163700"/>
            </a:xfrm>
            <a:custGeom>
              <a:avLst/>
              <a:gdLst/>
              <a:ahLst/>
              <a:cxnLst/>
              <a:rect l="l" t="t" r="r" b="b"/>
              <a:pathLst>
                <a:path w="7752" h="6548" extrusionOk="0">
                  <a:moveTo>
                    <a:pt x="2425" y="0"/>
                  </a:moveTo>
                  <a:cubicBezTo>
                    <a:pt x="1817" y="0"/>
                    <a:pt x="1113" y="478"/>
                    <a:pt x="631" y="1297"/>
                  </a:cubicBezTo>
                  <a:cubicBezTo>
                    <a:pt x="0" y="2356"/>
                    <a:pt x="60" y="3499"/>
                    <a:pt x="750" y="3904"/>
                  </a:cubicBezTo>
                  <a:lnTo>
                    <a:pt x="5203" y="6511"/>
                  </a:lnTo>
                  <a:cubicBezTo>
                    <a:pt x="5251" y="6535"/>
                    <a:pt x="5310" y="6547"/>
                    <a:pt x="5370" y="6547"/>
                  </a:cubicBezTo>
                  <a:cubicBezTo>
                    <a:pt x="5374" y="6547"/>
                    <a:pt x="5379" y="6547"/>
                    <a:pt x="5383" y="6547"/>
                  </a:cubicBezTo>
                  <a:cubicBezTo>
                    <a:pt x="5695" y="6547"/>
                    <a:pt x="5807" y="6128"/>
                    <a:pt x="5525" y="5964"/>
                  </a:cubicBezTo>
                  <a:lnTo>
                    <a:pt x="1072" y="3356"/>
                  </a:lnTo>
                  <a:cubicBezTo>
                    <a:pt x="738" y="3178"/>
                    <a:pt x="715" y="2392"/>
                    <a:pt x="1179" y="1606"/>
                  </a:cubicBezTo>
                  <a:cubicBezTo>
                    <a:pt x="1548" y="975"/>
                    <a:pt x="2067" y="637"/>
                    <a:pt x="2427" y="637"/>
                  </a:cubicBezTo>
                  <a:cubicBezTo>
                    <a:pt x="2509" y="637"/>
                    <a:pt x="2582" y="654"/>
                    <a:pt x="2643" y="689"/>
                  </a:cubicBezTo>
                  <a:lnTo>
                    <a:pt x="7108" y="3285"/>
                  </a:lnTo>
                  <a:cubicBezTo>
                    <a:pt x="7173" y="3331"/>
                    <a:pt x="7237" y="3350"/>
                    <a:pt x="7296" y="3350"/>
                  </a:cubicBezTo>
                  <a:cubicBezTo>
                    <a:pt x="7575" y="3350"/>
                    <a:pt x="7752" y="2916"/>
                    <a:pt x="7418" y="2749"/>
                  </a:cubicBezTo>
                  <a:lnTo>
                    <a:pt x="2953" y="142"/>
                  </a:lnTo>
                  <a:cubicBezTo>
                    <a:pt x="2793" y="46"/>
                    <a:pt x="2613" y="0"/>
                    <a:pt x="242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4" name="Google Shape;3821;p88">
              <a:extLst>
                <a:ext uri="{FF2B5EF4-FFF2-40B4-BE49-F238E27FC236}">
                  <a16:creationId xmlns:a16="http://schemas.microsoft.com/office/drawing/2014/main" id="{1AB9C557-FFB6-7F21-53B4-50AFC1A8A49B}"/>
                </a:ext>
              </a:extLst>
            </p:cNvPr>
            <p:cNvSpPr/>
            <p:nvPr/>
          </p:nvSpPr>
          <p:spPr>
            <a:xfrm>
              <a:off x="4790375" y="1603275"/>
              <a:ext cx="92900" cy="101600"/>
            </a:xfrm>
            <a:custGeom>
              <a:avLst/>
              <a:gdLst/>
              <a:ahLst/>
              <a:cxnLst/>
              <a:rect l="l" t="t" r="r" b="b"/>
              <a:pathLst>
                <a:path w="3716" h="4064" extrusionOk="0">
                  <a:moveTo>
                    <a:pt x="2479" y="632"/>
                  </a:moveTo>
                  <a:cubicBezTo>
                    <a:pt x="2538" y="632"/>
                    <a:pt x="2595" y="653"/>
                    <a:pt x="2644" y="683"/>
                  </a:cubicBezTo>
                  <a:cubicBezTo>
                    <a:pt x="2977" y="873"/>
                    <a:pt x="3001" y="1635"/>
                    <a:pt x="2536" y="2433"/>
                  </a:cubicBezTo>
                  <a:cubicBezTo>
                    <a:pt x="2346" y="2790"/>
                    <a:pt x="2048" y="3088"/>
                    <a:pt x="1703" y="3302"/>
                  </a:cubicBezTo>
                  <a:cubicBezTo>
                    <a:pt x="1548" y="3390"/>
                    <a:pt x="1398" y="3433"/>
                    <a:pt x="1269" y="3433"/>
                  </a:cubicBezTo>
                  <a:cubicBezTo>
                    <a:pt x="1190" y="3433"/>
                    <a:pt x="1119" y="3417"/>
                    <a:pt x="1060" y="3385"/>
                  </a:cubicBezTo>
                  <a:cubicBezTo>
                    <a:pt x="739" y="3195"/>
                    <a:pt x="703" y="2421"/>
                    <a:pt x="1167" y="1635"/>
                  </a:cubicBezTo>
                  <a:cubicBezTo>
                    <a:pt x="1370" y="1278"/>
                    <a:pt x="1655" y="980"/>
                    <a:pt x="2001" y="766"/>
                  </a:cubicBezTo>
                  <a:cubicBezTo>
                    <a:pt x="2132" y="683"/>
                    <a:pt x="2286" y="635"/>
                    <a:pt x="2441" y="635"/>
                  </a:cubicBezTo>
                  <a:cubicBezTo>
                    <a:pt x="2454" y="633"/>
                    <a:pt x="2467" y="632"/>
                    <a:pt x="2479" y="632"/>
                  </a:cubicBezTo>
                  <a:close/>
                  <a:moveTo>
                    <a:pt x="2444" y="0"/>
                  </a:moveTo>
                  <a:cubicBezTo>
                    <a:pt x="2208" y="0"/>
                    <a:pt x="1955" y="72"/>
                    <a:pt x="1703" y="218"/>
                  </a:cubicBezTo>
                  <a:cubicBezTo>
                    <a:pt x="1251" y="480"/>
                    <a:pt x="882" y="861"/>
                    <a:pt x="620" y="1314"/>
                  </a:cubicBezTo>
                  <a:cubicBezTo>
                    <a:pt x="0" y="2373"/>
                    <a:pt x="60" y="3528"/>
                    <a:pt x="739" y="3921"/>
                  </a:cubicBezTo>
                  <a:cubicBezTo>
                    <a:pt x="905" y="4016"/>
                    <a:pt x="1084" y="4064"/>
                    <a:pt x="1263" y="4064"/>
                  </a:cubicBezTo>
                  <a:cubicBezTo>
                    <a:pt x="1524" y="4064"/>
                    <a:pt x="1786" y="3981"/>
                    <a:pt x="2013" y="3850"/>
                  </a:cubicBezTo>
                  <a:cubicBezTo>
                    <a:pt x="2453" y="3588"/>
                    <a:pt x="2822" y="3207"/>
                    <a:pt x="3084" y="2754"/>
                  </a:cubicBezTo>
                  <a:cubicBezTo>
                    <a:pt x="3715" y="1695"/>
                    <a:pt x="3656" y="540"/>
                    <a:pt x="2965" y="135"/>
                  </a:cubicBezTo>
                  <a:cubicBezTo>
                    <a:pt x="2807" y="45"/>
                    <a:pt x="2631" y="0"/>
                    <a:pt x="2444"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5" name="Google Shape;3822;p88">
              <a:extLst>
                <a:ext uri="{FF2B5EF4-FFF2-40B4-BE49-F238E27FC236}">
                  <a16:creationId xmlns:a16="http://schemas.microsoft.com/office/drawing/2014/main" id="{259E9652-5E54-C535-98DF-8635059883FB}"/>
                </a:ext>
              </a:extLst>
            </p:cNvPr>
            <p:cNvSpPr/>
            <p:nvPr/>
          </p:nvSpPr>
          <p:spPr>
            <a:xfrm>
              <a:off x="4799600" y="1611125"/>
              <a:ext cx="74450" cy="86000"/>
            </a:xfrm>
            <a:custGeom>
              <a:avLst/>
              <a:gdLst/>
              <a:ahLst/>
              <a:cxnLst/>
              <a:rect l="l" t="t" r="r" b="b"/>
              <a:pathLst>
                <a:path w="2978" h="3440" extrusionOk="0">
                  <a:moveTo>
                    <a:pt x="2079" y="0"/>
                  </a:moveTo>
                  <a:cubicBezTo>
                    <a:pt x="1577" y="0"/>
                    <a:pt x="952" y="446"/>
                    <a:pt x="536" y="1154"/>
                  </a:cubicBezTo>
                  <a:cubicBezTo>
                    <a:pt x="1" y="2047"/>
                    <a:pt x="1" y="3036"/>
                    <a:pt x="536" y="3345"/>
                  </a:cubicBezTo>
                  <a:cubicBezTo>
                    <a:pt x="645" y="3409"/>
                    <a:pt x="767" y="3440"/>
                    <a:pt x="897" y="3440"/>
                  </a:cubicBezTo>
                  <a:cubicBezTo>
                    <a:pt x="1396" y="3440"/>
                    <a:pt x="2016" y="2991"/>
                    <a:pt x="2441" y="2274"/>
                  </a:cubicBezTo>
                  <a:cubicBezTo>
                    <a:pt x="2977" y="1381"/>
                    <a:pt x="2965" y="404"/>
                    <a:pt x="2441" y="95"/>
                  </a:cubicBezTo>
                  <a:cubicBezTo>
                    <a:pt x="2333" y="31"/>
                    <a:pt x="2210" y="0"/>
                    <a:pt x="2079"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6" name="Google Shape;3823;p88">
              <a:extLst>
                <a:ext uri="{FF2B5EF4-FFF2-40B4-BE49-F238E27FC236}">
                  <a16:creationId xmlns:a16="http://schemas.microsoft.com/office/drawing/2014/main" id="{F42D9E75-5C2A-207A-B6CA-DC7B7E154097}"/>
                </a:ext>
              </a:extLst>
            </p:cNvPr>
            <p:cNvSpPr/>
            <p:nvPr/>
          </p:nvSpPr>
          <p:spPr>
            <a:xfrm>
              <a:off x="4815375" y="1627450"/>
              <a:ext cx="46450" cy="55275"/>
            </a:xfrm>
            <a:custGeom>
              <a:avLst/>
              <a:gdLst/>
              <a:ahLst/>
              <a:cxnLst/>
              <a:rect l="l" t="t" r="r" b="b"/>
              <a:pathLst>
                <a:path w="1858" h="2211" extrusionOk="0">
                  <a:moveTo>
                    <a:pt x="1358" y="1"/>
                  </a:moveTo>
                  <a:cubicBezTo>
                    <a:pt x="1049" y="1"/>
                    <a:pt x="642" y="309"/>
                    <a:pt x="370" y="775"/>
                  </a:cubicBezTo>
                  <a:cubicBezTo>
                    <a:pt x="24" y="1347"/>
                    <a:pt x="1" y="1978"/>
                    <a:pt x="310" y="2156"/>
                  </a:cubicBezTo>
                  <a:cubicBezTo>
                    <a:pt x="369" y="2193"/>
                    <a:pt x="436" y="2210"/>
                    <a:pt x="509" y="2210"/>
                  </a:cubicBezTo>
                  <a:cubicBezTo>
                    <a:pt x="814" y="2210"/>
                    <a:pt x="1210" y="1902"/>
                    <a:pt x="1489" y="1430"/>
                  </a:cubicBezTo>
                  <a:cubicBezTo>
                    <a:pt x="1834" y="859"/>
                    <a:pt x="1858" y="228"/>
                    <a:pt x="1548" y="49"/>
                  </a:cubicBezTo>
                  <a:cubicBezTo>
                    <a:pt x="1492" y="16"/>
                    <a:pt x="1427" y="1"/>
                    <a:pt x="135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7" name="Google Shape;3824;p88">
              <a:extLst>
                <a:ext uri="{FF2B5EF4-FFF2-40B4-BE49-F238E27FC236}">
                  <a16:creationId xmlns:a16="http://schemas.microsoft.com/office/drawing/2014/main" id="{710BF0BC-CEA3-35D2-FCF1-DFD2F90BE406}"/>
                </a:ext>
              </a:extLst>
            </p:cNvPr>
            <p:cNvSpPr/>
            <p:nvPr/>
          </p:nvSpPr>
          <p:spPr>
            <a:xfrm>
              <a:off x="4790075" y="1600200"/>
              <a:ext cx="114625" cy="131475"/>
            </a:xfrm>
            <a:custGeom>
              <a:avLst/>
              <a:gdLst/>
              <a:ahLst/>
              <a:cxnLst/>
              <a:rect l="l" t="t" r="r" b="b"/>
              <a:pathLst>
                <a:path w="4585" h="5259" extrusionOk="0">
                  <a:moveTo>
                    <a:pt x="2700" y="0"/>
                  </a:moveTo>
                  <a:cubicBezTo>
                    <a:pt x="2043" y="0"/>
                    <a:pt x="1245" y="567"/>
                    <a:pt x="691" y="1496"/>
                  </a:cubicBezTo>
                  <a:cubicBezTo>
                    <a:pt x="1" y="2675"/>
                    <a:pt x="1" y="3961"/>
                    <a:pt x="691" y="4366"/>
                  </a:cubicBezTo>
                  <a:lnTo>
                    <a:pt x="2084" y="5259"/>
                  </a:lnTo>
                  <a:lnTo>
                    <a:pt x="4584" y="1032"/>
                  </a:lnTo>
                  <a:lnTo>
                    <a:pt x="3275" y="258"/>
                  </a:lnTo>
                  <a:lnTo>
                    <a:pt x="3191" y="127"/>
                  </a:lnTo>
                  <a:cubicBezTo>
                    <a:pt x="3043" y="41"/>
                    <a:pt x="2876" y="0"/>
                    <a:pt x="2700"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8" name="Google Shape;3825;p88">
              <a:extLst>
                <a:ext uri="{FF2B5EF4-FFF2-40B4-BE49-F238E27FC236}">
                  <a16:creationId xmlns:a16="http://schemas.microsoft.com/office/drawing/2014/main" id="{B27B6F8A-8FAF-B539-D124-4E42396FC95C}"/>
                </a:ext>
              </a:extLst>
            </p:cNvPr>
            <p:cNvSpPr/>
            <p:nvPr/>
          </p:nvSpPr>
          <p:spPr>
            <a:xfrm>
              <a:off x="4780550" y="1592150"/>
              <a:ext cx="135950" cy="147550"/>
            </a:xfrm>
            <a:custGeom>
              <a:avLst/>
              <a:gdLst/>
              <a:ahLst/>
              <a:cxnLst/>
              <a:rect l="l" t="t" r="r" b="b"/>
              <a:pathLst>
                <a:path w="5438" h="5902" extrusionOk="0">
                  <a:moveTo>
                    <a:pt x="3078" y="0"/>
                  </a:moveTo>
                  <a:cubicBezTo>
                    <a:pt x="2791" y="0"/>
                    <a:pt x="2483" y="88"/>
                    <a:pt x="2167" y="258"/>
                  </a:cubicBezTo>
                  <a:cubicBezTo>
                    <a:pt x="1596" y="592"/>
                    <a:pt x="1120" y="1080"/>
                    <a:pt x="798" y="1651"/>
                  </a:cubicBezTo>
                  <a:cubicBezTo>
                    <a:pt x="1" y="3009"/>
                    <a:pt x="60" y="4461"/>
                    <a:pt x="905" y="4949"/>
                  </a:cubicBezTo>
                  <a:lnTo>
                    <a:pt x="2298" y="5842"/>
                  </a:lnTo>
                  <a:cubicBezTo>
                    <a:pt x="2346" y="5878"/>
                    <a:pt x="2406" y="5902"/>
                    <a:pt x="2465" y="5902"/>
                  </a:cubicBezTo>
                  <a:lnTo>
                    <a:pt x="2477" y="5902"/>
                  </a:lnTo>
                  <a:cubicBezTo>
                    <a:pt x="2787" y="5902"/>
                    <a:pt x="2906" y="5485"/>
                    <a:pt x="2644" y="5319"/>
                  </a:cubicBezTo>
                  <a:lnTo>
                    <a:pt x="1239" y="4414"/>
                  </a:lnTo>
                  <a:cubicBezTo>
                    <a:pt x="715" y="4104"/>
                    <a:pt x="763" y="2961"/>
                    <a:pt x="1346" y="1973"/>
                  </a:cubicBezTo>
                  <a:cubicBezTo>
                    <a:pt x="1608" y="1485"/>
                    <a:pt x="2001" y="1092"/>
                    <a:pt x="2477" y="806"/>
                  </a:cubicBezTo>
                  <a:cubicBezTo>
                    <a:pt x="2613" y="726"/>
                    <a:pt x="2841" y="630"/>
                    <a:pt x="3074" y="630"/>
                  </a:cubicBezTo>
                  <a:cubicBezTo>
                    <a:pt x="3187" y="630"/>
                    <a:pt x="3301" y="652"/>
                    <a:pt x="3406" y="711"/>
                  </a:cubicBezTo>
                  <a:lnTo>
                    <a:pt x="4799" y="1616"/>
                  </a:lnTo>
                  <a:cubicBezTo>
                    <a:pt x="4860" y="1657"/>
                    <a:pt x="4922" y="1675"/>
                    <a:pt x="4979" y="1675"/>
                  </a:cubicBezTo>
                  <a:cubicBezTo>
                    <a:pt x="5254" y="1675"/>
                    <a:pt x="5438" y="1267"/>
                    <a:pt x="5132" y="1080"/>
                  </a:cubicBezTo>
                  <a:lnTo>
                    <a:pt x="3727" y="175"/>
                  </a:lnTo>
                  <a:cubicBezTo>
                    <a:pt x="3530" y="58"/>
                    <a:pt x="3311" y="0"/>
                    <a:pt x="30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9" name="Google Shape;3826;p88">
              <a:extLst>
                <a:ext uri="{FF2B5EF4-FFF2-40B4-BE49-F238E27FC236}">
                  <a16:creationId xmlns:a16="http://schemas.microsoft.com/office/drawing/2014/main" id="{9B91D8C8-9246-5481-78D7-E4C1AE470741}"/>
                </a:ext>
              </a:extLst>
            </p:cNvPr>
            <p:cNvSpPr/>
            <p:nvPr/>
          </p:nvSpPr>
          <p:spPr>
            <a:xfrm>
              <a:off x="4823700" y="1615925"/>
              <a:ext cx="104800" cy="128850"/>
            </a:xfrm>
            <a:custGeom>
              <a:avLst/>
              <a:gdLst/>
              <a:ahLst/>
              <a:cxnLst/>
              <a:rect l="l" t="t" r="r" b="b"/>
              <a:pathLst>
                <a:path w="4192" h="5154" extrusionOk="0">
                  <a:moveTo>
                    <a:pt x="2913" y="627"/>
                  </a:moveTo>
                  <a:cubicBezTo>
                    <a:pt x="3006" y="627"/>
                    <a:pt x="3099" y="659"/>
                    <a:pt x="3192" y="700"/>
                  </a:cubicBezTo>
                  <a:cubicBezTo>
                    <a:pt x="3501" y="891"/>
                    <a:pt x="3561" y="1331"/>
                    <a:pt x="3561" y="1582"/>
                  </a:cubicBezTo>
                  <a:cubicBezTo>
                    <a:pt x="3489" y="2701"/>
                    <a:pt x="2894" y="3725"/>
                    <a:pt x="1942" y="4332"/>
                  </a:cubicBezTo>
                  <a:cubicBezTo>
                    <a:pt x="1795" y="4413"/>
                    <a:pt x="1559" y="4517"/>
                    <a:pt x="1321" y="4517"/>
                  </a:cubicBezTo>
                  <a:cubicBezTo>
                    <a:pt x="1212" y="4517"/>
                    <a:pt x="1102" y="4495"/>
                    <a:pt x="1001" y="4439"/>
                  </a:cubicBezTo>
                  <a:cubicBezTo>
                    <a:pt x="680" y="4249"/>
                    <a:pt x="632" y="3808"/>
                    <a:pt x="632" y="3558"/>
                  </a:cubicBezTo>
                  <a:cubicBezTo>
                    <a:pt x="692" y="2439"/>
                    <a:pt x="1299" y="1415"/>
                    <a:pt x="2239" y="808"/>
                  </a:cubicBezTo>
                  <a:cubicBezTo>
                    <a:pt x="2430" y="700"/>
                    <a:pt x="2644" y="629"/>
                    <a:pt x="2870" y="629"/>
                  </a:cubicBezTo>
                  <a:cubicBezTo>
                    <a:pt x="2884" y="627"/>
                    <a:pt x="2899" y="627"/>
                    <a:pt x="2913" y="627"/>
                  </a:cubicBezTo>
                  <a:close/>
                  <a:moveTo>
                    <a:pt x="2876" y="1"/>
                  </a:moveTo>
                  <a:cubicBezTo>
                    <a:pt x="2581" y="1"/>
                    <a:pt x="2263" y="91"/>
                    <a:pt x="1942" y="272"/>
                  </a:cubicBezTo>
                  <a:cubicBezTo>
                    <a:pt x="787" y="986"/>
                    <a:pt x="60" y="2213"/>
                    <a:pt x="1" y="3570"/>
                  </a:cubicBezTo>
                  <a:cubicBezTo>
                    <a:pt x="1" y="4225"/>
                    <a:pt x="239" y="4725"/>
                    <a:pt x="680" y="4987"/>
                  </a:cubicBezTo>
                  <a:cubicBezTo>
                    <a:pt x="870" y="5094"/>
                    <a:pt x="1096" y="5153"/>
                    <a:pt x="1323" y="5153"/>
                  </a:cubicBezTo>
                  <a:cubicBezTo>
                    <a:pt x="1644" y="5141"/>
                    <a:pt x="1965" y="5046"/>
                    <a:pt x="2251" y="4891"/>
                  </a:cubicBezTo>
                  <a:cubicBezTo>
                    <a:pt x="3394" y="4177"/>
                    <a:pt x="4121" y="2939"/>
                    <a:pt x="4192" y="1593"/>
                  </a:cubicBezTo>
                  <a:cubicBezTo>
                    <a:pt x="4180" y="927"/>
                    <a:pt x="3942" y="427"/>
                    <a:pt x="3513" y="165"/>
                  </a:cubicBezTo>
                  <a:cubicBezTo>
                    <a:pt x="3321" y="55"/>
                    <a:pt x="3105" y="1"/>
                    <a:pt x="287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0" name="Google Shape;3827;p88">
              <a:extLst>
                <a:ext uri="{FF2B5EF4-FFF2-40B4-BE49-F238E27FC236}">
                  <a16:creationId xmlns:a16="http://schemas.microsoft.com/office/drawing/2014/main" id="{86FC496E-1892-0B73-E59E-4D3FDF906A13}"/>
                </a:ext>
              </a:extLst>
            </p:cNvPr>
            <p:cNvSpPr/>
            <p:nvPr/>
          </p:nvSpPr>
          <p:spPr>
            <a:xfrm>
              <a:off x="4827275" y="1623650"/>
              <a:ext cx="97675" cy="113175"/>
            </a:xfrm>
            <a:custGeom>
              <a:avLst/>
              <a:gdLst/>
              <a:ahLst/>
              <a:cxnLst/>
              <a:rect l="l" t="t" r="r" b="b"/>
              <a:pathLst>
                <a:path w="3907" h="4527" extrusionOk="0">
                  <a:moveTo>
                    <a:pt x="2727" y="1"/>
                  </a:moveTo>
                  <a:cubicBezTo>
                    <a:pt x="2063" y="1"/>
                    <a:pt x="1247" y="591"/>
                    <a:pt x="691" y="1523"/>
                  </a:cubicBezTo>
                  <a:cubicBezTo>
                    <a:pt x="1" y="2701"/>
                    <a:pt x="1" y="3987"/>
                    <a:pt x="691" y="4404"/>
                  </a:cubicBezTo>
                  <a:cubicBezTo>
                    <a:pt x="836" y="4487"/>
                    <a:pt x="997" y="4526"/>
                    <a:pt x="1170" y="4526"/>
                  </a:cubicBezTo>
                  <a:cubicBezTo>
                    <a:pt x="1836" y="4526"/>
                    <a:pt x="2657" y="3936"/>
                    <a:pt x="3216" y="2999"/>
                  </a:cubicBezTo>
                  <a:cubicBezTo>
                    <a:pt x="3906" y="1820"/>
                    <a:pt x="3906" y="534"/>
                    <a:pt x="3216" y="130"/>
                  </a:cubicBezTo>
                  <a:cubicBezTo>
                    <a:pt x="3068" y="42"/>
                    <a:pt x="2903" y="1"/>
                    <a:pt x="272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1" name="Google Shape;3828;p88">
              <a:extLst>
                <a:ext uri="{FF2B5EF4-FFF2-40B4-BE49-F238E27FC236}">
                  <a16:creationId xmlns:a16="http://schemas.microsoft.com/office/drawing/2014/main" id="{6BE09D1C-4B3E-E40D-C139-6D34A5132AEC}"/>
                </a:ext>
              </a:extLst>
            </p:cNvPr>
            <p:cNvSpPr/>
            <p:nvPr/>
          </p:nvSpPr>
          <p:spPr>
            <a:xfrm>
              <a:off x="4952900" y="1642950"/>
              <a:ext cx="147650" cy="124150"/>
            </a:xfrm>
            <a:custGeom>
              <a:avLst/>
              <a:gdLst/>
              <a:ahLst/>
              <a:cxnLst/>
              <a:rect l="l" t="t" r="r" b="b"/>
              <a:pathLst>
                <a:path w="5906" h="4966" extrusionOk="0">
                  <a:moveTo>
                    <a:pt x="0" y="0"/>
                  </a:moveTo>
                  <a:lnTo>
                    <a:pt x="0" y="1405"/>
                  </a:lnTo>
                  <a:lnTo>
                    <a:pt x="5894" y="4965"/>
                  </a:lnTo>
                  <a:lnTo>
                    <a:pt x="5906" y="3572"/>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2" name="Google Shape;3829;p88">
              <a:extLst>
                <a:ext uri="{FF2B5EF4-FFF2-40B4-BE49-F238E27FC236}">
                  <a16:creationId xmlns:a16="http://schemas.microsoft.com/office/drawing/2014/main" id="{51FD47FB-20CB-AA16-4380-0FC925669BFD}"/>
                </a:ext>
              </a:extLst>
            </p:cNvPr>
            <p:cNvSpPr/>
            <p:nvPr/>
          </p:nvSpPr>
          <p:spPr>
            <a:xfrm>
              <a:off x="4945150" y="1634925"/>
              <a:ext cx="163450" cy="140200"/>
            </a:xfrm>
            <a:custGeom>
              <a:avLst/>
              <a:gdLst/>
              <a:ahLst/>
              <a:cxnLst/>
              <a:rect l="l" t="t" r="r" b="b"/>
              <a:pathLst>
                <a:path w="6538" h="5608" extrusionOk="0">
                  <a:moveTo>
                    <a:pt x="632" y="881"/>
                  </a:moveTo>
                  <a:lnTo>
                    <a:pt x="5906" y="4072"/>
                  </a:lnTo>
                  <a:lnTo>
                    <a:pt x="5894" y="4739"/>
                  </a:lnTo>
                  <a:lnTo>
                    <a:pt x="632" y="1548"/>
                  </a:lnTo>
                  <a:lnTo>
                    <a:pt x="632" y="881"/>
                  </a:lnTo>
                  <a:close/>
                  <a:moveTo>
                    <a:pt x="312" y="0"/>
                  </a:moveTo>
                  <a:cubicBezTo>
                    <a:pt x="148" y="0"/>
                    <a:pt x="1" y="134"/>
                    <a:pt x="1" y="321"/>
                  </a:cubicBezTo>
                  <a:lnTo>
                    <a:pt x="1" y="1714"/>
                  </a:lnTo>
                  <a:cubicBezTo>
                    <a:pt x="1" y="1834"/>
                    <a:pt x="60" y="1929"/>
                    <a:pt x="144" y="1988"/>
                  </a:cubicBezTo>
                  <a:lnTo>
                    <a:pt x="6037" y="5560"/>
                  </a:lnTo>
                  <a:cubicBezTo>
                    <a:pt x="6085" y="5596"/>
                    <a:pt x="6144" y="5608"/>
                    <a:pt x="6204" y="5608"/>
                  </a:cubicBezTo>
                  <a:cubicBezTo>
                    <a:pt x="6251" y="5608"/>
                    <a:pt x="6311" y="5596"/>
                    <a:pt x="6347" y="5572"/>
                  </a:cubicBezTo>
                  <a:cubicBezTo>
                    <a:pt x="6454" y="5513"/>
                    <a:pt x="6513" y="5405"/>
                    <a:pt x="6513" y="5298"/>
                  </a:cubicBezTo>
                  <a:lnTo>
                    <a:pt x="6537" y="3893"/>
                  </a:lnTo>
                  <a:cubicBezTo>
                    <a:pt x="6537" y="3786"/>
                    <a:pt x="6478" y="3679"/>
                    <a:pt x="6382" y="3619"/>
                  </a:cubicBezTo>
                  <a:lnTo>
                    <a:pt x="477" y="48"/>
                  </a:lnTo>
                  <a:cubicBezTo>
                    <a:pt x="423" y="15"/>
                    <a:pt x="367" y="0"/>
                    <a:pt x="31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3" name="Google Shape;3830;p88">
              <a:extLst>
                <a:ext uri="{FF2B5EF4-FFF2-40B4-BE49-F238E27FC236}">
                  <a16:creationId xmlns:a16="http://schemas.microsoft.com/office/drawing/2014/main" id="{D1E31D2F-F691-AA02-A150-655024394A2B}"/>
                </a:ext>
              </a:extLst>
            </p:cNvPr>
            <p:cNvSpPr/>
            <p:nvPr/>
          </p:nvSpPr>
          <p:spPr>
            <a:xfrm>
              <a:off x="4952900" y="1626575"/>
              <a:ext cx="176225" cy="105700"/>
            </a:xfrm>
            <a:custGeom>
              <a:avLst/>
              <a:gdLst/>
              <a:ahLst/>
              <a:cxnLst/>
              <a:rect l="l" t="t" r="r" b="b"/>
              <a:pathLst>
                <a:path w="7049" h="4228" extrusionOk="0">
                  <a:moveTo>
                    <a:pt x="1131" y="1"/>
                  </a:moveTo>
                  <a:lnTo>
                    <a:pt x="0" y="655"/>
                  </a:lnTo>
                  <a:lnTo>
                    <a:pt x="5906" y="4227"/>
                  </a:lnTo>
                  <a:lnTo>
                    <a:pt x="7049" y="3549"/>
                  </a:lnTo>
                  <a:lnTo>
                    <a:pt x="113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4" name="Google Shape;3831;p88">
              <a:extLst>
                <a:ext uri="{FF2B5EF4-FFF2-40B4-BE49-F238E27FC236}">
                  <a16:creationId xmlns:a16="http://schemas.microsoft.com/office/drawing/2014/main" id="{84C074F7-3508-FD25-248C-BA8671FDFBDE}"/>
                </a:ext>
              </a:extLst>
            </p:cNvPr>
            <p:cNvSpPr/>
            <p:nvPr/>
          </p:nvSpPr>
          <p:spPr>
            <a:xfrm>
              <a:off x="4943675" y="1618325"/>
              <a:ext cx="194375" cy="121675"/>
            </a:xfrm>
            <a:custGeom>
              <a:avLst/>
              <a:gdLst/>
              <a:ahLst/>
              <a:cxnLst/>
              <a:rect l="l" t="t" r="r" b="b"/>
              <a:pathLst>
                <a:path w="7775" h="4867" extrusionOk="0">
                  <a:moveTo>
                    <a:pt x="1500" y="688"/>
                  </a:moveTo>
                  <a:lnTo>
                    <a:pt x="6799" y="3879"/>
                  </a:lnTo>
                  <a:lnTo>
                    <a:pt x="6287" y="4188"/>
                  </a:lnTo>
                  <a:lnTo>
                    <a:pt x="988" y="985"/>
                  </a:lnTo>
                  <a:lnTo>
                    <a:pt x="1500" y="688"/>
                  </a:lnTo>
                  <a:close/>
                  <a:moveTo>
                    <a:pt x="1494" y="0"/>
                  </a:moveTo>
                  <a:cubicBezTo>
                    <a:pt x="1438" y="0"/>
                    <a:pt x="1381" y="15"/>
                    <a:pt x="1334" y="45"/>
                  </a:cubicBezTo>
                  <a:lnTo>
                    <a:pt x="203" y="712"/>
                  </a:lnTo>
                  <a:cubicBezTo>
                    <a:pt x="0" y="831"/>
                    <a:pt x="0" y="1128"/>
                    <a:pt x="203" y="1247"/>
                  </a:cubicBezTo>
                  <a:lnTo>
                    <a:pt x="6120" y="4819"/>
                  </a:lnTo>
                  <a:cubicBezTo>
                    <a:pt x="6168" y="4855"/>
                    <a:pt x="6227" y="4867"/>
                    <a:pt x="6275" y="4867"/>
                  </a:cubicBezTo>
                  <a:cubicBezTo>
                    <a:pt x="6334" y="4867"/>
                    <a:pt x="6394" y="4855"/>
                    <a:pt x="6441" y="4819"/>
                  </a:cubicBezTo>
                  <a:lnTo>
                    <a:pt x="7573" y="4153"/>
                  </a:lnTo>
                  <a:cubicBezTo>
                    <a:pt x="7775" y="4022"/>
                    <a:pt x="7775" y="3736"/>
                    <a:pt x="7573" y="3605"/>
                  </a:cubicBezTo>
                  <a:lnTo>
                    <a:pt x="1655" y="45"/>
                  </a:lnTo>
                  <a:cubicBezTo>
                    <a:pt x="1608" y="15"/>
                    <a:pt x="1551" y="0"/>
                    <a:pt x="149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5" name="Google Shape;3832;p88">
              <a:extLst>
                <a:ext uri="{FF2B5EF4-FFF2-40B4-BE49-F238E27FC236}">
                  <a16:creationId xmlns:a16="http://schemas.microsoft.com/office/drawing/2014/main" id="{072BD430-2ABB-9C62-2C10-74EAC0F563C1}"/>
                </a:ext>
              </a:extLst>
            </p:cNvPr>
            <p:cNvSpPr/>
            <p:nvPr/>
          </p:nvSpPr>
          <p:spPr>
            <a:xfrm>
              <a:off x="5100225" y="1715275"/>
              <a:ext cx="28900" cy="51825"/>
            </a:xfrm>
            <a:custGeom>
              <a:avLst/>
              <a:gdLst/>
              <a:ahLst/>
              <a:cxnLst/>
              <a:rect l="l" t="t" r="r" b="b"/>
              <a:pathLst>
                <a:path w="1156" h="2073" extrusionOk="0">
                  <a:moveTo>
                    <a:pt x="1156" y="1"/>
                  </a:moveTo>
                  <a:lnTo>
                    <a:pt x="13" y="679"/>
                  </a:lnTo>
                  <a:lnTo>
                    <a:pt x="1" y="2072"/>
                  </a:lnTo>
                  <a:lnTo>
                    <a:pt x="1156" y="1394"/>
                  </a:lnTo>
                  <a:lnTo>
                    <a:pt x="1156" y="1"/>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6" name="Google Shape;3833;p88">
              <a:extLst>
                <a:ext uri="{FF2B5EF4-FFF2-40B4-BE49-F238E27FC236}">
                  <a16:creationId xmlns:a16="http://schemas.microsoft.com/office/drawing/2014/main" id="{2FE0CB3A-C6E1-3F25-ED9E-393749B2A737}"/>
                </a:ext>
              </a:extLst>
            </p:cNvPr>
            <p:cNvSpPr/>
            <p:nvPr/>
          </p:nvSpPr>
          <p:spPr>
            <a:xfrm>
              <a:off x="5092500" y="1707525"/>
              <a:ext cx="44375" cy="67600"/>
            </a:xfrm>
            <a:custGeom>
              <a:avLst/>
              <a:gdLst/>
              <a:ahLst/>
              <a:cxnLst/>
              <a:rect l="l" t="t" r="r" b="b"/>
              <a:pathLst>
                <a:path w="1775" h="2704" extrusionOk="0">
                  <a:moveTo>
                    <a:pt x="1143" y="870"/>
                  </a:moveTo>
                  <a:lnTo>
                    <a:pt x="1143" y="1525"/>
                  </a:lnTo>
                  <a:lnTo>
                    <a:pt x="631" y="1835"/>
                  </a:lnTo>
                  <a:lnTo>
                    <a:pt x="631" y="1835"/>
                  </a:lnTo>
                  <a:lnTo>
                    <a:pt x="643" y="1168"/>
                  </a:lnTo>
                  <a:lnTo>
                    <a:pt x="1143" y="870"/>
                  </a:lnTo>
                  <a:close/>
                  <a:moveTo>
                    <a:pt x="1469" y="1"/>
                  </a:moveTo>
                  <a:cubicBezTo>
                    <a:pt x="1416" y="1"/>
                    <a:pt x="1361" y="16"/>
                    <a:pt x="1310" y="49"/>
                  </a:cubicBezTo>
                  <a:lnTo>
                    <a:pt x="167" y="715"/>
                  </a:lnTo>
                  <a:cubicBezTo>
                    <a:pt x="72" y="775"/>
                    <a:pt x="24" y="870"/>
                    <a:pt x="12" y="977"/>
                  </a:cubicBezTo>
                  <a:lnTo>
                    <a:pt x="0" y="2382"/>
                  </a:lnTo>
                  <a:cubicBezTo>
                    <a:pt x="0" y="2490"/>
                    <a:pt x="48" y="2597"/>
                    <a:pt x="143" y="2656"/>
                  </a:cubicBezTo>
                  <a:cubicBezTo>
                    <a:pt x="191" y="2692"/>
                    <a:pt x="250" y="2704"/>
                    <a:pt x="310" y="2704"/>
                  </a:cubicBezTo>
                  <a:cubicBezTo>
                    <a:pt x="357" y="2704"/>
                    <a:pt x="417" y="2692"/>
                    <a:pt x="465" y="2656"/>
                  </a:cubicBezTo>
                  <a:lnTo>
                    <a:pt x="1620" y="1978"/>
                  </a:lnTo>
                  <a:cubicBezTo>
                    <a:pt x="1727" y="1918"/>
                    <a:pt x="1774" y="1823"/>
                    <a:pt x="1774" y="1704"/>
                  </a:cubicBezTo>
                  <a:lnTo>
                    <a:pt x="1774" y="311"/>
                  </a:lnTo>
                  <a:cubicBezTo>
                    <a:pt x="1774" y="132"/>
                    <a:pt x="1628" y="1"/>
                    <a:pt x="146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7" name="Google Shape;3834;p88">
              <a:extLst>
                <a:ext uri="{FF2B5EF4-FFF2-40B4-BE49-F238E27FC236}">
                  <a16:creationId xmlns:a16="http://schemas.microsoft.com/office/drawing/2014/main" id="{672CFCC4-D4B4-0175-F116-221CD60723B4}"/>
                </a:ext>
              </a:extLst>
            </p:cNvPr>
            <p:cNvSpPr/>
            <p:nvPr/>
          </p:nvSpPr>
          <p:spPr>
            <a:xfrm>
              <a:off x="4921650" y="1661700"/>
              <a:ext cx="33350" cy="53600"/>
            </a:xfrm>
            <a:custGeom>
              <a:avLst/>
              <a:gdLst/>
              <a:ahLst/>
              <a:cxnLst/>
              <a:rect l="l" t="t" r="r" b="b"/>
              <a:pathLst>
                <a:path w="1334" h="2144" extrusionOk="0">
                  <a:moveTo>
                    <a:pt x="0" y="1"/>
                  </a:moveTo>
                  <a:lnTo>
                    <a:pt x="0" y="1394"/>
                  </a:lnTo>
                  <a:lnTo>
                    <a:pt x="1310" y="2144"/>
                  </a:lnTo>
                  <a:lnTo>
                    <a:pt x="1334" y="739"/>
                  </a:lnTo>
                  <a:lnTo>
                    <a:pt x="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8" name="Google Shape;3835;p88">
              <a:extLst>
                <a:ext uri="{FF2B5EF4-FFF2-40B4-BE49-F238E27FC236}">
                  <a16:creationId xmlns:a16="http://schemas.microsoft.com/office/drawing/2014/main" id="{7C478BAF-3472-D26D-644C-88131905DB4C}"/>
                </a:ext>
              </a:extLst>
            </p:cNvPr>
            <p:cNvSpPr/>
            <p:nvPr/>
          </p:nvSpPr>
          <p:spPr>
            <a:xfrm>
              <a:off x="4913900" y="1653825"/>
              <a:ext cx="49150" cy="69225"/>
            </a:xfrm>
            <a:custGeom>
              <a:avLst/>
              <a:gdLst/>
              <a:ahLst/>
              <a:cxnLst/>
              <a:rect l="l" t="t" r="r" b="b"/>
              <a:pathLst>
                <a:path w="1966" h="2769" extrusionOk="0">
                  <a:moveTo>
                    <a:pt x="620" y="851"/>
                  </a:moveTo>
                  <a:lnTo>
                    <a:pt x="1322" y="1244"/>
                  </a:lnTo>
                  <a:lnTo>
                    <a:pt x="1310" y="1923"/>
                  </a:lnTo>
                  <a:lnTo>
                    <a:pt x="620" y="1530"/>
                  </a:lnTo>
                  <a:lnTo>
                    <a:pt x="620" y="851"/>
                  </a:lnTo>
                  <a:close/>
                  <a:moveTo>
                    <a:pt x="310" y="1"/>
                  </a:moveTo>
                  <a:cubicBezTo>
                    <a:pt x="146" y="1"/>
                    <a:pt x="1" y="134"/>
                    <a:pt x="1" y="316"/>
                  </a:cubicBezTo>
                  <a:lnTo>
                    <a:pt x="1" y="1709"/>
                  </a:lnTo>
                  <a:cubicBezTo>
                    <a:pt x="1" y="1828"/>
                    <a:pt x="60" y="1935"/>
                    <a:pt x="155" y="1982"/>
                  </a:cubicBezTo>
                  <a:lnTo>
                    <a:pt x="1477" y="2733"/>
                  </a:lnTo>
                  <a:cubicBezTo>
                    <a:pt x="1513" y="2756"/>
                    <a:pt x="1572" y="2768"/>
                    <a:pt x="1620" y="2768"/>
                  </a:cubicBezTo>
                  <a:cubicBezTo>
                    <a:pt x="1798" y="2768"/>
                    <a:pt x="1929" y="2637"/>
                    <a:pt x="1941" y="2459"/>
                  </a:cubicBezTo>
                  <a:lnTo>
                    <a:pt x="1965" y="1066"/>
                  </a:lnTo>
                  <a:cubicBezTo>
                    <a:pt x="1965" y="947"/>
                    <a:pt x="1906" y="839"/>
                    <a:pt x="1810" y="780"/>
                  </a:cubicBezTo>
                  <a:lnTo>
                    <a:pt x="465" y="42"/>
                  </a:lnTo>
                  <a:cubicBezTo>
                    <a:pt x="414" y="14"/>
                    <a:pt x="361" y="1"/>
                    <a:pt x="310"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9" name="Google Shape;3836;p88">
              <a:extLst>
                <a:ext uri="{FF2B5EF4-FFF2-40B4-BE49-F238E27FC236}">
                  <a16:creationId xmlns:a16="http://schemas.microsoft.com/office/drawing/2014/main" id="{1B209967-2625-B54D-A7A1-87F51FB9C4BC}"/>
                </a:ext>
              </a:extLst>
            </p:cNvPr>
            <p:cNvSpPr/>
            <p:nvPr/>
          </p:nvSpPr>
          <p:spPr>
            <a:xfrm>
              <a:off x="4921650" y="1645025"/>
              <a:ext cx="61625" cy="35150"/>
            </a:xfrm>
            <a:custGeom>
              <a:avLst/>
              <a:gdLst/>
              <a:ahLst/>
              <a:cxnLst/>
              <a:rect l="l" t="t" r="r" b="b"/>
              <a:pathLst>
                <a:path w="2465" h="1406" extrusionOk="0">
                  <a:moveTo>
                    <a:pt x="1119" y="1"/>
                  </a:moveTo>
                  <a:lnTo>
                    <a:pt x="0" y="668"/>
                  </a:lnTo>
                  <a:lnTo>
                    <a:pt x="1334" y="1406"/>
                  </a:lnTo>
                  <a:lnTo>
                    <a:pt x="2465" y="739"/>
                  </a:lnTo>
                  <a:lnTo>
                    <a:pt x="1119"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0" name="Google Shape;3837;p88">
              <a:extLst>
                <a:ext uri="{FF2B5EF4-FFF2-40B4-BE49-F238E27FC236}">
                  <a16:creationId xmlns:a16="http://schemas.microsoft.com/office/drawing/2014/main" id="{34E31CDB-DB6E-8F7A-A688-6D1AAF5EC83B}"/>
                </a:ext>
              </a:extLst>
            </p:cNvPr>
            <p:cNvSpPr/>
            <p:nvPr/>
          </p:nvSpPr>
          <p:spPr>
            <a:xfrm>
              <a:off x="4912425" y="1637375"/>
              <a:ext cx="78900" cy="50850"/>
            </a:xfrm>
            <a:custGeom>
              <a:avLst/>
              <a:gdLst/>
              <a:ahLst/>
              <a:cxnLst/>
              <a:rect l="l" t="t" r="r" b="b"/>
              <a:pathLst>
                <a:path w="3156" h="2034" extrusionOk="0">
                  <a:moveTo>
                    <a:pt x="1500" y="676"/>
                  </a:moveTo>
                  <a:lnTo>
                    <a:pt x="2191" y="1057"/>
                  </a:lnTo>
                  <a:lnTo>
                    <a:pt x="1691" y="1355"/>
                  </a:lnTo>
                  <a:lnTo>
                    <a:pt x="1000" y="962"/>
                  </a:lnTo>
                  <a:lnTo>
                    <a:pt x="1500" y="676"/>
                  </a:lnTo>
                  <a:close/>
                  <a:moveTo>
                    <a:pt x="1488" y="0"/>
                  </a:moveTo>
                  <a:cubicBezTo>
                    <a:pt x="1435" y="0"/>
                    <a:pt x="1381" y="15"/>
                    <a:pt x="1334" y="45"/>
                  </a:cubicBezTo>
                  <a:lnTo>
                    <a:pt x="214" y="700"/>
                  </a:lnTo>
                  <a:cubicBezTo>
                    <a:pt x="0" y="819"/>
                    <a:pt x="0" y="1128"/>
                    <a:pt x="214" y="1247"/>
                  </a:cubicBezTo>
                  <a:lnTo>
                    <a:pt x="1548" y="1986"/>
                  </a:lnTo>
                  <a:cubicBezTo>
                    <a:pt x="1595" y="2009"/>
                    <a:pt x="1643" y="2033"/>
                    <a:pt x="1703" y="2033"/>
                  </a:cubicBezTo>
                  <a:cubicBezTo>
                    <a:pt x="1750" y="2033"/>
                    <a:pt x="1810" y="2021"/>
                    <a:pt x="1869" y="1997"/>
                  </a:cubicBezTo>
                  <a:lnTo>
                    <a:pt x="3000" y="1319"/>
                  </a:lnTo>
                  <a:cubicBezTo>
                    <a:pt x="3096" y="1259"/>
                    <a:pt x="3155" y="1152"/>
                    <a:pt x="3155" y="1045"/>
                  </a:cubicBezTo>
                  <a:cubicBezTo>
                    <a:pt x="3155" y="926"/>
                    <a:pt x="3084" y="831"/>
                    <a:pt x="2988" y="771"/>
                  </a:cubicBezTo>
                  <a:lnTo>
                    <a:pt x="1643" y="45"/>
                  </a:lnTo>
                  <a:cubicBezTo>
                    <a:pt x="1595" y="15"/>
                    <a:pt x="1542" y="0"/>
                    <a:pt x="148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1" name="Google Shape;3838;p88">
              <a:extLst>
                <a:ext uri="{FF2B5EF4-FFF2-40B4-BE49-F238E27FC236}">
                  <a16:creationId xmlns:a16="http://schemas.microsoft.com/office/drawing/2014/main" id="{B6429D70-C91E-B95E-E94C-E7BCE319166F}"/>
                </a:ext>
              </a:extLst>
            </p:cNvPr>
            <p:cNvSpPr/>
            <p:nvPr/>
          </p:nvSpPr>
          <p:spPr>
            <a:xfrm>
              <a:off x="4954375" y="1663475"/>
              <a:ext cx="28900" cy="51825"/>
            </a:xfrm>
            <a:custGeom>
              <a:avLst/>
              <a:gdLst/>
              <a:ahLst/>
              <a:cxnLst/>
              <a:rect l="l" t="t" r="r" b="b"/>
              <a:pathLst>
                <a:path w="1156" h="2073" extrusionOk="0">
                  <a:moveTo>
                    <a:pt x="1156" y="1"/>
                  </a:moveTo>
                  <a:lnTo>
                    <a:pt x="25" y="668"/>
                  </a:lnTo>
                  <a:lnTo>
                    <a:pt x="1" y="2073"/>
                  </a:lnTo>
                  <a:lnTo>
                    <a:pt x="1156" y="1394"/>
                  </a:lnTo>
                  <a:lnTo>
                    <a:pt x="115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2" name="Google Shape;3839;p88">
              <a:extLst>
                <a:ext uri="{FF2B5EF4-FFF2-40B4-BE49-F238E27FC236}">
                  <a16:creationId xmlns:a16="http://schemas.microsoft.com/office/drawing/2014/main" id="{03B10195-C4F2-E68F-0A57-FAA70F5E8213}"/>
                </a:ext>
              </a:extLst>
            </p:cNvPr>
            <p:cNvSpPr/>
            <p:nvPr/>
          </p:nvSpPr>
          <p:spPr>
            <a:xfrm>
              <a:off x="4946650" y="1655525"/>
              <a:ext cx="44675" cy="67525"/>
            </a:xfrm>
            <a:custGeom>
              <a:avLst/>
              <a:gdLst/>
              <a:ahLst/>
              <a:cxnLst/>
              <a:rect l="l" t="t" r="r" b="b"/>
              <a:pathLst>
                <a:path w="1787" h="2701" extrusionOk="0">
                  <a:moveTo>
                    <a:pt x="1155" y="867"/>
                  </a:moveTo>
                  <a:lnTo>
                    <a:pt x="1155" y="1533"/>
                  </a:lnTo>
                  <a:lnTo>
                    <a:pt x="631" y="1831"/>
                  </a:lnTo>
                  <a:lnTo>
                    <a:pt x="643" y="1176"/>
                  </a:lnTo>
                  <a:lnTo>
                    <a:pt x="1155" y="867"/>
                  </a:lnTo>
                  <a:close/>
                  <a:moveTo>
                    <a:pt x="1465" y="1"/>
                  </a:moveTo>
                  <a:cubicBezTo>
                    <a:pt x="1411" y="1"/>
                    <a:pt x="1358" y="15"/>
                    <a:pt x="1310" y="45"/>
                  </a:cubicBezTo>
                  <a:lnTo>
                    <a:pt x="167" y="712"/>
                  </a:lnTo>
                  <a:cubicBezTo>
                    <a:pt x="72" y="771"/>
                    <a:pt x="12" y="879"/>
                    <a:pt x="12" y="986"/>
                  </a:cubicBezTo>
                  <a:lnTo>
                    <a:pt x="0" y="2391"/>
                  </a:lnTo>
                  <a:cubicBezTo>
                    <a:pt x="0" y="2498"/>
                    <a:pt x="60" y="2605"/>
                    <a:pt x="155" y="2665"/>
                  </a:cubicBezTo>
                  <a:cubicBezTo>
                    <a:pt x="203" y="2688"/>
                    <a:pt x="250" y="2700"/>
                    <a:pt x="310" y="2700"/>
                  </a:cubicBezTo>
                  <a:cubicBezTo>
                    <a:pt x="369" y="2700"/>
                    <a:pt x="429" y="2688"/>
                    <a:pt x="476" y="2665"/>
                  </a:cubicBezTo>
                  <a:lnTo>
                    <a:pt x="1631" y="1986"/>
                  </a:lnTo>
                  <a:cubicBezTo>
                    <a:pt x="1727" y="1926"/>
                    <a:pt x="1786" y="1819"/>
                    <a:pt x="1774" y="1712"/>
                  </a:cubicBezTo>
                  <a:lnTo>
                    <a:pt x="1774" y="319"/>
                  </a:lnTo>
                  <a:cubicBezTo>
                    <a:pt x="1774" y="212"/>
                    <a:pt x="1715" y="105"/>
                    <a:pt x="1619" y="45"/>
                  </a:cubicBezTo>
                  <a:cubicBezTo>
                    <a:pt x="1572" y="15"/>
                    <a:pt x="1518" y="1"/>
                    <a:pt x="146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3" name="Google Shape;3840;p88">
              <a:extLst>
                <a:ext uri="{FF2B5EF4-FFF2-40B4-BE49-F238E27FC236}">
                  <a16:creationId xmlns:a16="http://schemas.microsoft.com/office/drawing/2014/main" id="{D07F34B7-1CA3-0D8F-C1A9-90A7E6CA5C16}"/>
                </a:ext>
              </a:extLst>
            </p:cNvPr>
            <p:cNvSpPr/>
            <p:nvPr/>
          </p:nvSpPr>
          <p:spPr>
            <a:xfrm>
              <a:off x="4857350" y="1668250"/>
              <a:ext cx="64600" cy="83075"/>
            </a:xfrm>
            <a:custGeom>
              <a:avLst/>
              <a:gdLst/>
              <a:ahLst/>
              <a:cxnLst/>
              <a:rect l="l" t="t" r="r" b="b"/>
              <a:pathLst>
                <a:path w="2584" h="3323" extrusionOk="0">
                  <a:moveTo>
                    <a:pt x="0" y="0"/>
                  </a:moveTo>
                  <a:lnTo>
                    <a:pt x="0" y="1870"/>
                  </a:lnTo>
                  <a:lnTo>
                    <a:pt x="2560" y="3322"/>
                  </a:lnTo>
                  <a:lnTo>
                    <a:pt x="2584" y="1441"/>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4" name="Google Shape;3841;p88">
              <a:extLst>
                <a:ext uri="{FF2B5EF4-FFF2-40B4-BE49-F238E27FC236}">
                  <a16:creationId xmlns:a16="http://schemas.microsoft.com/office/drawing/2014/main" id="{1E280713-CE1B-F169-FD91-51CD5BE5381F}"/>
                </a:ext>
              </a:extLst>
            </p:cNvPr>
            <p:cNvSpPr/>
            <p:nvPr/>
          </p:nvSpPr>
          <p:spPr>
            <a:xfrm>
              <a:off x="4849600" y="1660300"/>
              <a:ext cx="80100" cy="98750"/>
            </a:xfrm>
            <a:custGeom>
              <a:avLst/>
              <a:gdLst/>
              <a:ahLst/>
              <a:cxnLst/>
              <a:rect l="l" t="t" r="r" b="b"/>
              <a:pathLst>
                <a:path w="3204" h="3950" extrusionOk="0">
                  <a:moveTo>
                    <a:pt x="632" y="854"/>
                  </a:moveTo>
                  <a:lnTo>
                    <a:pt x="2573" y="1950"/>
                  </a:lnTo>
                  <a:lnTo>
                    <a:pt x="2561" y="3093"/>
                  </a:lnTo>
                  <a:lnTo>
                    <a:pt x="620" y="2009"/>
                  </a:lnTo>
                  <a:lnTo>
                    <a:pt x="632" y="854"/>
                  </a:lnTo>
                  <a:close/>
                  <a:moveTo>
                    <a:pt x="300" y="0"/>
                  </a:moveTo>
                  <a:cubicBezTo>
                    <a:pt x="245" y="0"/>
                    <a:pt x="191" y="15"/>
                    <a:pt x="144" y="45"/>
                  </a:cubicBezTo>
                  <a:cubicBezTo>
                    <a:pt x="48" y="104"/>
                    <a:pt x="1" y="211"/>
                    <a:pt x="1" y="318"/>
                  </a:cubicBezTo>
                  <a:lnTo>
                    <a:pt x="1" y="2188"/>
                  </a:lnTo>
                  <a:cubicBezTo>
                    <a:pt x="1" y="2307"/>
                    <a:pt x="60" y="2414"/>
                    <a:pt x="156" y="2462"/>
                  </a:cubicBezTo>
                  <a:lnTo>
                    <a:pt x="2727" y="3914"/>
                  </a:lnTo>
                  <a:cubicBezTo>
                    <a:pt x="2763" y="3938"/>
                    <a:pt x="2823" y="3950"/>
                    <a:pt x="2870" y="3950"/>
                  </a:cubicBezTo>
                  <a:cubicBezTo>
                    <a:pt x="2930" y="3950"/>
                    <a:pt x="2977" y="3938"/>
                    <a:pt x="3025" y="3914"/>
                  </a:cubicBezTo>
                  <a:cubicBezTo>
                    <a:pt x="3120" y="3855"/>
                    <a:pt x="3180" y="3747"/>
                    <a:pt x="3180" y="3640"/>
                  </a:cubicBezTo>
                  <a:lnTo>
                    <a:pt x="3204" y="1771"/>
                  </a:lnTo>
                  <a:cubicBezTo>
                    <a:pt x="3204" y="1652"/>
                    <a:pt x="3144" y="1545"/>
                    <a:pt x="3049" y="1485"/>
                  </a:cubicBezTo>
                  <a:lnTo>
                    <a:pt x="465" y="45"/>
                  </a:lnTo>
                  <a:cubicBezTo>
                    <a:pt x="412" y="15"/>
                    <a:pt x="355" y="0"/>
                    <a:pt x="30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5" name="Google Shape;3842;p88">
              <a:extLst>
                <a:ext uri="{FF2B5EF4-FFF2-40B4-BE49-F238E27FC236}">
                  <a16:creationId xmlns:a16="http://schemas.microsoft.com/office/drawing/2014/main" id="{70DC6EBE-45B1-FD0F-8165-9B1F0C413CDF}"/>
                </a:ext>
              </a:extLst>
            </p:cNvPr>
            <p:cNvSpPr/>
            <p:nvPr/>
          </p:nvSpPr>
          <p:spPr>
            <a:xfrm>
              <a:off x="4857350" y="1644425"/>
              <a:ext cx="103900" cy="59875"/>
            </a:xfrm>
            <a:custGeom>
              <a:avLst/>
              <a:gdLst/>
              <a:ahLst/>
              <a:cxnLst/>
              <a:rect l="l" t="t" r="r" b="b"/>
              <a:pathLst>
                <a:path w="4156" h="2395" extrusionOk="0">
                  <a:moveTo>
                    <a:pt x="1560" y="1"/>
                  </a:moveTo>
                  <a:lnTo>
                    <a:pt x="0" y="953"/>
                  </a:lnTo>
                  <a:lnTo>
                    <a:pt x="2584" y="2394"/>
                  </a:lnTo>
                  <a:lnTo>
                    <a:pt x="4156" y="1442"/>
                  </a:lnTo>
                  <a:lnTo>
                    <a:pt x="156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6" name="Google Shape;3843;p88">
              <a:extLst>
                <a:ext uri="{FF2B5EF4-FFF2-40B4-BE49-F238E27FC236}">
                  <a16:creationId xmlns:a16="http://schemas.microsoft.com/office/drawing/2014/main" id="{CDC1439B-455D-ACF3-EF85-F3E70D8E05A9}"/>
                </a:ext>
              </a:extLst>
            </p:cNvPr>
            <p:cNvSpPr/>
            <p:nvPr/>
          </p:nvSpPr>
          <p:spPr>
            <a:xfrm>
              <a:off x="4848425" y="1636775"/>
              <a:ext cx="122050" cy="75550"/>
            </a:xfrm>
            <a:custGeom>
              <a:avLst/>
              <a:gdLst/>
              <a:ahLst/>
              <a:cxnLst/>
              <a:rect l="l" t="t" r="r" b="b"/>
              <a:pathLst>
                <a:path w="4882" h="3022" extrusionOk="0">
                  <a:moveTo>
                    <a:pt x="1929" y="676"/>
                  </a:moveTo>
                  <a:lnTo>
                    <a:pt x="3882" y="1760"/>
                  </a:lnTo>
                  <a:lnTo>
                    <a:pt x="2929" y="2343"/>
                  </a:lnTo>
                  <a:lnTo>
                    <a:pt x="988" y="1248"/>
                  </a:lnTo>
                  <a:lnTo>
                    <a:pt x="1929" y="676"/>
                  </a:lnTo>
                  <a:close/>
                  <a:moveTo>
                    <a:pt x="1917" y="0"/>
                  </a:moveTo>
                  <a:cubicBezTo>
                    <a:pt x="1863" y="0"/>
                    <a:pt x="1810" y="15"/>
                    <a:pt x="1762" y="45"/>
                  </a:cubicBezTo>
                  <a:lnTo>
                    <a:pt x="203" y="986"/>
                  </a:lnTo>
                  <a:cubicBezTo>
                    <a:pt x="0" y="1117"/>
                    <a:pt x="0" y="1414"/>
                    <a:pt x="214" y="1533"/>
                  </a:cubicBezTo>
                  <a:lnTo>
                    <a:pt x="2798" y="2974"/>
                  </a:lnTo>
                  <a:cubicBezTo>
                    <a:pt x="2834" y="2998"/>
                    <a:pt x="2893" y="3022"/>
                    <a:pt x="2941" y="3022"/>
                  </a:cubicBezTo>
                  <a:cubicBezTo>
                    <a:pt x="3001" y="3022"/>
                    <a:pt x="3060" y="3010"/>
                    <a:pt x="3108" y="2974"/>
                  </a:cubicBezTo>
                  <a:lnTo>
                    <a:pt x="4679" y="2021"/>
                  </a:lnTo>
                  <a:cubicBezTo>
                    <a:pt x="4882" y="1891"/>
                    <a:pt x="4882" y="1593"/>
                    <a:pt x="4667" y="1474"/>
                  </a:cubicBezTo>
                  <a:lnTo>
                    <a:pt x="2072" y="45"/>
                  </a:lnTo>
                  <a:cubicBezTo>
                    <a:pt x="2024" y="15"/>
                    <a:pt x="1971" y="0"/>
                    <a:pt x="191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7" name="Google Shape;3844;p88">
              <a:extLst>
                <a:ext uri="{FF2B5EF4-FFF2-40B4-BE49-F238E27FC236}">
                  <a16:creationId xmlns:a16="http://schemas.microsoft.com/office/drawing/2014/main" id="{5999B7C1-1152-5C4D-E44C-AB8E59A46146}"/>
                </a:ext>
              </a:extLst>
            </p:cNvPr>
            <p:cNvSpPr/>
            <p:nvPr/>
          </p:nvSpPr>
          <p:spPr>
            <a:xfrm>
              <a:off x="4921350" y="1680450"/>
              <a:ext cx="39900" cy="70875"/>
            </a:xfrm>
            <a:custGeom>
              <a:avLst/>
              <a:gdLst/>
              <a:ahLst/>
              <a:cxnLst/>
              <a:rect l="l" t="t" r="r" b="b"/>
              <a:pathLst>
                <a:path w="1596" h="2835" extrusionOk="0">
                  <a:moveTo>
                    <a:pt x="1596" y="1"/>
                  </a:moveTo>
                  <a:lnTo>
                    <a:pt x="24" y="953"/>
                  </a:lnTo>
                  <a:lnTo>
                    <a:pt x="0" y="2834"/>
                  </a:lnTo>
                  <a:lnTo>
                    <a:pt x="1596" y="1858"/>
                  </a:lnTo>
                  <a:lnTo>
                    <a:pt x="1596" y="1"/>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8" name="Google Shape;3845;p88">
              <a:extLst>
                <a:ext uri="{FF2B5EF4-FFF2-40B4-BE49-F238E27FC236}">
                  <a16:creationId xmlns:a16="http://schemas.microsoft.com/office/drawing/2014/main" id="{6D42ACB6-7330-4729-C4B9-6D711B8CD693}"/>
                </a:ext>
              </a:extLst>
            </p:cNvPr>
            <p:cNvSpPr/>
            <p:nvPr/>
          </p:nvSpPr>
          <p:spPr>
            <a:xfrm>
              <a:off x="4913300" y="1672550"/>
              <a:ext cx="55700" cy="86500"/>
            </a:xfrm>
            <a:custGeom>
              <a:avLst/>
              <a:gdLst/>
              <a:ahLst/>
              <a:cxnLst/>
              <a:rect l="l" t="t" r="r" b="b"/>
              <a:pathLst>
                <a:path w="2228" h="3460" extrusionOk="0">
                  <a:moveTo>
                    <a:pt x="1596" y="876"/>
                  </a:moveTo>
                  <a:lnTo>
                    <a:pt x="1596" y="1995"/>
                  </a:lnTo>
                  <a:lnTo>
                    <a:pt x="644" y="2579"/>
                  </a:lnTo>
                  <a:lnTo>
                    <a:pt x="656" y="1448"/>
                  </a:lnTo>
                  <a:lnTo>
                    <a:pt x="1596" y="876"/>
                  </a:lnTo>
                  <a:close/>
                  <a:moveTo>
                    <a:pt x="1908" y="0"/>
                  </a:moveTo>
                  <a:cubicBezTo>
                    <a:pt x="1854" y="0"/>
                    <a:pt x="1801" y="14"/>
                    <a:pt x="1751" y="43"/>
                  </a:cubicBezTo>
                  <a:lnTo>
                    <a:pt x="179" y="1007"/>
                  </a:lnTo>
                  <a:cubicBezTo>
                    <a:pt x="84" y="1055"/>
                    <a:pt x="25" y="1162"/>
                    <a:pt x="25" y="1269"/>
                  </a:cubicBezTo>
                  <a:lnTo>
                    <a:pt x="13" y="3138"/>
                  </a:lnTo>
                  <a:cubicBezTo>
                    <a:pt x="1" y="3317"/>
                    <a:pt x="144" y="3460"/>
                    <a:pt x="322" y="3460"/>
                  </a:cubicBezTo>
                  <a:cubicBezTo>
                    <a:pt x="382" y="3460"/>
                    <a:pt x="441" y="3448"/>
                    <a:pt x="489" y="3412"/>
                  </a:cubicBezTo>
                  <a:lnTo>
                    <a:pt x="2072" y="2448"/>
                  </a:lnTo>
                  <a:cubicBezTo>
                    <a:pt x="2168" y="2388"/>
                    <a:pt x="2227" y="2281"/>
                    <a:pt x="2227" y="2174"/>
                  </a:cubicBezTo>
                  <a:lnTo>
                    <a:pt x="2227" y="317"/>
                  </a:lnTo>
                  <a:cubicBezTo>
                    <a:pt x="2227" y="128"/>
                    <a:pt x="2071" y="0"/>
                    <a:pt x="190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9" name="Google Shape;3846;p88">
              <a:extLst>
                <a:ext uri="{FF2B5EF4-FFF2-40B4-BE49-F238E27FC236}">
                  <a16:creationId xmlns:a16="http://schemas.microsoft.com/office/drawing/2014/main" id="{701BCFBC-84B3-6C7C-5950-31E18A2E1299}"/>
                </a:ext>
              </a:extLst>
            </p:cNvPr>
            <p:cNvSpPr/>
            <p:nvPr/>
          </p:nvSpPr>
          <p:spPr>
            <a:xfrm>
              <a:off x="4854675" y="1701300"/>
              <a:ext cx="33350" cy="53600"/>
            </a:xfrm>
            <a:custGeom>
              <a:avLst/>
              <a:gdLst/>
              <a:ahLst/>
              <a:cxnLst/>
              <a:rect l="l" t="t" r="r" b="b"/>
              <a:pathLst>
                <a:path w="1334" h="2144" extrusionOk="0">
                  <a:moveTo>
                    <a:pt x="0" y="0"/>
                  </a:moveTo>
                  <a:lnTo>
                    <a:pt x="0" y="1393"/>
                  </a:lnTo>
                  <a:lnTo>
                    <a:pt x="1322" y="2143"/>
                  </a:lnTo>
                  <a:lnTo>
                    <a:pt x="1334" y="738"/>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0" name="Google Shape;3847;p88">
              <a:extLst>
                <a:ext uri="{FF2B5EF4-FFF2-40B4-BE49-F238E27FC236}">
                  <a16:creationId xmlns:a16="http://schemas.microsoft.com/office/drawing/2014/main" id="{FCE13133-15A9-7768-0D0B-875597BE1C0E}"/>
                </a:ext>
              </a:extLst>
            </p:cNvPr>
            <p:cNvSpPr/>
            <p:nvPr/>
          </p:nvSpPr>
          <p:spPr>
            <a:xfrm>
              <a:off x="4846925" y="1693325"/>
              <a:ext cx="49150" cy="69600"/>
            </a:xfrm>
            <a:custGeom>
              <a:avLst/>
              <a:gdLst/>
              <a:ahLst/>
              <a:cxnLst/>
              <a:rect l="l" t="t" r="r" b="b"/>
              <a:pathLst>
                <a:path w="1966" h="2784" extrusionOk="0">
                  <a:moveTo>
                    <a:pt x="632" y="855"/>
                  </a:moveTo>
                  <a:lnTo>
                    <a:pt x="1334" y="1248"/>
                  </a:lnTo>
                  <a:lnTo>
                    <a:pt x="1322" y="1926"/>
                  </a:lnTo>
                  <a:lnTo>
                    <a:pt x="632" y="1534"/>
                  </a:lnTo>
                  <a:lnTo>
                    <a:pt x="632" y="855"/>
                  </a:lnTo>
                  <a:close/>
                  <a:moveTo>
                    <a:pt x="310" y="1"/>
                  </a:moveTo>
                  <a:cubicBezTo>
                    <a:pt x="257" y="1"/>
                    <a:pt x="203" y="15"/>
                    <a:pt x="155" y="45"/>
                  </a:cubicBezTo>
                  <a:cubicBezTo>
                    <a:pt x="60" y="105"/>
                    <a:pt x="1" y="200"/>
                    <a:pt x="1" y="319"/>
                  </a:cubicBezTo>
                  <a:lnTo>
                    <a:pt x="1" y="1712"/>
                  </a:lnTo>
                  <a:cubicBezTo>
                    <a:pt x="1" y="1831"/>
                    <a:pt x="60" y="1938"/>
                    <a:pt x="167" y="1986"/>
                  </a:cubicBezTo>
                  <a:lnTo>
                    <a:pt x="1477" y="2736"/>
                  </a:lnTo>
                  <a:cubicBezTo>
                    <a:pt x="1525" y="2760"/>
                    <a:pt x="1572" y="2772"/>
                    <a:pt x="1632" y="2772"/>
                  </a:cubicBezTo>
                  <a:lnTo>
                    <a:pt x="1632" y="2784"/>
                  </a:lnTo>
                  <a:cubicBezTo>
                    <a:pt x="1798" y="2784"/>
                    <a:pt x="1941" y="2641"/>
                    <a:pt x="1941" y="2462"/>
                  </a:cubicBezTo>
                  <a:lnTo>
                    <a:pt x="1965" y="1069"/>
                  </a:lnTo>
                  <a:cubicBezTo>
                    <a:pt x="1965" y="950"/>
                    <a:pt x="1906" y="843"/>
                    <a:pt x="1798" y="783"/>
                  </a:cubicBezTo>
                  <a:lnTo>
                    <a:pt x="465" y="45"/>
                  </a:lnTo>
                  <a:cubicBezTo>
                    <a:pt x="417" y="15"/>
                    <a:pt x="364" y="1"/>
                    <a:pt x="310"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1" name="Google Shape;3848;p88">
              <a:extLst>
                <a:ext uri="{FF2B5EF4-FFF2-40B4-BE49-F238E27FC236}">
                  <a16:creationId xmlns:a16="http://schemas.microsoft.com/office/drawing/2014/main" id="{31105DC9-C374-FED9-02DB-180A2BE89948}"/>
                </a:ext>
              </a:extLst>
            </p:cNvPr>
            <p:cNvSpPr/>
            <p:nvPr/>
          </p:nvSpPr>
          <p:spPr>
            <a:xfrm>
              <a:off x="4854675" y="1684625"/>
              <a:ext cx="61925" cy="35150"/>
            </a:xfrm>
            <a:custGeom>
              <a:avLst/>
              <a:gdLst/>
              <a:ahLst/>
              <a:cxnLst/>
              <a:rect l="l" t="t" r="r" b="b"/>
              <a:pathLst>
                <a:path w="2477" h="1406" extrusionOk="0">
                  <a:moveTo>
                    <a:pt x="1131" y="0"/>
                  </a:moveTo>
                  <a:lnTo>
                    <a:pt x="0" y="667"/>
                  </a:lnTo>
                  <a:lnTo>
                    <a:pt x="1334" y="1405"/>
                  </a:lnTo>
                  <a:lnTo>
                    <a:pt x="2477" y="739"/>
                  </a:lnTo>
                  <a:lnTo>
                    <a:pt x="113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2" name="Google Shape;3849;p88">
              <a:extLst>
                <a:ext uri="{FF2B5EF4-FFF2-40B4-BE49-F238E27FC236}">
                  <a16:creationId xmlns:a16="http://schemas.microsoft.com/office/drawing/2014/main" id="{39A89849-9AB8-C287-C11B-2E1BFE09E26D}"/>
                </a:ext>
              </a:extLst>
            </p:cNvPr>
            <p:cNvSpPr/>
            <p:nvPr/>
          </p:nvSpPr>
          <p:spPr>
            <a:xfrm>
              <a:off x="4845750" y="1676875"/>
              <a:ext cx="80075" cy="50925"/>
            </a:xfrm>
            <a:custGeom>
              <a:avLst/>
              <a:gdLst/>
              <a:ahLst/>
              <a:cxnLst/>
              <a:rect l="l" t="t" r="r" b="b"/>
              <a:pathLst>
                <a:path w="3203" h="2037" extrusionOk="0">
                  <a:moveTo>
                    <a:pt x="1488" y="668"/>
                  </a:moveTo>
                  <a:lnTo>
                    <a:pt x="2191" y="1060"/>
                  </a:lnTo>
                  <a:lnTo>
                    <a:pt x="1691" y="1358"/>
                  </a:lnTo>
                  <a:lnTo>
                    <a:pt x="988" y="965"/>
                  </a:lnTo>
                  <a:lnTo>
                    <a:pt x="1488" y="668"/>
                  </a:lnTo>
                  <a:close/>
                  <a:moveTo>
                    <a:pt x="1488" y="1"/>
                  </a:moveTo>
                  <a:cubicBezTo>
                    <a:pt x="1435" y="1"/>
                    <a:pt x="1381" y="13"/>
                    <a:pt x="1334" y="36"/>
                  </a:cubicBezTo>
                  <a:lnTo>
                    <a:pt x="202" y="703"/>
                  </a:lnTo>
                  <a:cubicBezTo>
                    <a:pt x="0" y="822"/>
                    <a:pt x="0" y="1120"/>
                    <a:pt x="202" y="1251"/>
                  </a:cubicBezTo>
                  <a:lnTo>
                    <a:pt x="1548" y="1989"/>
                  </a:lnTo>
                  <a:cubicBezTo>
                    <a:pt x="1595" y="2013"/>
                    <a:pt x="1643" y="2025"/>
                    <a:pt x="1691" y="2037"/>
                  </a:cubicBezTo>
                  <a:cubicBezTo>
                    <a:pt x="1750" y="2037"/>
                    <a:pt x="1810" y="2013"/>
                    <a:pt x="1857" y="1989"/>
                  </a:cubicBezTo>
                  <a:lnTo>
                    <a:pt x="2988" y="1322"/>
                  </a:lnTo>
                  <a:cubicBezTo>
                    <a:pt x="3203" y="1191"/>
                    <a:pt x="3203" y="894"/>
                    <a:pt x="2988" y="775"/>
                  </a:cubicBezTo>
                  <a:lnTo>
                    <a:pt x="1643" y="36"/>
                  </a:lnTo>
                  <a:cubicBezTo>
                    <a:pt x="1595" y="13"/>
                    <a:pt x="1542" y="1"/>
                    <a:pt x="148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3" name="Google Shape;3850;p88">
              <a:extLst>
                <a:ext uri="{FF2B5EF4-FFF2-40B4-BE49-F238E27FC236}">
                  <a16:creationId xmlns:a16="http://schemas.microsoft.com/office/drawing/2014/main" id="{7A8FE150-05C1-EAF5-E7AB-EE79F9A65D75}"/>
                </a:ext>
              </a:extLst>
            </p:cNvPr>
            <p:cNvSpPr/>
            <p:nvPr/>
          </p:nvSpPr>
          <p:spPr>
            <a:xfrm>
              <a:off x="4887700" y="1703075"/>
              <a:ext cx="28900" cy="51825"/>
            </a:xfrm>
            <a:custGeom>
              <a:avLst/>
              <a:gdLst/>
              <a:ahLst/>
              <a:cxnLst/>
              <a:rect l="l" t="t" r="r" b="b"/>
              <a:pathLst>
                <a:path w="1156" h="2073" extrusionOk="0">
                  <a:moveTo>
                    <a:pt x="1156" y="1"/>
                  </a:moveTo>
                  <a:lnTo>
                    <a:pt x="13" y="667"/>
                  </a:lnTo>
                  <a:lnTo>
                    <a:pt x="1" y="2072"/>
                  </a:lnTo>
                  <a:lnTo>
                    <a:pt x="1156" y="1394"/>
                  </a:lnTo>
                  <a:lnTo>
                    <a:pt x="115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4" name="Google Shape;3851;p88">
              <a:extLst>
                <a:ext uri="{FF2B5EF4-FFF2-40B4-BE49-F238E27FC236}">
                  <a16:creationId xmlns:a16="http://schemas.microsoft.com/office/drawing/2014/main" id="{CA82044F-E23A-885B-BCBF-37E2984BFF23}"/>
                </a:ext>
              </a:extLst>
            </p:cNvPr>
            <p:cNvSpPr/>
            <p:nvPr/>
          </p:nvSpPr>
          <p:spPr>
            <a:xfrm>
              <a:off x="4879975" y="1695175"/>
              <a:ext cx="44675" cy="67450"/>
            </a:xfrm>
            <a:custGeom>
              <a:avLst/>
              <a:gdLst/>
              <a:ahLst/>
              <a:cxnLst/>
              <a:rect l="l" t="t" r="r" b="b"/>
              <a:pathLst>
                <a:path w="1787" h="2698" extrusionOk="0">
                  <a:moveTo>
                    <a:pt x="1155" y="864"/>
                  </a:moveTo>
                  <a:lnTo>
                    <a:pt x="1155" y="1531"/>
                  </a:lnTo>
                  <a:lnTo>
                    <a:pt x="631" y="1841"/>
                  </a:lnTo>
                  <a:lnTo>
                    <a:pt x="643" y="1162"/>
                  </a:lnTo>
                  <a:lnTo>
                    <a:pt x="1155" y="864"/>
                  </a:lnTo>
                  <a:close/>
                  <a:moveTo>
                    <a:pt x="1465" y="0"/>
                  </a:moveTo>
                  <a:cubicBezTo>
                    <a:pt x="1413" y="0"/>
                    <a:pt x="1360" y="14"/>
                    <a:pt x="1310" y="43"/>
                  </a:cubicBezTo>
                  <a:lnTo>
                    <a:pt x="167" y="709"/>
                  </a:lnTo>
                  <a:cubicBezTo>
                    <a:pt x="72" y="769"/>
                    <a:pt x="12" y="864"/>
                    <a:pt x="24" y="983"/>
                  </a:cubicBezTo>
                  <a:lnTo>
                    <a:pt x="0" y="2376"/>
                  </a:lnTo>
                  <a:cubicBezTo>
                    <a:pt x="0" y="2495"/>
                    <a:pt x="48" y="2603"/>
                    <a:pt x="143" y="2662"/>
                  </a:cubicBezTo>
                  <a:cubicBezTo>
                    <a:pt x="191" y="2686"/>
                    <a:pt x="250" y="2698"/>
                    <a:pt x="310" y="2698"/>
                  </a:cubicBezTo>
                  <a:cubicBezTo>
                    <a:pt x="357" y="2698"/>
                    <a:pt x="417" y="2686"/>
                    <a:pt x="465" y="2662"/>
                  </a:cubicBezTo>
                  <a:lnTo>
                    <a:pt x="1619" y="1971"/>
                  </a:lnTo>
                  <a:cubicBezTo>
                    <a:pt x="1715" y="1924"/>
                    <a:pt x="1774" y="1817"/>
                    <a:pt x="1786" y="1710"/>
                  </a:cubicBezTo>
                  <a:lnTo>
                    <a:pt x="1786" y="317"/>
                  </a:lnTo>
                  <a:cubicBezTo>
                    <a:pt x="1777" y="128"/>
                    <a:pt x="1626" y="0"/>
                    <a:pt x="146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5" name="Google Shape;3852;p88">
              <a:extLst>
                <a:ext uri="{FF2B5EF4-FFF2-40B4-BE49-F238E27FC236}">
                  <a16:creationId xmlns:a16="http://schemas.microsoft.com/office/drawing/2014/main" id="{21033AA9-2924-EC8F-926A-7F75789DE67C}"/>
                </a:ext>
              </a:extLst>
            </p:cNvPr>
            <p:cNvSpPr/>
            <p:nvPr/>
          </p:nvSpPr>
          <p:spPr>
            <a:xfrm>
              <a:off x="4827275" y="1717950"/>
              <a:ext cx="147675" cy="124150"/>
            </a:xfrm>
            <a:custGeom>
              <a:avLst/>
              <a:gdLst/>
              <a:ahLst/>
              <a:cxnLst/>
              <a:rect l="l" t="t" r="r" b="b"/>
              <a:pathLst>
                <a:path w="5907" h="4966" extrusionOk="0">
                  <a:moveTo>
                    <a:pt x="1" y="1"/>
                  </a:moveTo>
                  <a:lnTo>
                    <a:pt x="1" y="1394"/>
                  </a:lnTo>
                  <a:lnTo>
                    <a:pt x="5894" y="4966"/>
                  </a:lnTo>
                  <a:lnTo>
                    <a:pt x="5906" y="3561"/>
                  </a:lnTo>
                  <a:lnTo>
                    <a:pt x="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6" name="Google Shape;3853;p88">
              <a:extLst>
                <a:ext uri="{FF2B5EF4-FFF2-40B4-BE49-F238E27FC236}">
                  <a16:creationId xmlns:a16="http://schemas.microsoft.com/office/drawing/2014/main" id="{98BC22C7-4B73-4513-FCF7-753DD5CE1B6A}"/>
                </a:ext>
              </a:extLst>
            </p:cNvPr>
            <p:cNvSpPr/>
            <p:nvPr/>
          </p:nvSpPr>
          <p:spPr>
            <a:xfrm>
              <a:off x="4819550" y="1709700"/>
              <a:ext cx="163425" cy="140150"/>
            </a:xfrm>
            <a:custGeom>
              <a:avLst/>
              <a:gdLst/>
              <a:ahLst/>
              <a:cxnLst/>
              <a:rect l="l" t="t" r="r" b="b"/>
              <a:pathLst>
                <a:path w="6537" h="5606" extrusionOk="0">
                  <a:moveTo>
                    <a:pt x="619" y="890"/>
                  </a:moveTo>
                  <a:lnTo>
                    <a:pt x="5906" y="4069"/>
                  </a:lnTo>
                  <a:lnTo>
                    <a:pt x="5894" y="4748"/>
                  </a:lnTo>
                  <a:lnTo>
                    <a:pt x="619" y="1557"/>
                  </a:lnTo>
                  <a:lnTo>
                    <a:pt x="619" y="890"/>
                  </a:lnTo>
                  <a:close/>
                  <a:moveTo>
                    <a:pt x="316" y="0"/>
                  </a:moveTo>
                  <a:cubicBezTo>
                    <a:pt x="259" y="0"/>
                    <a:pt x="203" y="15"/>
                    <a:pt x="155" y="45"/>
                  </a:cubicBezTo>
                  <a:cubicBezTo>
                    <a:pt x="60" y="105"/>
                    <a:pt x="0" y="212"/>
                    <a:pt x="0" y="319"/>
                  </a:cubicBezTo>
                  <a:lnTo>
                    <a:pt x="0" y="1724"/>
                  </a:lnTo>
                  <a:cubicBezTo>
                    <a:pt x="0" y="1831"/>
                    <a:pt x="48" y="1938"/>
                    <a:pt x="143" y="1986"/>
                  </a:cubicBezTo>
                  <a:lnTo>
                    <a:pt x="6037" y="5558"/>
                  </a:lnTo>
                  <a:cubicBezTo>
                    <a:pt x="6084" y="5593"/>
                    <a:pt x="6144" y="5605"/>
                    <a:pt x="6203" y="5605"/>
                  </a:cubicBezTo>
                  <a:cubicBezTo>
                    <a:pt x="6251" y="5605"/>
                    <a:pt x="6299" y="5593"/>
                    <a:pt x="6346" y="5558"/>
                  </a:cubicBezTo>
                  <a:cubicBezTo>
                    <a:pt x="6453" y="5510"/>
                    <a:pt x="6513" y="5403"/>
                    <a:pt x="6513" y="5296"/>
                  </a:cubicBezTo>
                  <a:lnTo>
                    <a:pt x="6537" y="3891"/>
                  </a:lnTo>
                  <a:cubicBezTo>
                    <a:pt x="6537" y="3784"/>
                    <a:pt x="6477" y="3676"/>
                    <a:pt x="6382" y="3617"/>
                  </a:cubicBezTo>
                  <a:lnTo>
                    <a:pt x="477" y="45"/>
                  </a:lnTo>
                  <a:cubicBezTo>
                    <a:pt x="429" y="15"/>
                    <a:pt x="372" y="0"/>
                    <a:pt x="31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7" name="Google Shape;3854;p88">
              <a:extLst>
                <a:ext uri="{FF2B5EF4-FFF2-40B4-BE49-F238E27FC236}">
                  <a16:creationId xmlns:a16="http://schemas.microsoft.com/office/drawing/2014/main" id="{40354027-2D75-5348-B366-5734A7D6C449}"/>
                </a:ext>
              </a:extLst>
            </p:cNvPr>
            <p:cNvSpPr/>
            <p:nvPr/>
          </p:nvSpPr>
          <p:spPr>
            <a:xfrm>
              <a:off x="4827275" y="1701300"/>
              <a:ext cx="176250" cy="105675"/>
            </a:xfrm>
            <a:custGeom>
              <a:avLst/>
              <a:gdLst/>
              <a:ahLst/>
              <a:cxnLst/>
              <a:rect l="l" t="t" r="r" b="b"/>
              <a:pathLst>
                <a:path w="7050" h="4227" extrusionOk="0">
                  <a:moveTo>
                    <a:pt x="1132" y="0"/>
                  </a:moveTo>
                  <a:lnTo>
                    <a:pt x="1" y="667"/>
                  </a:lnTo>
                  <a:lnTo>
                    <a:pt x="5906" y="4227"/>
                  </a:lnTo>
                  <a:lnTo>
                    <a:pt x="7049" y="3560"/>
                  </a:lnTo>
                  <a:lnTo>
                    <a:pt x="113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8" name="Google Shape;3855;p88">
              <a:extLst>
                <a:ext uri="{FF2B5EF4-FFF2-40B4-BE49-F238E27FC236}">
                  <a16:creationId xmlns:a16="http://schemas.microsoft.com/office/drawing/2014/main" id="{576E6544-3C66-8B5D-6DB1-A2F7AE3BE91B}"/>
                </a:ext>
              </a:extLst>
            </p:cNvPr>
            <p:cNvSpPr/>
            <p:nvPr/>
          </p:nvSpPr>
          <p:spPr>
            <a:xfrm>
              <a:off x="4818050" y="1693325"/>
              <a:ext cx="193200" cy="121700"/>
            </a:xfrm>
            <a:custGeom>
              <a:avLst/>
              <a:gdLst/>
              <a:ahLst/>
              <a:cxnLst/>
              <a:rect l="l" t="t" r="r" b="b"/>
              <a:pathLst>
                <a:path w="7728" h="4868" extrusionOk="0">
                  <a:moveTo>
                    <a:pt x="1501" y="688"/>
                  </a:moveTo>
                  <a:lnTo>
                    <a:pt x="6799" y="3879"/>
                  </a:lnTo>
                  <a:lnTo>
                    <a:pt x="6275" y="4177"/>
                  </a:lnTo>
                  <a:lnTo>
                    <a:pt x="989" y="986"/>
                  </a:lnTo>
                  <a:lnTo>
                    <a:pt x="1501" y="688"/>
                  </a:lnTo>
                  <a:close/>
                  <a:moveTo>
                    <a:pt x="1495" y="1"/>
                  </a:moveTo>
                  <a:cubicBezTo>
                    <a:pt x="1438" y="1"/>
                    <a:pt x="1382" y="15"/>
                    <a:pt x="1334" y="45"/>
                  </a:cubicBezTo>
                  <a:lnTo>
                    <a:pt x="203" y="712"/>
                  </a:lnTo>
                  <a:cubicBezTo>
                    <a:pt x="1" y="831"/>
                    <a:pt x="1" y="1129"/>
                    <a:pt x="203" y="1248"/>
                  </a:cubicBezTo>
                  <a:lnTo>
                    <a:pt x="6109" y="4820"/>
                  </a:lnTo>
                  <a:cubicBezTo>
                    <a:pt x="6168" y="4843"/>
                    <a:pt x="6216" y="4867"/>
                    <a:pt x="6275" y="4867"/>
                  </a:cubicBezTo>
                  <a:cubicBezTo>
                    <a:pt x="6335" y="4867"/>
                    <a:pt x="6394" y="4843"/>
                    <a:pt x="6430" y="4820"/>
                  </a:cubicBezTo>
                  <a:lnTo>
                    <a:pt x="7573" y="4141"/>
                  </a:lnTo>
                  <a:cubicBezTo>
                    <a:pt x="7668" y="4081"/>
                    <a:pt x="7728" y="3986"/>
                    <a:pt x="7728" y="3879"/>
                  </a:cubicBezTo>
                  <a:cubicBezTo>
                    <a:pt x="7728" y="3760"/>
                    <a:pt x="7668" y="3665"/>
                    <a:pt x="7573" y="3605"/>
                  </a:cubicBezTo>
                  <a:lnTo>
                    <a:pt x="1656" y="45"/>
                  </a:lnTo>
                  <a:cubicBezTo>
                    <a:pt x="1608" y="15"/>
                    <a:pt x="1552" y="1"/>
                    <a:pt x="149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9" name="Google Shape;3856;p88">
              <a:extLst>
                <a:ext uri="{FF2B5EF4-FFF2-40B4-BE49-F238E27FC236}">
                  <a16:creationId xmlns:a16="http://schemas.microsoft.com/office/drawing/2014/main" id="{5320E18D-44DB-5ACD-AFBF-3A5090D05145}"/>
                </a:ext>
              </a:extLst>
            </p:cNvPr>
            <p:cNvSpPr/>
            <p:nvPr/>
          </p:nvSpPr>
          <p:spPr>
            <a:xfrm>
              <a:off x="4974625" y="1790300"/>
              <a:ext cx="28900" cy="51800"/>
            </a:xfrm>
            <a:custGeom>
              <a:avLst/>
              <a:gdLst/>
              <a:ahLst/>
              <a:cxnLst/>
              <a:rect l="l" t="t" r="r" b="b"/>
              <a:pathLst>
                <a:path w="1156" h="2072" extrusionOk="0">
                  <a:moveTo>
                    <a:pt x="1155" y="0"/>
                  </a:moveTo>
                  <a:lnTo>
                    <a:pt x="12" y="667"/>
                  </a:lnTo>
                  <a:lnTo>
                    <a:pt x="0" y="2072"/>
                  </a:lnTo>
                  <a:lnTo>
                    <a:pt x="1155" y="1393"/>
                  </a:lnTo>
                  <a:lnTo>
                    <a:pt x="1155" y="0"/>
                  </a:ln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0" name="Google Shape;3857;p88">
              <a:extLst>
                <a:ext uri="{FF2B5EF4-FFF2-40B4-BE49-F238E27FC236}">
                  <a16:creationId xmlns:a16="http://schemas.microsoft.com/office/drawing/2014/main" id="{8C1450D9-B40A-CDD7-046E-9D2BA00F6A62}"/>
                </a:ext>
              </a:extLst>
            </p:cNvPr>
            <p:cNvSpPr/>
            <p:nvPr/>
          </p:nvSpPr>
          <p:spPr>
            <a:xfrm>
              <a:off x="4966575" y="1782325"/>
              <a:ext cx="44675" cy="67525"/>
            </a:xfrm>
            <a:custGeom>
              <a:avLst/>
              <a:gdLst/>
              <a:ahLst/>
              <a:cxnLst/>
              <a:rect l="l" t="t" r="r" b="b"/>
              <a:pathLst>
                <a:path w="1787" h="2701" extrusionOk="0">
                  <a:moveTo>
                    <a:pt x="1156" y="879"/>
                  </a:moveTo>
                  <a:lnTo>
                    <a:pt x="1156" y="1545"/>
                  </a:lnTo>
                  <a:lnTo>
                    <a:pt x="644" y="1843"/>
                  </a:lnTo>
                  <a:lnTo>
                    <a:pt x="644" y="1176"/>
                  </a:lnTo>
                  <a:lnTo>
                    <a:pt x="1156" y="879"/>
                  </a:lnTo>
                  <a:close/>
                  <a:moveTo>
                    <a:pt x="1465" y="1"/>
                  </a:moveTo>
                  <a:cubicBezTo>
                    <a:pt x="1412" y="1"/>
                    <a:pt x="1358" y="15"/>
                    <a:pt x="1311" y="45"/>
                  </a:cubicBezTo>
                  <a:lnTo>
                    <a:pt x="168" y="712"/>
                  </a:lnTo>
                  <a:cubicBezTo>
                    <a:pt x="72" y="771"/>
                    <a:pt x="25" y="879"/>
                    <a:pt x="25" y="986"/>
                  </a:cubicBezTo>
                  <a:lnTo>
                    <a:pt x="1" y="2379"/>
                  </a:lnTo>
                  <a:cubicBezTo>
                    <a:pt x="1" y="2498"/>
                    <a:pt x="60" y="2605"/>
                    <a:pt x="156" y="2665"/>
                  </a:cubicBezTo>
                  <a:cubicBezTo>
                    <a:pt x="203" y="2688"/>
                    <a:pt x="263" y="2700"/>
                    <a:pt x="322" y="2700"/>
                  </a:cubicBezTo>
                  <a:cubicBezTo>
                    <a:pt x="370" y="2700"/>
                    <a:pt x="430" y="2688"/>
                    <a:pt x="477" y="2665"/>
                  </a:cubicBezTo>
                  <a:lnTo>
                    <a:pt x="1632" y="1986"/>
                  </a:lnTo>
                  <a:cubicBezTo>
                    <a:pt x="1727" y="1926"/>
                    <a:pt x="1787" y="1819"/>
                    <a:pt x="1787" y="1712"/>
                  </a:cubicBezTo>
                  <a:lnTo>
                    <a:pt x="1787" y="319"/>
                  </a:lnTo>
                  <a:cubicBezTo>
                    <a:pt x="1787" y="212"/>
                    <a:pt x="1727" y="105"/>
                    <a:pt x="1620" y="45"/>
                  </a:cubicBezTo>
                  <a:cubicBezTo>
                    <a:pt x="1573" y="15"/>
                    <a:pt x="1519" y="1"/>
                    <a:pt x="146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1" name="Google Shape;3858;p88">
              <a:extLst>
                <a:ext uri="{FF2B5EF4-FFF2-40B4-BE49-F238E27FC236}">
                  <a16:creationId xmlns:a16="http://schemas.microsoft.com/office/drawing/2014/main" id="{0A4AC9CE-D5D1-7E5A-C45B-C110CBF8604E}"/>
                </a:ext>
              </a:extLst>
            </p:cNvPr>
            <p:cNvSpPr/>
            <p:nvPr/>
          </p:nvSpPr>
          <p:spPr>
            <a:xfrm>
              <a:off x="6501900" y="2492750"/>
              <a:ext cx="33050" cy="36350"/>
            </a:xfrm>
            <a:custGeom>
              <a:avLst/>
              <a:gdLst/>
              <a:ahLst/>
              <a:cxnLst/>
              <a:rect l="l" t="t" r="r" b="b"/>
              <a:pathLst>
                <a:path w="1322" h="1454" extrusionOk="0">
                  <a:moveTo>
                    <a:pt x="1322" y="1"/>
                  </a:moveTo>
                  <a:lnTo>
                    <a:pt x="0" y="775"/>
                  </a:lnTo>
                  <a:lnTo>
                    <a:pt x="36" y="1453"/>
                  </a:lnTo>
                  <a:lnTo>
                    <a:pt x="1108" y="810"/>
                  </a:lnTo>
                  <a:cubicBezTo>
                    <a:pt x="1239" y="739"/>
                    <a:pt x="1322" y="596"/>
                    <a:pt x="1322" y="441"/>
                  </a:cubicBezTo>
                  <a:lnTo>
                    <a:pt x="1322"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2" name="Google Shape;3859;p88">
              <a:extLst>
                <a:ext uri="{FF2B5EF4-FFF2-40B4-BE49-F238E27FC236}">
                  <a16:creationId xmlns:a16="http://schemas.microsoft.com/office/drawing/2014/main" id="{B9E3CE7D-94B0-A0C1-7B62-8AB7D6F05DDD}"/>
                </a:ext>
              </a:extLst>
            </p:cNvPr>
            <p:cNvSpPr/>
            <p:nvPr/>
          </p:nvSpPr>
          <p:spPr>
            <a:xfrm>
              <a:off x="6493850" y="2485100"/>
              <a:ext cx="48850" cy="51725"/>
            </a:xfrm>
            <a:custGeom>
              <a:avLst/>
              <a:gdLst/>
              <a:ahLst/>
              <a:cxnLst/>
              <a:rect l="l" t="t" r="r" b="b"/>
              <a:pathLst>
                <a:path w="1954" h="2069" extrusionOk="0">
                  <a:moveTo>
                    <a:pt x="1644" y="0"/>
                  </a:moveTo>
                  <a:cubicBezTo>
                    <a:pt x="1590" y="0"/>
                    <a:pt x="1537" y="15"/>
                    <a:pt x="1489" y="45"/>
                  </a:cubicBezTo>
                  <a:lnTo>
                    <a:pt x="156" y="807"/>
                  </a:lnTo>
                  <a:cubicBezTo>
                    <a:pt x="60" y="866"/>
                    <a:pt x="1" y="973"/>
                    <a:pt x="1" y="1093"/>
                  </a:cubicBezTo>
                  <a:lnTo>
                    <a:pt x="37" y="1771"/>
                  </a:lnTo>
                  <a:cubicBezTo>
                    <a:pt x="49" y="1938"/>
                    <a:pt x="191" y="2069"/>
                    <a:pt x="358" y="2069"/>
                  </a:cubicBezTo>
                  <a:cubicBezTo>
                    <a:pt x="406" y="2069"/>
                    <a:pt x="465" y="2057"/>
                    <a:pt x="513" y="2033"/>
                  </a:cubicBezTo>
                  <a:lnTo>
                    <a:pt x="1596" y="1390"/>
                  </a:lnTo>
                  <a:cubicBezTo>
                    <a:pt x="1823" y="1259"/>
                    <a:pt x="1954" y="1009"/>
                    <a:pt x="1954" y="747"/>
                  </a:cubicBezTo>
                  <a:lnTo>
                    <a:pt x="1954" y="319"/>
                  </a:lnTo>
                  <a:cubicBezTo>
                    <a:pt x="1954" y="200"/>
                    <a:pt x="1894" y="92"/>
                    <a:pt x="1799" y="45"/>
                  </a:cubicBezTo>
                  <a:cubicBezTo>
                    <a:pt x="1751" y="15"/>
                    <a:pt x="1698" y="0"/>
                    <a:pt x="164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3" name="Google Shape;3860;p88">
              <a:extLst>
                <a:ext uri="{FF2B5EF4-FFF2-40B4-BE49-F238E27FC236}">
                  <a16:creationId xmlns:a16="http://schemas.microsoft.com/office/drawing/2014/main" id="{B0A6D820-96B3-AF75-5B0E-7D3986EBCDDD}"/>
                </a:ext>
              </a:extLst>
            </p:cNvPr>
            <p:cNvSpPr/>
            <p:nvPr/>
          </p:nvSpPr>
          <p:spPr>
            <a:xfrm>
              <a:off x="6447125" y="2458225"/>
              <a:ext cx="87825" cy="53600"/>
            </a:xfrm>
            <a:custGeom>
              <a:avLst/>
              <a:gdLst/>
              <a:ahLst/>
              <a:cxnLst/>
              <a:rect l="l" t="t" r="r" b="b"/>
              <a:pathLst>
                <a:path w="3513" h="2144" extrusionOk="0">
                  <a:moveTo>
                    <a:pt x="1031" y="0"/>
                  </a:moveTo>
                  <a:cubicBezTo>
                    <a:pt x="917" y="0"/>
                    <a:pt x="805" y="27"/>
                    <a:pt x="703" y="84"/>
                  </a:cubicBezTo>
                  <a:lnTo>
                    <a:pt x="239" y="358"/>
                  </a:lnTo>
                  <a:cubicBezTo>
                    <a:pt x="1" y="489"/>
                    <a:pt x="1" y="810"/>
                    <a:pt x="227" y="953"/>
                  </a:cubicBezTo>
                  <a:lnTo>
                    <a:pt x="2191" y="2144"/>
                  </a:lnTo>
                  <a:lnTo>
                    <a:pt x="3513" y="1382"/>
                  </a:lnTo>
                  <a:lnTo>
                    <a:pt x="1394" y="96"/>
                  </a:lnTo>
                  <a:cubicBezTo>
                    <a:pt x="1281" y="33"/>
                    <a:pt x="1156" y="0"/>
                    <a:pt x="103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4" name="Google Shape;3861;p88">
              <a:extLst>
                <a:ext uri="{FF2B5EF4-FFF2-40B4-BE49-F238E27FC236}">
                  <a16:creationId xmlns:a16="http://schemas.microsoft.com/office/drawing/2014/main" id="{809AC9FA-3F9B-E1C4-2E8A-1E28E578F97E}"/>
                </a:ext>
              </a:extLst>
            </p:cNvPr>
            <p:cNvSpPr/>
            <p:nvPr/>
          </p:nvSpPr>
          <p:spPr>
            <a:xfrm>
              <a:off x="6437600" y="2450550"/>
              <a:ext cx="106600" cy="69325"/>
            </a:xfrm>
            <a:custGeom>
              <a:avLst/>
              <a:gdLst/>
              <a:ahLst/>
              <a:cxnLst/>
              <a:rect l="l" t="t" r="r" b="b"/>
              <a:pathLst>
                <a:path w="4264" h="2773" extrusionOk="0">
                  <a:moveTo>
                    <a:pt x="1417" y="629"/>
                  </a:moveTo>
                  <a:cubicBezTo>
                    <a:pt x="1489" y="629"/>
                    <a:pt x="1548" y="641"/>
                    <a:pt x="1608" y="677"/>
                  </a:cubicBezTo>
                  <a:lnTo>
                    <a:pt x="3275" y="1689"/>
                  </a:lnTo>
                  <a:lnTo>
                    <a:pt x="2572" y="2094"/>
                  </a:lnTo>
                  <a:lnTo>
                    <a:pt x="763" y="939"/>
                  </a:lnTo>
                  <a:lnTo>
                    <a:pt x="1239" y="677"/>
                  </a:lnTo>
                  <a:cubicBezTo>
                    <a:pt x="1298" y="641"/>
                    <a:pt x="1358" y="629"/>
                    <a:pt x="1417" y="629"/>
                  </a:cubicBezTo>
                  <a:close/>
                  <a:moveTo>
                    <a:pt x="1422" y="1"/>
                  </a:moveTo>
                  <a:cubicBezTo>
                    <a:pt x="1254" y="1"/>
                    <a:pt x="1085" y="43"/>
                    <a:pt x="929" y="129"/>
                  </a:cubicBezTo>
                  <a:lnTo>
                    <a:pt x="453" y="391"/>
                  </a:lnTo>
                  <a:cubicBezTo>
                    <a:pt x="13" y="641"/>
                    <a:pt x="1" y="1272"/>
                    <a:pt x="441" y="1534"/>
                  </a:cubicBezTo>
                  <a:lnTo>
                    <a:pt x="2406" y="2725"/>
                  </a:lnTo>
                  <a:cubicBezTo>
                    <a:pt x="2453" y="2760"/>
                    <a:pt x="2513" y="2772"/>
                    <a:pt x="2572" y="2772"/>
                  </a:cubicBezTo>
                  <a:cubicBezTo>
                    <a:pt x="2620" y="2772"/>
                    <a:pt x="2680" y="2748"/>
                    <a:pt x="2727" y="2725"/>
                  </a:cubicBezTo>
                  <a:lnTo>
                    <a:pt x="4049" y="1963"/>
                  </a:lnTo>
                  <a:cubicBezTo>
                    <a:pt x="4263" y="1844"/>
                    <a:pt x="4263" y="1546"/>
                    <a:pt x="4049" y="1427"/>
                  </a:cubicBezTo>
                  <a:lnTo>
                    <a:pt x="1941" y="141"/>
                  </a:lnTo>
                  <a:cubicBezTo>
                    <a:pt x="1781" y="49"/>
                    <a:pt x="1602" y="1"/>
                    <a:pt x="142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5" name="Google Shape;3862;p88">
              <a:extLst>
                <a:ext uri="{FF2B5EF4-FFF2-40B4-BE49-F238E27FC236}">
                  <a16:creationId xmlns:a16="http://schemas.microsoft.com/office/drawing/2014/main" id="{BA7AD174-3124-94B6-979B-57F8F98248BE}"/>
                </a:ext>
              </a:extLst>
            </p:cNvPr>
            <p:cNvSpPr/>
            <p:nvPr/>
          </p:nvSpPr>
          <p:spPr>
            <a:xfrm>
              <a:off x="6445950" y="2474900"/>
              <a:ext cx="56875" cy="54200"/>
            </a:xfrm>
            <a:custGeom>
              <a:avLst/>
              <a:gdLst/>
              <a:ahLst/>
              <a:cxnLst/>
              <a:rect l="l" t="t" r="r" b="b"/>
              <a:pathLst>
                <a:path w="2275" h="2168" extrusionOk="0">
                  <a:moveTo>
                    <a:pt x="48" y="0"/>
                  </a:moveTo>
                  <a:lnTo>
                    <a:pt x="0" y="369"/>
                  </a:lnTo>
                  <a:cubicBezTo>
                    <a:pt x="0" y="536"/>
                    <a:pt x="83" y="691"/>
                    <a:pt x="214" y="786"/>
                  </a:cubicBezTo>
                  <a:lnTo>
                    <a:pt x="2274" y="2167"/>
                  </a:lnTo>
                  <a:lnTo>
                    <a:pt x="2238" y="1489"/>
                  </a:lnTo>
                  <a:lnTo>
                    <a:pt x="4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6" name="Google Shape;3863;p88">
              <a:extLst>
                <a:ext uri="{FF2B5EF4-FFF2-40B4-BE49-F238E27FC236}">
                  <a16:creationId xmlns:a16="http://schemas.microsoft.com/office/drawing/2014/main" id="{B7AB3D04-D2D7-70C1-4766-8A6C03652684}"/>
                </a:ext>
              </a:extLst>
            </p:cNvPr>
            <p:cNvSpPr/>
            <p:nvPr/>
          </p:nvSpPr>
          <p:spPr>
            <a:xfrm>
              <a:off x="6437900" y="2466875"/>
              <a:ext cx="72650" cy="69950"/>
            </a:xfrm>
            <a:custGeom>
              <a:avLst/>
              <a:gdLst/>
              <a:ahLst/>
              <a:cxnLst/>
              <a:rect l="l" t="t" r="r" b="b"/>
              <a:pathLst>
                <a:path w="2906" h="2798" extrusionOk="0">
                  <a:moveTo>
                    <a:pt x="365" y="0"/>
                  </a:moveTo>
                  <a:cubicBezTo>
                    <a:pt x="322" y="0"/>
                    <a:pt x="278" y="9"/>
                    <a:pt x="239" y="24"/>
                  </a:cubicBezTo>
                  <a:cubicBezTo>
                    <a:pt x="132" y="71"/>
                    <a:pt x="60" y="167"/>
                    <a:pt x="48" y="274"/>
                  </a:cubicBezTo>
                  <a:lnTo>
                    <a:pt x="1" y="679"/>
                  </a:lnTo>
                  <a:cubicBezTo>
                    <a:pt x="1" y="952"/>
                    <a:pt x="132" y="1214"/>
                    <a:pt x="358" y="1369"/>
                  </a:cubicBezTo>
                  <a:lnTo>
                    <a:pt x="2418" y="2750"/>
                  </a:lnTo>
                  <a:cubicBezTo>
                    <a:pt x="2465" y="2774"/>
                    <a:pt x="2525" y="2798"/>
                    <a:pt x="2596" y="2798"/>
                  </a:cubicBezTo>
                  <a:cubicBezTo>
                    <a:pt x="2644" y="2798"/>
                    <a:pt x="2691" y="2786"/>
                    <a:pt x="2739" y="2762"/>
                  </a:cubicBezTo>
                  <a:cubicBezTo>
                    <a:pt x="2846" y="2703"/>
                    <a:pt x="2906" y="2595"/>
                    <a:pt x="2906" y="2476"/>
                  </a:cubicBezTo>
                  <a:lnTo>
                    <a:pt x="2870" y="1786"/>
                  </a:lnTo>
                  <a:cubicBezTo>
                    <a:pt x="2870" y="1691"/>
                    <a:pt x="2822" y="1595"/>
                    <a:pt x="2739" y="1548"/>
                  </a:cubicBezTo>
                  <a:lnTo>
                    <a:pt x="536" y="59"/>
                  </a:lnTo>
                  <a:cubicBezTo>
                    <a:pt x="487" y="18"/>
                    <a:pt x="426" y="0"/>
                    <a:pt x="36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7" name="Google Shape;3864;p88">
              <a:extLst>
                <a:ext uri="{FF2B5EF4-FFF2-40B4-BE49-F238E27FC236}">
                  <a16:creationId xmlns:a16="http://schemas.microsoft.com/office/drawing/2014/main" id="{3D3A90EB-04D1-4223-1082-5B959D74A157}"/>
                </a:ext>
              </a:extLst>
            </p:cNvPr>
            <p:cNvSpPr/>
            <p:nvPr/>
          </p:nvSpPr>
          <p:spPr>
            <a:xfrm>
              <a:off x="6478675" y="2481025"/>
              <a:ext cx="66100" cy="46575"/>
            </a:xfrm>
            <a:custGeom>
              <a:avLst/>
              <a:gdLst/>
              <a:ahLst/>
              <a:cxnLst/>
              <a:rect l="l" t="t" r="r" b="b"/>
              <a:pathLst>
                <a:path w="2644" h="1863" extrusionOk="0">
                  <a:moveTo>
                    <a:pt x="1371" y="623"/>
                  </a:moveTo>
                  <a:cubicBezTo>
                    <a:pt x="1581" y="623"/>
                    <a:pt x="1787" y="695"/>
                    <a:pt x="1941" y="839"/>
                  </a:cubicBezTo>
                  <a:cubicBezTo>
                    <a:pt x="1977" y="863"/>
                    <a:pt x="1989" y="898"/>
                    <a:pt x="1989" y="934"/>
                  </a:cubicBezTo>
                  <a:cubicBezTo>
                    <a:pt x="1977" y="1053"/>
                    <a:pt x="1703" y="1232"/>
                    <a:pt x="1322" y="1232"/>
                  </a:cubicBezTo>
                  <a:cubicBezTo>
                    <a:pt x="929" y="1232"/>
                    <a:pt x="656" y="1053"/>
                    <a:pt x="644" y="934"/>
                  </a:cubicBezTo>
                  <a:lnTo>
                    <a:pt x="632" y="922"/>
                  </a:lnTo>
                  <a:cubicBezTo>
                    <a:pt x="644" y="886"/>
                    <a:pt x="656" y="851"/>
                    <a:pt x="679" y="827"/>
                  </a:cubicBezTo>
                  <a:cubicBezTo>
                    <a:pt x="775" y="732"/>
                    <a:pt x="1001" y="636"/>
                    <a:pt x="1322" y="625"/>
                  </a:cubicBezTo>
                  <a:cubicBezTo>
                    <a:pt x="1338" y="624"/>
                    <a:pt x="1355" y="623"/>
                    <a:pt x="1371" y="623"/>
                  </a:cubicBezTo>
                  <a:close/>
                  <a:moveTo>
                    <a:pt x="1320" y="1"/>
                  </a:moveTo>
                  <a:cubicBezTo>
                    <a:pt x="931" y="1"/>
                    <a:pt x="541" y="138"/>
                    <a:pt x="227" y="410"/>
                  </a:cubicBezTo>
                  <a:cubicBezTo>
                    <a:pt x="84" y="553"/>
                    <a:pt x="1" y="767"/>
                    <a:pt x="13" y="982"/>
                  </a:cubicBezTo>
                  <a:cubicBezTo>
                    <a:pt x="48" y="1482"/>
                    <a:pt x="608" y="1863"/>
                    <a:pt x="1310" y="1863"/>
                  </a:cubicBezTo>
                  <a:lnTo>
                    <a:pt x="1322" y="1863"/>
                  </a:lnTo>
                  <a:cubicBezTo>
                    <a:pt x="2025" y="1863"/>
                    <a:pt x="2584" y="1494"/>
                    <a:pt x="2620" y="994"/>
                  </a:cubicBezTo>
                  <a:cubicBezTo>
                    <a:pt x="2644" y="779"/>
                    <a:pt x="2561" y="577"/>
                    <a:pt x="2418" y="422"/>
                  </a:cubicBezTo>
                  <a:cubicBezTo>
                    <a:pt x="2106" y="141"/>
                    <a:pt x="1714" y="1"/>
                    <a:pt x="132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8" name="Google Shape;3865;p88">
              <a:extLst>
                <a:ext uri="{FF2B5EF4-FFF2-40B4-BE49-F238E27FC236}">
                  <a16:creationId xmlns:a16="http://schemas.microsoft.com/office/drawing/2014/main" id="{C0551E6A-CFD8-C30D-C02A-6D1A49478D55}"/>
                </a:ext>
              </a:extLst>
            </p:cNvPr>
            <p:cNvSpPr/>
            <p:nvPr/>
          </p:nvSpPr>
          <p:spPr>
            <a:xfrm>
              <a:off x="6467375" y="2195700"/>
              <a:ext cx="91100" cy="322375"/>
            </a:xfrm>
            <a:custGeom>
              <a:avLst/>
              <a:gdLst/>
              <a:ahLst/>
              <a:cxnLst/>
              <a:rect l="l" t="t" r="r" b="b"/>
              <a:pathLst>
                <a:path w="3644" h="12895" extrusionOk="0">
                  <a:moveTo>
                    <a:pt x="0" y="0"/>
                  </a:moveTo>
                  <a:lnTo>
                    <a:pt x="774" y="12299"/>
                  </a:lnTo>
                  <a:cubicBezTo>
                    <a:pt x="798" y="12633"/>
                    <a:pt x="1239" y="12895"/>
                    <a:pt x="1774" y="12895"/>
                  </a:cubicBezTo>
                  <a:cubicBezTo>
                    <a:pt x="2298" y="12895"/>
                    <a:pt x="2727" y="12645"/>
                    <a:pt x="2751" y="12311"/>
                  </a:cubicBezTo>
                  <a:lnTo>
                    <a:pt x="3465" y="2012"/>
                  </a:lnTo>
                  <a:lnTo>
                    <a:pt x="3644" y="12"/>
                  </a:lnTo>
                  <a:lnTo>
                    <a:pt x="0"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9" name="Google Shape;3866;p88">
              <a:extLst>
                <a:ext uri="{FF2B5EF4-FFF2-40B4-BE49-F238E27FC236}">
                  <a16:creationId xmlns:a16="http://schemas.microsoft.com/office/drawing/2014/main" id="{36F7B8E0-85B5-4693-144D-D53F60B2CB82}"/>
                </a:ext>
              </a:extLst>
            </p:cNvPr>
            <p:cNvSpPr/>
            <p:nvPr/>
          </p:nvSpPr>
          <p:spPr>
            <a:xfrm>
              <a:off x="6459025" y="2187900"/>
              <a:ext cx="107500" cy="338225"/>
            </a:xfrm>
            <a:custGeom>
              <a:avLst/>
              <a:gdLst/>
              <a:ahLst/>
              <a:cxnLst/>
              <a:rect l="l" t="t" r="r" b="b"/>
              <a:pathLst>
                <a:path w="4300" h="13529" extrusionOk="0">
                  <a:moveTo>
                    <a:pt x="349" y="0"/>
                  </a:moveTo>
                  <a:cubicBezTo>
                    <a:pt x="337" y="0"/>
                    <a:pt x="324" y="1"/>
                    <a:pt x="310" y="3"/>
                  </a:cubicBezTo>
                  <a:cubicBezTo>
                    <a:pt x="132" y="3"/>
                    <a:pt x="1" y="158"/>
                    <a:pt x="13" y="336"/>
                  </a:cubicBezTo>
                  <a:lnTo>
                    <a:pt x="799" y="12635"/>
                  </a:lnTo>
                  <a:cubicBezTo>
                    <a:pt x="834" y="13147"/>
                    <a:pt x="1394" y="13528"/>
                    <a:pt x="2096" y="13528"/>
                  </a:cubicBezTo>
                  <a:lnTo>
                    <a:pt x="2108" y="13528"/>
                  </a:lnTo>
                  <a:cubicBezTo>
                    <a:pt x="2811" y="13528"/>
                    <a:pt x="3358" y="13147"/>
                    <a:pt x="3406" y="12647"/>
                  </a:cubicBezTo>
                  <a:lnTo>
                    <a:pt x="4120" y="2348"/>
                  </a:lnTo>
                  <a:lnTo>
                    <a:pt x="4287" y="348"/>
                  </a:lnTo>
                  <a:cubicBezTo>
                    <a:pt x="4299" y="169"/>
                    <a:pt x="4168" y="27"/>
                    <a:pt x="4001" y="3"/>
                  </a:cubicBezTo>
                  <a:cubicBezTo>
                    <a:pt x="3994" y="2"/>
                    <a:pt x="3986" y="2"/>
                    <a:pt x="3979" y="2"/>
                  </a:cubicBezTo>
                  <a:cubicBezTo>
                    <a:pt x="3810" y="2"/>
                    <a:pt x="3668" y="129"/>
                    <a:pt x="3656" y="300"/>
                  </a:cubicBezTo>
                  <a:lnTo>
                    <a:pt x="2775" y="12600"/>
                  </a:lnTo>
                  <a:cubicBezTo>
                    <a:pt x="2763" y="12719"/>
                    <a:pt x="2501" y="12897"/>
                    <a:pt x="2120" y="12897"/>
                  </a:cubicBezTo>
                  <a:lnTo>
                    <a:pt x="2108" y="12897"/>
                  </a:lnTo>
                  <a:cubicBezTo>
                    <a:pt x="1715" y="12897"/>
                    <a:pt x="1442" y="12707"/>
                    <a:pt x="1430" y="12600"/>
                  </a:cubicBezTo>
                  <a:lnTo>
                    <a:pt x="644" y="300"/>
                  </a:lnTo>
                  <a:cubicBezTo>
                    <a:pt x="644" y="135"/>
                    <a:pt x="511" y="0"/>
                    <a:pt x="34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0" name="Google Shape;3867;p88">
              <a:extLst>
                <a:ext uri="{FF2B5EF4-FFF2-40B4-BE49-F238E27FC236}">
                  <a16:creationId xmlns:a16="http://schemas.microsoft.com/office/drawing/2014/main" id="{6AE4A63D-7AE4-7D66-7DD3-673FC5D56683}"/>
                </a:ext>
              </a:extLst>
            </p:cNvPr>
            <p:cNvSpPr/>
            <p:nvPr/>
          </p:nvSpPr>
          <p:spPr>
            <a:xfrm>
              <a:off x="6457250" y="2125150"/>
              <a:ext cx="111350" cy="123250"/>
            </a:xfrm>
            <a:custGeom>
              <a:avLst/>
              <a:gdLst/>
              <a:ahLst/>
              <a:cxnLst/>
              <a:rect l="l" t="t" r="r" b="b"/>
              <a:pathLst>
                <a:path w="4454" h="4930" extrusionOk="0">
                  <a:moveTo>
                    <a:pt x="2227" y="620"/>
                  </a:moveTo>
                  <a:cubicBezTo>
                    <a:pt x="2620" y="632"/>
                    <a:pt x="3001" y="798"/>
                    <a:pt x="3263" y="1108"/>
                  </a:cubicBezTo>
                  <a:cubicBezTo>
                    <a:pt x="3632" y="1525"/>
                    <a:pt x="3810" y="2084"/>
                    <a:pt x="3751" y="2644"/>
                  </a:cubicBezTo>
                  <a:cubicBezTo>
                    <a:pt x="3668" y="3572"/>
                    <a:pt x="3001" y="4299"/>
                    <a:pt x="2215" y="4299"/>
                  </a:cubicBezTo>
                  <a:lnTo>
                    <a:pt x="2203" y="4299"/>
                  </a:lnTo>
                  <a:cubicBezTo>
                    <a:pt x="1429" y="4287"/>
                    <a:pt x="751" y="3561"/>
                    <a:pt x="679" y="2632"/>
                  </a:cubicBezTo>
                  <a:cubicBezTo>
                    <a:pt x="631" y="2072"/>
                    <a:pt x="822" y="1513"/>
                    <a:pt x="1191" y="1096"/>
                  </a:cubicBezTo>
                  <a:cubicBezTo>
                    <a:pt x="1453" y="798"/>
                    <a:pt x="1822" y="632"/>
                    <a:pt x="2227" y="632"/>
                  </a:cubicBezTo>
                  <a:lnTo>
                    <a:pt x="2227" y="620"/>
                  </a:lnTo>
                  <a:close/>
                  <a:moveTo>
                    <a:pt x="2239" y="1"/>
                  </a:moveTo>
                  <a:cubicBezTo>
                    <a:pt x="1667" y="1"/>
                    <a:pt x="1120" y="251"/>
                    <a:pt x="739" y="667"/>
                  </a:cubicBezTo>
                  <a:cubicBezTo>
                    <a:pt x="239" y="1215"/>
                    <a:pt x="0" y="1941"/>
                    <a:pt x="60" y="2679"/>
                  </a:cubicBezTo>
                  <a:cubicBezTo>
                    <a:pt x="155" y="3930"/>
                    <a:pt x="1096" y="4930"/>
                    <a:pt x="2215" y="4930"/>
                  </a:cubicBezTo>
                  <a:lnTo>
                    <a:pt x="2227" y="4930"/>
                  </a:lnTo>
                  <a:cubicBezTo>
                    <a:pt x="3334" y="4930"/>
                    <a:pt x="4275" y="3953"/>
                    <a:pt x="4382" y="2703"/>
                  </a:cubicBezTo>
                  <a:cubicBezTo>
                    <a:pt x="4453" y="1965"/>
                    <a:pt x="4227" y="1239"/>
                    <a:pt x="3739" y="679"/>
                  </a:cubicBezTo>
                  <a:cubicBezTo>
                    <a:pt x="3358" y="251"/>
                    <a:pt x="2810" y="1"/>
                    <a:pt x="223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1" name="Google Shape;3868;p88">
              <a:extLst>
                <a:ext uri="{FF2B5EF4-FFF2-40B4-BE49-F238E27FC236}">
                  <a16:creationId xmlns:a16="http://schemas.microsoft.com/office/drawing/2014/main" id="{87318B48-0B80-285C-089E-9C82F5946916}"/>
                </a:ext>
              </a:extLst>
            </p:cNvPr>
            <p:cNvSpPr/>
            <p:nvPr/>
          </p:nvSpPr>
          <p:spPr>
            <a:xfrm>
              <a:off x="6464400" y="2132900"/>
              <a:ext cx="97350" cy="107475"/>
            </a:xfrm>
            <a:custGeom>
              <a:avLst/>
              <a:gdLst/>
              <a:ahLst/>
              <a:cxnLst/>
              <a:rect l="l" t="t" r="r" b="b"/>
              <a:pathLst>
                <a:path w="3894" h="4299" extrusionOk="0">
                  <a:moveTo>
                    <a:pt x="1953" y="0"/>
                  </a:moveTo>
                  <a:cubicBezTo>
                    <a:pt x="822" y="0"/>
                    <a:pt x="0" y="1095"/>
                    <a:pt x="95" y="2334"/>
                  </a:cubicBezTo>
                  <a:cubicBezTo>
                    <a:pt x="179" y="3453"/>
                    <a:pt x="988" y="4286"/>
                    <a:pt x="1929" y="4298"/>
                  </a:cubicBezTo>
                  <a:cubicBezTo>
                    <a:pt x="2858" y="4298"/>
                    <a:pt x="3691" y="3477"/>
                    <a:pt x="3786" y="2358"/>
                  </a:cubicBezTo>
                  <a:cubicBezTo>
                    <a:pt x="3894" y="1119"/>
                    <a:pt x="3072" y="12"/>
                    <a:pt x="1953"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2" name="Google Shape;3869;p88">
              <a:extLst>
                <a:ext uri="{FF2B5EF4-FFF2-40B4-BE49-F238E27FC236}">
                  <a16:creationId xmlns:a16="http://schemas.microsoft.com/office/drawing/2014/main" id="{E965892D-79F0-28D9-04A3-0CDC3ED3D3FD}"/>
                </a:ext>
              </a:extLst>
            </p:cNvPr>
            <p:cNvSpPr/>
            <p:nvPr/>
          </p:nvSpPr>
          <p:spPr>
            <a:xfrm>
              <a:off x="6367050" y="1914525"/>
              <a:ext cx="191725" cy="361450"/>
            </a:xfrm>
            <a:custGeom>
              <a:avLst/>
              <a:gdLst/>
              <a:ahLst/>
              <a:cxnLst/>
              <a:rect l="l" t="t" r="r" b="b"/>
              <a:pathLst>
                <a:path w="7669" h="14458" extrusionOk="0">
                  <a:moveTo>
                    <a:pt x="3915" y="1"/>
                  </a:moveTo>
                  <a:cubicBezTo>
                    <a:pt x="3761" y="1"/>
                    <a:pt x="3609" y="44"/>
                    <a:pt x="3477" y="127"/>
                  </a:cubicBezTo>
                  <a:lnTo>
                    <a:pt x="2465" y="746"/>
                  </a:lnTo>
                  <a:cubicBezTo>
                    <a:pt x="2096" y="925"/>
                    <a:pt x="1739" y="1151"/>
                    <a:pt x="1406" y="1401"/>
                  </a:cubicBezTo>
                  <a:cubicBezTo>
                    <a:pt x="1096" y="1603"/>
                    <a:pt x="834" y="1865"/>
                    <a:pt x="620" y="2175"/>
                  </a:cubicBezTo>
                  <a:cubicBezTo>
                    <a:pt x="418" y="2437"/>
                    <a:pt x="263" y="2734"/>
                    <a:pt x="168" y="3056"/>
                  </a:cubicBezTo>
                  <a:lnTo>
                    <a:pt x="168" y="3223"/>
                  </a:lnTo>
                  <a:cubicBezTo>
                    <a:pt x="132" y="3425"/>
                    <a:pt x="96" y="3627"/>
                    <a:pt x="96" y="3830"/>
                  </a:cubicBezTo>
                  <a:lnTo>
                    <a:pt x="1" y="13105"/>
                  </a:lnTo>
                  <a:lnTo>
                    <a:pt x="2239" y="14295"/>
                  </a:lnTo>
                  <a:cubicBezTo>
                    <a:pt x="2445" y="14404"/>
                    <a:pt x="2671" y="14458"/>
                    <a:pt x="2895" y="14458"/>
                  </a:cubicBezTo>
                  <a:cubicBezTo>
                    <a:pt x="3138" y="14458"/>
                    <a:pt x="3380" y="14395"/>
                    <a:pt x="3597" y="14272"/>
                  </a:cubicBezTo>
                  <a:lnTo>
                    <a:pt x="7597" y="11878"/>
                  </a:lnTo>
                  <a:lnTo>
                    <a:pt x="7668" y="2377"/>
                  </a:lnTo>
                  <a:cubicBezTo>
                    <a:pt x="7668" y="2080"/>
                    <a:pt x="7514" y="1818"/>
                    <a:pt x="7264" y="1663"/>
                  </a:cubicBezTo>
                  <a:lnTo>
                    <a:pt x="4370" y="139"/>
                  </a:lnTo>
                  <a:cubicBezTo>
                    <a:pt x="4323" y="115"/>
                    <a:pt x="4287" y="91"/>
                    <a:pt x="4239" y="67"/>
                  </a:cubicBezTo>
                  <a:cubicBezTo>
                    <a:pt x="4135" y="23"/>
                    <a:pt x="4025" y="1"/>
                    <a:pt x="391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3" name="Google Shape;3870;p88">
              <a:extLst>
                <a:ext uri="{FF2B5EF4-FFF2-40B4-BE49-F238E27FC236}">
                  <a16:creationId xmlns:a16="http://schemas.microsoft.com/office/drawing/2014/main" id="{13801EFD-D1B3-24B1-0994-5EA8B9B00D55}"/>
                </a:ext>
              </a:extLst>
            </p:cNvPr>
            <p:cNvSpPr/>
            <p:nvPr/>
          </p:nvSpPr>
          <p:spPr>
            <a:xfrm>
              <a:off x="6406050" y="2557050"/>
              <a:ext cx="33075" cy="36350"/>
            </a:xfrm>
            <a:custGeom>
              <a:avLst/>
              <a:gdLst/>
              <a:ahLst/>
              <a:cxnLst/>
              <a:rect l="l" t="t" r="r" b="b"/>
              <a:pathLst>
                <a:path w="1323" h="1454" extrusionOk="0">
                  <a:moveTo>
                    <a:pt x="1322" y="0"/>
                  </a:moveTo>
                  <a:lnTo>
                    <a:pt x="1" y="774"/>
                  </a:lnTo>
                  <a:lnTo>
                    <a:pt x="24" y="1453"/>
                  </a:lnTo>
                  <a:lnTo>
                    <a:pt x="1108" y="810"/>
                  </a:lnTo>
                  <a:cubicBezTo>
                    <a:pt x="1239" y="727"/>
                    <a:pt x="1322" y="596"/>
                    <a:pt x="1322" y="441"/>
                  </a:cubicBezTo>
                  <a:lnTo>
                    <a:pt x="1322"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4" name="Google Shape;3871;p88">
              <a:extLst>
                <a:ext uri="{FF2B5EF4-FFF2-40B4-BE49-F238E27FC236}">
                  <a16:creationId xmlns:a16="http://schemas.microsoft.com/office/drawing/2014/main" id="{8CD93FCC-DC3B-9983-B50B-D6F09F6FA344}"/>
                </a:ext>
              </a:extLst>
            </p:cNvPr>
            <p:cNvSpPr/>
            <p:nvPr/>
          </p:nvSpPr>
          <p:spPr>
            <a:xfrm>
              <a:off x="6398025" y="2549375"/>
              <a:ext cx="48825" cy="51750"/>
            </a:xfrm>
            <a:custGeom>
              <a:avLst/>
              <a:gdLst/>
              <a:ahLst/>
              <a:cxnLst/>
              <a:rect l="l" t="t" r="r" b="b"/>
              <a:pathLst>
                <a:path w="1953" h="2070" extrusionOk="0">
                  <a:moveTo>
                    <a:pt x="1642" y="1"/>
                  </a:moveTo>
                  <a:cubicBezTo>
                    <a:pt x="1587" y="1"/>
                    <a:pt x="1530" y="16"/>
                    <a:pt x="1476" y="46"/>
                  </a:cubicBezTo>
                  <a:lnTo>
                    <a:pt x="155" y="808"/>
                  </a:lnTo>
                  <a:cubicBezTo>
                    <a:pt x="60" y="867"/>
                    <a:pt x="0" y="974"/>
                    <a:pt x="0" y="1093"/>
                  </a:cubicBezTo>
                  <a:lnTo>
                    <a:pt x="36" y="1772"/>
                  </a:lnTo>
                  <a:cubicBezTo>
                    <a:pt x="48" y="1939"/>
                    <a:pt x="179" y="2070"/>
                    <a:pt x="345" y="2070"/>
                  </a:cubicBezTo>
                  <a:cubicBezTo>
                    <a:pt x="405" y="2070"/>
                    <a:pt x="464" y="2058"/>
                    <a:pt x="512" y="2034"/>
                  </a:cubicBezTo>
                  <a:lnTo>
                    <a:pt x="1584" y="1391"/>
                  </a:lnTo>
                  <a:cubicBezTo>
                    <a:pt x="1810" y="1260"/>
                    <a:pt x="1953" y="1010"/>
                    <a:pt x="1953" y="748"/>
                  </a:cubicBezTo>
                  <a:lnTo>
                    <a:pt x="1953" y="319"/>
                  </a:lnTo>
                  <a:cubicBezTo>
                    <a:pt x="1953" y="200"/>
                    <a:pt x="1893" y="93"/>
                    <a:pt x="1798" y="46"/>
                  </a:cubicBezTo>
                  <a:cubicBezTo>
                    <a:pt x="1750" y="16"/>
                    <a:pt x="1697" y="1"/>
                    <a:pt x="164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5" name="Google Shape;3872;p88">
              <a:extLst>
                <a:ext uri="{FF2B5EF4-FFF2-40B4-BE49-F238E27FC236}">
                  <a16:creationId xmlns:a16="http://schemas.microsoft.com/office/drawing/2014/main" id="{5290A83F-F566-9560-5ADE-51F3170475F5}"/>
                </a:ext>
              </a:extLst>
            </p:cNvPr>
            <p:cNvSpPr/>
            <p:nvPr/>
          </p:nvSpPr>
          <p:spPr>
            <a:xfrm>
              <a:off x="6351275" y="2522700"/>
              <a:ext cx="87850" cy="53425"/>
            </a:xfrm>
            <a:custGeom>
              <a:avLst/>
              <a:gdLst/>
              <a:ahLst/>
              <a:cxnLst/>
              <a:rect l="l" t="t" r="r" b="b"/>
              <a:pathLst>
                <a:path w="3514" h="2137" extrusionOk="0">
                  <a:moveTo>
                    <a:pt x="1040" y="1"/>
                  </a:moveTo>
                  <a:cubicBezTo>
                    <a:pt x="924" y="1"/>
                    <a:pt x="808" y="31"/>
                    <a:pt x="703" y="89"/>
                  </a:cubicBezTo>
                  <a:lnTo>
                    <a:pt x="227" y="351"/>
                  </a:lnTo>
                  <a:cubicBezTo>
                    <a:pt x="1" y="482"/>
                    <a:pt x="1" y="803"/>
                    <a:pt x="215" y="946"/>
                  </a:cubicBezTo>
                  <a:lnTo>
                    <a:pt x="2192" y="2136"/>
                  </a:lnTo>
                  <a:lnTo>
                    <a:pt x="3513" y="1374"/>
                  </a:lnTo>
                  <a:lnTo>
                    <a:pt x="1394" y="101"/>
                  </a:lnTo>
                  <a:cubicBezTo>
                    <a:pt x="1284" y="33"/>
                    <a:pt x="1162" y="1"/>
                    <a:pt x="104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6" name="Google Shape;3873;p88">
              <a:extLst>
                <a:ext uri="{FF2B5EF4-FFF2-40B4-BE49-F238E27FC236}">
                  <a16:creationId xmlns:a16="http://schemas.microsoft.com/office/drawing/2014/main" id="{F246FC16-59B6-02A0-A613-30A131D64036}"/>
                </a:ext>
              </a:extLst>
            </p:cNvPr>
            <p:cNvSpPr/>
            <p:nvPr/>
          </p:nvSpPr>
          <p:spPr>
            <a:xfrm>
              <a:off x="6341750" y="2514750"/>
              <a:ext cx="106600" cy="69400"/>
            </a:xfrm>
            <a:custGeom>
              <a:avLst/>
              <a:gdLst/>
              <a:ahLst/>
              <a:cxnLst/>
              <a:rect l="l" t="t" r="r" b="b"/>
              <a:pathLst>
                <a:path w="4264" h="2776" extrusionOk="0">
                  <a:moveTo>
                    <a:pt x="1418" y="633"/>
                  </a:moveTo>
                  <a:cubicBezTo>
                    <a:pt x="1489" y="633"/>
                    <a:pt x="1549" y="645"/>
                    <a:pt x="1608" y="680"/>
                  </a:cubicBezTo>
                  <a:lnTo>
                    <a:pt x="3275" y="1692"/>
                  </a:lnTo>
                  <a:lnTo>
                    <a:pt x="2573" y="2097"/>
                  </a:lnTo>
                  <a:lnTo>
                    <a:pt x="763" y="942"/>
                  </a:lnTo>
                  <a:lnTo>
                    <a:pt x="1239" y="680"/>
                  </a:lnTo>
                  <a:cubicBezTo>
                    <a:pt x="1299" y="645"/>
                    <a:pt x="1358" y="633"/>
                    <a:pt x="1418" y="633"/>
                  </a:cubicBezTo>
                  <a:close/>
                  <a:moveTo>
                    <a:pt x="1427" y="0"/>
                  </a:moveTo>
                  <a:cubicBezTo>
                    <a:pt x="1254" y="0"/>
                    <a:pt x="1082" y="45"/>
                    <a:pt x="930" y="133"/>
                  </a:cubicBezTo>
                  <a:lnTo>
                    <a:pt x="453" y="395"/>
                  </a:lnTo>
                  <a:cubicBezTo>
                    <a:pt x="13" y="645"/>
                    <a:pt x="1" y="1276"/>
                    <a:pt x="441" y="1538"/>
                  </a:cubicBezTo>
                  <a:lnTo>
                    <a:pt x="2406" y="2728"/>
                  </a:lnTo>
                  <a:cubicBezTo>
                    <a:pt x="2454" y="2764"/>
                    <a:pt x="2513" y="2776"/>
                    <a:pt x="2573" y="2776"/>
                  </a:cubicBezTo>
                  <a:cubicBezTo>
                    <a:pt x="2620" y="2776"/>
                    <a:pt x="2680" y="2764"/>
                    <a:pt x="2739" y="2728"/>
                  </a:cubicBezTo>
                  <a:lnTo>
                    <a:pt x="4061" y="1966"/>
                  </a:lnTo>
                  <a:cubicBezTo>
                    <a:pt x="4263" y="1847"/>
                    <a:pt x="4263" y="1550"/>
                    <a:pt x="4061" y="1431"/>
                  </a:cubicBezTo>
                  <a:lnTo>
                    <a:pt x="1942" y="145"/>
                  </a:lnTo>
                  <a:cubicBezTo>
                    <a:pt x="1784" y="48"/>
                    <a:pt x="1605" y="0"/>
                    <a:pt x="142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7" name="Google Shape;3874;p88">
              <a:extLst>
                <a:ext uri="{FF2B5EF4-FFF2-40B4-BE49-F238E27FC236}">
                  <a16:creationId xmlns:a16="http://schemas.microsoft.com/office/drawing/2014/main" id="{DC42FC94-6D30-872C-34C9-E6664A60B3D2}"/>
                </a:ext>
              </a:extLst>
            </p:cNvPr>
            <p:cNvSpPr/>
            <p:nvPr/>
          </p:nvSpPr>
          <p:spPr>
            <a:xfrm>
              <a:off x="6350100" y="2539200"/>
              <a:ext cx="56575" cy="54200"/>
            </a:xfrm>
            <a:custGeom>
              <a:avLst/>
              <a:gdLst/>
              <a:ahLst/>
              <a:cxnLst/>
              <a:rect l="l" t="t" r="r" b="b"/>
              <a:pathLst>
                <a:path w="2263" h="2168" extrusionOk="0">
                  <a:moveTo>
                    <a:pt x="48" y="0"/>
                  </a:moveTo>
                  <a:lnTo>
                    <a:pt x="0" y="369"/>
                  </a:lnTo>
                  <a:cubicBezTo>
                    <a:pt x="0" y="536"/>
                    <a:pt x="84" y="691"/>
                    <a:pt x="215" y="786"/>
                  </a:cubicBezTo>
                  <a:lnTo>
                    <a:pt x="2262" y="2167"/>
                  </a:lnTo>
                  <a:lnTo>
                    <a:pt x="2262" y="2167"/>
                  </a:lnTo>
                  <a:lnTo>
                    <a:pt x="2239" y="1488"/>
                  </a:lnTo>
                  <a:lnTo>
                    <a:pt x="4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8" name="Google Shape;3875;p88">
              <a:extLst>
                <a:ext uri="{FF2B5EF4-FFF2-40B4-BE49-F238E27FC236}">
                  <a16:creationId xmlns:a16="http://schemas.microsoft.com/office/drawing/2014/main" id="{0E62C6D8-EB47-E5A9-1CF5-0ACDC3F08FE0}"/>
                </a:ext>
              </a:extLst>
            </p:cNvPr>
            <p:cNvSpPr/>
            <p:nvPr/>
          </p:nvSpPr>
          <p:spPr>
            <a:xfrm>
              <a:off x="6342050" y="2531275"/>
              <a:ext cx="72650" cy="69850"/>
            </a:xfrm>
            <a:custGeom>
              <a:avLst/>
              <a:gdLst/>
              <a:ahLst/>
              <a:cxnLst/>
              <a:rect l="l" t="t" r="r" b="b"/>
              <a:pathLst>
                <a:path w="2906" h="2794" extrusionOk="0">
                  <a:moveTo>
                    <a:pt x="367" y="1"/>
                  </a:moveTo>
                  <a:cubicBezTo>
                    <a:pt x="215" y="1"/>
                    <a:pt x="74" y="108"/>
                    <a:pt x="48" y="269"/>
                  </a:cubicBezTo>
                  <a:lnTo>
                    <a:pt x="1" y="686"/>
                  </a:lnTo>
                  <a:cubicBezTo>
                    <a:pt x="1" y="960"/>
                    <a:pt x="132" y="1210"/>
                    <a:pt x="358" y="1365"/>
                  </a:cubicBezTo>
                  <a:lnTo>
                    <a:pt x="2418" y="2746"/>
                  </a:lnTo>
                  <a:cubicBezTo>
                    <a:pt x="2465" y="2782"/>
                    <a:pt x="2525" y="2794"/>
                    <a:pt x="2584" y="2794"/>
                  </a:cubicBezTo>
                  <a:cubicBezTo>
                    <a:pt x="2644" y="2794"/>
                    <a:pt x="2692" y="2782"/>
                    <a:pt x="2739" y="2758"/>
                  </a:cubicBezTo>
                  <a:cubicBezTo>
                    <a:pt x="2846" y="2698"/>
                    <a:pt x="2906" y="2591"/>
                    <a:pt x="2906" y="2472"/>
                  </a:cubicBezTo>
                  <a:lnTo>
                    <a:pt x="2870" y="1793"/>
                  </a:lnTo>
                  <a:cubicBezTo>
                    <a:pt x="2870" y="1686"/>
                    <a:pt x="2823" y="1591"/>
                    <a:pt x="2739" y="1543"/>
                  </a:cubicBezTo>
                  <a:lnTo>
                    <a:pt x="548" y="55"/>
                  </a:lnTo>
                  <a:cubicBezTo>
                    <a:pt x="491" y="18"/>
                    <a:pt x="428" y="1"/>
                    <a:pt x="36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9" name="Google Shape;3876;p88">
              <a:extLst>
                <a:ext uri="{FF2B5EF4-FFF2-40B4-BE49-F238E27FC236}">
                  <a16:creationId xmlns:a16="http://schemas.microsoft.com/office/drawing/2014/main" id="{8C7A60E1-84F0-1F4E-CD20-24F11CC44445}"/>
                </a:ext>
              </a:extLst>
            </p:cNvPr>
            <p:cNvSpPr/>
            <p:nvPr/>
          </p:nvSpPr>
          <p:spPr>
            <a:xfrm>
              <a:off x="6368550" y="2192125"/>
              <a:ext cx="97350" cy="385200"/>
            </a:xfrm>
            <a:custGeom>
              <a:avLst/>
              <a:gdLst/>
              <a:ahLst/>
              <a:cxnLst/>
              <a:rect l="l" t="t" r="r" b="b"/>
              <a:pathLst>
                <a:path w="3894" h="15408" extrusionOk="0">
                  <a:moveTo>
                    <a:pt x="1935" y="0"/>
                  </a:moveTo>
                  <a:cubicBezTo>
                    <a:pt x="813" y="0"/>
                    <a:pt x="1" y="1102"/>
                    <a:pt x="96" y="2334"/>
                  </a:cubicBezTo>
                  <a:cubicBezTo>
                    <a:pt x="96" y="2394"/>
                    <a:pt x="108" y="2453"/>
                    <a:pt x="119" y="2513"/>
                  </a:cubicBezTo>
                  <a:lnTo>
                    <a:pt x="905" y="14812"/>
                  </a:lnTo>
                  <a:cubicBezTo>
                    <a:pt x="929" y="15145"/>
                    <a:pt x="1370" y="15407"/>
                    <a:pt x="1893" y="15407"/>
                  </a:cubicBezTo>
                  <a:cubicBezTo>
                    <a:pt x="2417" y="15407"/>
                    <a:pt x="2846" y="15157"/>
                    <a:pt x="2882" y="14824"/>
                  </a:cubicBezTo>
                  <a:lnTo>
                    <a:pt x="3584" y="4525"/>
                  </a:lnTo>
                  <a:lnTo>
                    <a:pt x="3751" y="2536"/>
                  </a:lnTo>
                  <a:cubicBezTo>
                    <a:pt x="3763" y="2477"/>
                    <a:pt x="3775" y="2417"/>
                    <a:pt x="3787" y="2358"/>
                  </a:cubicBezTo>
                  <a:cubicBezTo>
                    <a:pt x="3894" y="1120"/>
                    <a:pt x="3072" y="0"/>
                    <a:pt x="1953" y="0"/>
                  </a:cubicBezTo>
                  <a:cubicBezTo>
                    <a:pt x="1947" y="0"/>
                    <a:pt x="1941" y="0"/>
                    <a:pt x="193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0" name="Google Shape;3877;p88">
              <a:extLst>
                <a:ext uri="{FF2B5EF4-FFF2-40B4-BE49-F238E27FC236}">
                  <a16:creationId xmlns:a16="http://schemas.microsoft.com/office/drawing/2014/main" id="{17068F93-9F0A-6164-0E6F-15EB3C3EA5EA}"/>
                </a:ext>
              </a:extLst>
            </p:cNvPr>
            <p:cNvSpPr/>
            <p:nvPr/>
          </p:nvSpPr>
          <p:spPr>
            <a:xfrm>
              <a:off x="6359925" y="2182900"/>
              <a:ext cx="114325" cy="403650"/>
            </a:xfrm>
            <a:custGeom>
              <a:avLst/>
              <a:gdLst/>
              <a:ahLst/>
              <a:cxnLst/>
              <a:rect l="l" t="t" r="r" b="b"/>
              <a:pathLst>
                <a:path w="4573" h="16146" extrusionOk="0">
                  <a:moveTo>
                    <a:pt x="2248" y="738"/>
                  </a:moveTo>
                  <a:cubicBezTo>
                    <a:pt x="2261" y="738"/>
                    <a:pt x="2273" y="738"/>
                    <a:pt x="2286" y="739"/>
                  </a:cubicBezTo>
                  <a:cubicBezTo>
                    <a:pt x="2667" y="739"/>
                    <a:pt x="3036" y="905"/>
                    <a:pt x="3286" y="1191"/>
                  </a:cubicBezTo>
                  <a:cubicBezTo>
                    <a:pt x="3643" y="1608"/>
                    <a:pt x="3810" y="2155"/>
                    <a:pt x="3762" y="2691"/>
                  </a:cubicBezTo>
                  <a:cubicBezTo>
                    <a:pt x="3751" y="2715"/>
                    <a:pt x="3751" y="2751"/>
                    <a:pt x="3739" y="2775"/>
                  </a:cubicBezTo>
                  <a:lnTo>
                    <a:pt x="2846" y="15157"/>
                  </a:lnTo>
                  <a:cubicBezTo>
                    <a:pt x="2834" y="15228"/>
                    <a:pt x="2631" y="15407"/>
                    <a:pt x="2238" y="15407"/>
                  </a:cubicBezTo>
                  <a:cubicBezTo>
                    <a:pt x="1857" y="15407"/>
                    <a:pt x="1607" y="15228"/>
                    <a:pt x="1607" y="15157"/>
                  </a:cubicBezTo>
                  <a:lnTo>
                    <a:pt x="857" y="3251"/>
                  </a:lnTo>
                  <a:lnTo>
                    <a:pt x="881" y="3239"/>
                  </a:lnTo>
                  <a:lnTo>
                    <a:pt x="798" y="2667"/>
                  </a:lnTo>
                  <a:cubicBezTo>
                    <a:pt x="750" y="2132"/>
                    <a:pt x="929" y="1584"/>
                    <a:pt x="1286" y="1179"/>
                  </a:cubicBezTo>
                  <a:cubicBezTo>
                    <a:pt x="1528" y="903"/>
                    <a:pt x="1880" y="738"/>
                    <a:pt x="2248" y="738"/>
                  </a:cubicBezTo>
                  <a:close/>
                  <a:moveTo>
                    <a:pt x="2298" y="0"/>
                  </a:moveTo>
                  <a:cubicBezTo>
                    <a:pt x="1715" y="0"/>
                    <a:pt x="1155" y="250"/>
                    <a:pt x="750" y="679"/>
                  </a:cubicBezTo>
                  <a:cubicBezTo>
                    <a:pt x="250" y="1239"/>
                    <a:pt x="0" y="1977"/>
                    <a:pt x="72" y="2727"/>
                  </a:cubicBezTo>
                  <a:cubicBezTo>
                    <a:pt x="72" y="2786"/>
                    <a:pt x="72" y="2834"/>
                    <a:pt x="83" y="2894"/>
                  </a:cubicBezTo>
                  <a:lnTo>
                    <a:pt x="869" y="15205"/>
                  </a:lnTo>
                  <a:cubicBezTo>
                    <a:pt x="905" y="15740"/>
                    <a:pt x="1488" y="16145"/>
                    <a:pt x="2227" y="16145"/>
                  </a:cubicBezTo>
                  <a:lnTo>
                    <a:pt x="2238" y="16145"/>
                  </a:lnTo>
                  <a:cubicBezTo>
                    <a:pt x="2965" y="16145"/>
                    <a:pt x="3548" y="15752"/>
                    <a:pt x="3584" y="15217"/>
                  </a:cubicBezTo>
                  <a:lnTo>
                    <a:pt x="4298" y="4930"/>
                  </a:lnTo>
                  <a:lnTo>
                    <a:pt x="4477" y="2917"/>
                  </a:lnTo>
                  <a:cubicBezTo>
                    <a:pt x="4489" y="2870"/>
                    <a:pt x="4489" y="2810"/>
                    <a:pt x="4501" y="2763"/>
                  </a:cubicBezTo>
                  <a:cubicBezTo>
                    <a:pt x="4572" y="2013"/>
                    <a:pt x="4334" y="1262"/>
                    <a:pt x="3834" y="691"/>
                  </a:cubicBezTo>
                  <a:cubicBezTo>
                    <a:pt x="3441" y="250"/>
                    <a:pt x="2881" y="0"/>
                    <a:pt x="229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1" name="Google Shape;3878;p88">
              <a:extLst>
                <a:ext uri="{FF2B5EF4-FFF2-40B4-BE49-F238E27FC236}">
                  <a16:creationId xmlns:a16="http://schemas.microsoft.com/office/drawing/2014/main" id="{02950929-D553-D0E3-09BB-9F686E939B9E}"/>
                </a:ext>
              </a:extLst>
            </p:cNvPr>
            <p:cNvSpPr/>
            <p:nvPr/>
          </p:nvSpPr>
          <p:spPr>
            <a:xfrm>
              <a:off x="6362900" y="1914225"/>
              <a:ext cx="149450" cy="362025"/>
            </a:xfrm>
            <a:custGeom>
              <a:avLst/>
              <a:gdLst/>
              <a:ahLst/>
              <a:cxnLst/>
              <a:rect l="l" t="t" r="r" b="b"/>
              <a:pathLst>
                <a:path w="5978" h="14481" extrusionOk="0">
                  <a:moveTo>
                    <a:pt x="4085" y="1"/>
                  </a:moveTo>
                  <a:cubicBezTo>
                    <a:pt x="3935" y="1"/>
                    <a:pt x="3787" y="44"/>
                    <a:pt x="3655" y="127"/>
                  </a:cubicBezTo>
                  <a:lnTo>
                    <a:pt x="2631" y="746"/>
                  </a:lnTo>
                  <a:cubicBezTo>
                    <a:pt x="2262" y="937"/>
                    <a:pt x="1905" y="1151"/>
                    <a:pt x="1572" y="1413"/>
                  </a:cubicBezTo>
                  <a:cubicBezTo>
                    <a:pt x="1262" y="1615"/>
                    <a:pt x="1000" y="1877"/>
                    <a:pt x="786" y="2187"/>
                  </a:cubicBezTo>
                  <a:cubicBezTo>
                    <a:pt x="584" y="2449"/>
                    <a:pt x="429" y="2746"/>
                    <a:pt x="334" y="3068"/>
                  </a:cubicBezTo>
                  <a:lnTo>
                    <a:pt x="334" y="3235"/>
                  </a:lnTo>
                  <a:cubicBezTo>
                    <a:pt x="298" y="3437"/>
                    <a:pt x="262" y="3639"/>
                    <a:pt x="262" y="3842"/>
                  </a:cubicBezTo>
                  <a:lnTo>
                    <a:pt x="0" y="13212"/>
                  </a:lnTo>
                  <a:lnTo>
                    <a:pt x="2405" y="14319"/>
                  </a:lnTo>
                  <a:cubicBezTo>
                    <a:pt x="2609" y="14427"/>
                    <a:pt x="2831" y="14480"/>
                    <a:pt x="3053" y="14480"/>
                  </a:cubicBezTo>
                  <a:cubicBezTo>
                    <a:pt x="3299" y="14480"/>
                    <a:pt x="3544" y="14415"/>
                    <a:pt x="3763" y="14284"/>
                  </a:cubicBezTo>
                  <a:lnTo>
                    <a:pt x="4953" y="13569"/>
                  </a:lnTo>
                  <a:cubicBezTo>
                    <a:pt x="5048" y="13474"/>
                    <a:pt x="5132" y="13379"/>
                    <a:pt x="5227" y="13271"/>
                  </a:cubicBezTo>
                  <a:cubicBezTo>
                    <a:pt x="5691" y="12617"/>
                    <a:pt x="5941" y="11831"/>
                    <a:pt x="5953" y="11033"/>
                  </a:cubicBezTo>
                  <a:cubicBezTo>
                    <a:pt x="5977" y="10331"/>
                    <a:pt x="5656" y="2961"/>
                    <a:pt x="5418" y="615"/>
                  </a:cubicBezTo>
                  <a:lnTo>
                    <a:pt x="4536" y="151"/>
                  </a:lnTo>
                  <a:cubicBezTo>
                    <a:pt x="4501" y="115"/>
                    <a:pt x="4453" y="91"/>
                    <a:pt x="4405" y="67"/>
                  </a:cubicBezTo>
                  <a:cubicBezTo>
                    <a:pt x="4301" y="23"/>
                    <a:pt x="4193" y="1"/>
                    <a:pt x="408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2" name="Google Shape;3879;p88">
              <a:extLst>
                <a:ext uri="{FF2B5EF4-FFF2-40B4-BE49-F238E27FC236}">
                  <a16:creationId xmlns:a16="http://schemas.microsoft.com/office/drawing/2014/main" id="{C5714400-2059-F966-9AFB-3D5FA3AEF722}"/>
                </a:ext>
              </a:extLst>
            </p:cNvPr>
            <p:cNvSpPr/>
            <p:nvPr/>
          </p:nvSpPr>
          <p:spPr>
            <a:xfrm>
              <a:off x="6302475" y="1948650"/>
              <a:ext cx="223850" cy="138975"/>
            </a:xfrm>
            <a:custGeom>
              <a:avLst/>
              <a:gdLst/>
              <a:ahLst/>
              <a:cxnLst/>
              <a:rect l="l" t="t" r="r" b="b"/>
              <a:pathLst>
                <a:path w="8954" h="5559" extrusionOk="0">
                  <a:moveTo>
                    <a:pt x="1203" y="0"/>
                  </a:moveTo>
                  <a:lnTo>
                    <a:pt x="179" y="405"/>
                  </a:lnTo>
                  <a:lnTo>
                    <a:pt x="0" y="988"/>
                  </a:lnTo>
                  <a:lnTo>
                    <a:pt x="917" y="1560"/>
                  </a:lnTo>
                  <a:lnTo>
                    <a:pt x="1060" y="988"/>
                  </a:lnTo>
                  <a:lnTo>
                    <a:pt x="2358" y="2048"/>
                  </a:lnTo>
                  <a:lnTo>
                    <a:pt x="2596" y="2250"/>
                  </a:lnTo>
                  <a:lnTo>
                    <a:pt x="2596" y="2239"/>
                  </a:lnTo>
                  <a:lnTo>
                    <a:pt x="6287" y="5215"/>
                  </a:lnTo>
                  <a:cubicBezTo>
                    <a:pt x="6489" y="5334"/>
                    <a:pt x="6715" y="5417"/>
                    <a:pt x="6953" y="5477"/>
                  </a:cubicBezTo>
                  <a:cubicBezTo>
                    <a:pt x="7175" y="5532"/>
                    <a:pt x="7392" y="5559"/>
                    <a:pt x="7596" y="5559"/>
                  </a:cubicBezTo>
                  <a:cubicBezTo>
                    <a:pt x="8224" y="5559"/>
                    <a:pt x="8724" y="5310"/>
                    <a:pt x="8823" y="4906"/>
                  </a:cubicBezTo>
                  <a:cubicBezTo>
                    <a:pt x="8954" y="4405"/>
                    <a:pt x="8418" y="3846"/>
                    <a:pt x="7620" y="3608"/>
                  </a:cubicBezTo>
                  <a:lnTo>
                    <a:pt x="7596" y="3608"/>
                  </a:lnTo>
                  <a:lnTo>
                    <a:pt x="7584" y="3596"/>
                  </a:lnTo>
                  <a:cubicBezTo>
                    <a:pt x="7537" y="3572"/>
                    <a:pt x="7489" y="3560"/>
                    <a:pt x="7442" y="3548"/>
                  </a:cubicBezTo>
                  <a:cubicBezTo>
                    <a:pt x="7417" y="3541"/>
                    <a:pt x="7409" y="3538"/>
                    <a:pt x="7412" y="3538"/>
                  </a:cubicBezTo>
                  <a:cubicBezTo>
                    <a:pt x="7419" y="3538"/>
                    <a:pt x="7490" y="3555"/>
                    <a:pt x="7549" y="3572"/>
                  </a:cubicBezTo>
                  <a:cubicBezTo>
                    <a:pt x="6616" y="3112"/>
                    <a:pt x="3282" y="1000"/>
                    <a:pt x="3216" y="1000"/>
                  </a:cubicBezTo>
                  <a:cubicBezTo>
                    <a:pt x="3215" y="1000"/>
                    <a:pt x="3215" y="1000"/>
                    <a:pt x="3215" y="1000"/>
                  </a:cubicBezTo>
                  <a:lnTo>
                    <a:pt x="2393" y="179"/>
                  </a:lnTo>
                  <a:lnTo>
                    <a:pt x="120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3" name="Google Shape;3880;p88">
              <a:extLst>
                <a:ext uri="{FF2B5EF4-FFF2-40B4-BE49-F238E27FC236}">
                  <a16:creationId xmlns:a16="http://schemas.microsoft.com/office/drawing/2014/main" id="{F1CB0477-7111-B865-447A-5C5D3475A0B7}"/>
                </a:ext>
              </a:extLst>
            </p:cNvPr>
            <p:cNvSpPr/>
            <p:nvPr/>
          </p:nvSpPr>
          <p:spPr>
            <a:xfrm>
              <a:off x="6491175" y="2037950"/>
              <a:ext cx="2125" cy="900"/>
            </a:xfrm>
            <a:custGeom>
              <a:avLst/>
              <a:gdLst/>
              <a:ahLst/>
              <a:cxnLst/>
              <a:rect l="l" t="t" r="r" b="b"/>
              <a:pathLst>
                <a:path w="85" h="36" extrusionOk="0">
                  <a:moveTo>
                    <a:pt x="1" y="0"/>
                  </a:moveTo>
                  <a:lnTo>
                    <a:pt x="36" y="24"/>
                  </a:lnTo>
                  <a:lnTo>
                    <a:pt x="72" y="36"/>
                  </a:lnTo>
                  <a:cubicBezTo>
                    <a:pt x="84" y="36"/>
                    <a:pt x="48" y="24"/>
                    <a:pt x="1" y="0"/>
                  </a:cubicBez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4" name="Google Shape;3881;p88">
              <a:extLst>
                <a:ext uri="{FF2B5EF4-FFF2-40B4-BE49-F238E27FC236}">
                  <a16:creationId xmlns:a16="http://schemas.microsoft.com/office/drawing/2014/main" id="{E3721F4D-7C89-3FD2-63F9-501DAFBD1780}"/>
                </a:ext>
              </a:extLst>
            </p:cNvPr>
            <p:cNvSpPr/>
            <p:nvPr/>
          </p:nvSpPr>
          <p:spPr>
            <a:xfrm>
              <a:off x="6293825" y="1941000"/>
              <a:ext cx="241425" cy="154400"/>
            </a:xfrm>
            <a:custGeom>
              <a:avLst/>
              <a:gdLst/>
              <a:ahLst/>
              <a:cxnLst/>
              <a:rect l="l" t="t" r="r" b="b"/>
              <a:pathLst>
                <a:path w="9657" h="6176" extrusionOk="0">
                  <a:moveTo>
                    <a:pt x="1584" y="640"/>
                  </a:moveTo>
                  <a:lnTo>
                    <a:pt x="2585" y="782"/>
                  </a:lnTo>
                  <a:lnTo>
                    <a:pt x="3347" y="1533"/>
                  </a:lnTo>
                  <a:cubicBezTo>
                    <a:pt x="3370" y="1568"/>
                    <a:pt x="3418" y="1592"/>
                    <a:pt x="3466" y="1604"/>
                  </a:cubicBezTo>
                  <a:cubicBezTo>
                    <a:pt x="3597" y="1675"/>
                    <a:pt x="4037" y="1949"/>
                    <a:pt x="4501" y="2223"/>
                  </a:cubicBezTo>
                  <a:cubicBezTo>
                    <a:pt x="5490" y="2842"/>
                    <a:pt x="6811" y="3640"/>
                    <a:pt x="7514" y="4033"/>
                  </a:cubicBezTo>
                  <a:cubicBezTo>
                    <a:pt x="7561" y="4080"/>
                    <a:pt x="7621" y="4128"/>
                    <a:pt x="7692" y="4152"/>
                  </a:cubicBezTo>
                  <a:lnTo>
                    <a:pt x="7811" y="4176"/>
                  </a:lnTo>
                  <a:cubicBezTo>
                    <a:pt x="7835" y="4188"/>
                    <a:pt x="7871" y="4199"/>
                    <a:pt x="7907" y="4211"/>
                  </a:cubicBezTo>
                  <a:cubicBezTo>
                    <a:pt x="8562" y="4426"/>
                    <a:pt x="8943" y="4854"/>
                    <a:pt x="8871" y="5128"/>
                  </a:cubicBezTo>
                  <a:cubicBezTo>
                    <a:pt x="8835" y="5283"/>
                    <a:pt x="8681" y="5402"/>
                    <a:pt x="8442" y="5473"/>
                  </a:cubicBezTo>
                  <a:cubicBezTo>
                    <a:pt x="8270" y="5521"/>
                    <a:pt x="8094" y="5545"/>
                    <a:pt x="7919" y="5545"/>
                  </a:cubicBezTo>
                  <a:cubicBezTo>
                    <a:pt x="7743" y="5545"/>
                    <a:pt x="7567" y="5521"/>
                    <a:pt x="7395" y="5473"/>
                  </a:cubicBezTo>
                  <a:cubicBezTo>
                    <a:pt x="7180" y="5426"/>
                    <a:pt x="6990" y="5354"/>
                    <a:pt x="6799" y="5247"/>
                  </a:cubicBezTo>
                  <a:lnTo>
                    <a:pt x="6787" y="5247"/>
                  </a:lnTo>
                  <a:lnTo>
                    <a:pt x="3156" y="2295"/>
                  </a:lnTo>
                  <a:cubicBezTo>
                    <a:pt x="3132" y="2283"/>
                    <a:pt x="3108" y="2271"/>
                    <a:pt x="3085" y="2259"/>
                  </a:cubicBezTo>
                  <a:lnTo>
                    <a:pt x="1608" y="1044"/>
                  </a:lnTo>
                  <a:cubicBezTo>
                    <a:pt x="1550" y="998"/>
                    <a:pt x="1481" y="976"/>
                    <a:pt x="1414" y="976"/>
                  </a:cubicBezTo>
                  <a:cubicBezTo>
                    <a:pt x="1275" y="976"/>
                    <a:pt x="1140" y="1067"/>
                    <a:pt x="1108" y="1211"/>
                  </a:cubicBezTo>
                  <a:lnTo>
                    <a:pt x="1072" y="1366"/>
                  </a:lnTo>
                  <a:lnTo>
                    <a:pt x="727" y="1152"/>
                  </a:lnTo>
                  <a:lnTo>
                    <a:pt x="787" y="949"/>
                  </a:lnTo>
                  <a:lnTo>
                    <a:pt x="1584" y="640"/>
                  </a:lnTo>
                  <a:close/>
                  <a:moveTo>
                    <a:pt x="1528" y="1"/>
                  </a:moveTo>
                  <a:cubicBezTo>
                    <a:pt x="1497" y="1"/>
                    <a:pt x="1469" y="6"/>
                    <a:pt x="1442" y="20"/>
                  </a:cubicBezTo>
                  <a:lnTo>
                    <a:pt x="418" y="413"/>
                  </a:lnTo>
                  <a:cubicBezTo>
                    <a:pt x="334" y="449"/>
                    <a:pt x="263" y="520"/>
                    <a:pt x="227" y="616"/>
                  </a:cubicBezTo>
                  <a:lnTo>
                    <a:pt x="49" y="1199"/>
                  </a:lnTo>
                  <a:cubicBezTo>
                    <a:pt x="1" y="1342"/>
                    <a:pt x="60" y="1485"/>
                    <a:pt x="180" y="1568"/>
                  </a:cubicBezTo>
                  <a:lnTo>
                    <a:pt x="1108" y="2140"/>
                  </a:lnTo>
                  <a:cubicBezTo>
                    <a:pt x="1159" y="2169"/>
                    <a:pt x="1218" y="2184"/>
                    <a:pt x="1278" y="2184"/>
                  </a:cubicBezTo>
                  <a:cubicBezTo>
                    <a:pt x="1317" y="2184"/>
                    <a:pt x="1356" y="2178"/>
                    <a:pt x="1394" y="2164"/>
                  </a:cubicBezTo>
                  <a:cubicBezTo>
                    <a:pt x="1489" y="2116"/>
                    <a:pt x="1549" y="2044"/>
                    <a:pt x="1573" y="1937"/>
                  </a:cubicBezTo>
                  <a:lnTo>
                    <a:pt x="1596" y="1866"/>
                  </a:lnTo>
                  <a:lnTo>
                    <a:pt x="2751" y="2806"/>
                  </a:lnTo>
                  <a:cubicBezTo>
                    <a:pt x="2775" y="2818"/>
                    <a:pt x="2787" y="2830"/>
                    <a:pt x="2823" y="2842"/>
                  </a:cubicBezTo>
                  <a:lnTo>
                    <a:pt x="6442" y="5771"/>
                  </a:lnTo>
                  <a:cubicBezTo>
                    <a:pt x="6466" y="5795"/>
                    <a:pt x="6502" y="5819"/>
                    <a:pt x="6537" y="5831"/>
                  </a:cubicBezTo>
                  <a:cubicBezTo>
                    <a:pt x="6764" y="5950"/>
                    <a:pt x="7002" y="6033"/>
                    <a:pt x="7240" y="6093"/>
                  </a:cubicBezTo>
                  <a:cubicBezTo>
                    <a:pt x="7478" y="6152"/>
                    <a:pt x="7704" y="6176"/>
                    <a:pt x="7942" y="6176"/>
                  </a:cubicBezTo>
                  <a:cubicBezTo>
                    <a:pt x="8181" y="6176"/>
                    <a:pt x="8407" y="6140"/>
                    <a:pt x="8633" y="6081"/>
                  </a:cubicBezTo>
                  <a:cubicBezTo>
                    <a:pt x="9097" y="5938"/>
                    <a:pt x="9407" y="5652"/>
                    <a:pt x="9490" y="5283"/>
                  </a:cubicBezTo>
                  <a:cubicBezTo>
                    <a:pt x="9657" y="4616"/>
                    <a:pt x="9050" y="3902"/>
                    <a:pt x="8061" y="3592"/>
                  </a:cubicBezTo>
                  <a:lnTo>
                    <a:pt x="8038" y="3592"/>
                  </a:lnTo>
                  <a:cubicBezTo>
                    <a:pt x="7454" y="3307"/>
                    <a:pt x="5871" y="2330"/>
                    <a:pt x="4835" y="1687"/>
                  </a:cubicBezTo>
                  <a:cubicBezTo>
                    <a:pt x="4251" y="1330"/>
                    <a:pt x="3942" y="1152"/>
                    <a:pt x="3763" y="1056"/>
                  </a:cubicBezTo>
                  <a:lnTo>
                    <a:pt x="2966" y="270"/>
                  </a:lnTo>
                  <a:cubicBezTo>
                    <a:pt x="2918" y="223"/>
                    <a:pt x="2858" y="187"/>
                    <a:pt x="2787" y="175"/>
                  </a:cubicBezTo>
                  <a:lnTo>
                    <a:pt x="1596" y="9"/>
                  </a:lnTo>
                  <a:cubicBezTo>
                    <a:pt x="1572" y="4"/>
                    <a:pt x="1549" y="1"/>
                    <a:pt x="152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5" name="Google Shape;3882;p88">
              <a:extLst>
                <a:ext uri="{FF2B5EF4-FFF2-40B4-BE49-F238E27FC236}">
                  <a16:creationId xmlns:a16="http://schemas.microsoft.com/office/drawing/2014/main" id="{DA295E91-2535-43EA-DDBB-2223B596A9CE}"/>
                </a:ext>
              </a:extLst>
            </p:cNvPr>
            <p:cNvSpPr/>
            <p:nvPr/>
          </p:nvSpPr>
          <p:spPr>
            <a:xfrm>
              <a:off x="6482550" y="2030175"/>
              <a:ext cx="18175" cy="16425"/>
            </a:xfrm>
            <a:custGeom>
              <a:avLst/>
              <a:gdLst/>
              <a:ahLst/>
              <a:cxnLst/>
              <a:rect l="l" t="t" r="r" b="b"/>
              <a:pathLst>
                <a:path w="727" h="657" extrusionOk="0">
                  <a:moveTo>
                    <a:pt x="342" y="0"/>
                  </a:moveTo>
                  <a:cubicBezTo>
                    <a:pt x="219" y="0"/>
                    <a:pt x="108" y="79"/>
                    <a:pt x="60" y="204"/>
                  </a:cubicBezTo>
                  <a:cubicBezTo>
                    <a:pt x="0" y="347"/>
                    <a:pt x="72" y="525"/>
                    <a:pt x="215" y="597"/>
                  </a:cubicBezTo>
                  <a:cubicBezTo>
                    <a:pt x="227" y="609"/>
                    <a:pt x="286" y="632"/>
                    <a:pt x="310" y="632"/>
                  </a:cubicBezTo>
                  <a:lnTo>
                    <a:pt x="322" y="632"/>
                  </a:lnTo>
                  <a:cubicBezTo>
                    <a:pt x="346" y="644"/>
                    <a:pt x="381" y="644"/>
                    <a:pt x="417" y="644"/>
                  </a:cubicBezTo>
                  <a:lnTo>
                    <a:pt x="417" y="656"/>
                  </a:lnTo>
                  <a:cubicBezTo>
                    <a:pt x="572" y="644"/>
                    <a:pt x="703" y="525"/>
                    <a:pt x="727" y="371"/>
                  </a:cubicBezTo>
                  <a:cubicBezTo>
                    <a:pt x="715" y="204"/>
                    <a:pt x="596" y="49"/>
                    <a:pt x="429" y="13"/>
                  </a:cubicBezTo>
                  <a:cubicBezTo>
                    <a:pt x="400" y="4"/>
                    <a:pt x="370" y="0"/>
                    <a:pt x="342"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6" name="Google Shape;3883;p88">
              <a:extLst>
                <a:ext uri="{FF2B5EF4-FFF2-40B4-BE49-F238E27FC236}">
                  <a16:creationId xmlns:a16="http://schemas.microsoft.com/office/drawing/2014/main" id="{0D88F1A8-8B01-9867-D1F7-906EB7D72DBA}"/>
                </a:ext>
              </a:extLst>
            </p:cNvPr>
            <p:cNvSpPr/>
            <p:nvPr/>
          </p:nvSpPr>
          <p:spPr>
            <a:xfrm>
              <a:off x="6462600" y="1872150"/>
              <a:ext cx="91125" cy="216125"/>
            </a:xfrm>
            <a:custGeom>
              <a:avLst/>
              <a:gdLst/>
              <a:ahLst/>
              <a:cxnLst/>
              <a:rect l="l" t="t" r="r" b="b"/>
              <a:pathLst>
                <a:path w="3645" h="8645" extrusionOk="0">
                  <a:moveTo>
                    <a:pt x="2084" y="0"/>
                  </a:moveTo>
                  <a:cubicBezTo>
                    <a:pt x="1227" y="0"/>
                    <a:pt x="525" y="1179"/>
                    <a:pt x="525" y="2632"/>
                  </a:cubicBezTo>
                  <a:cubicBezTo>
                    <a:pt x="525" y="2834"/>
                    <a:pt x="537" y="3048"/>
                    <a:pt x="572" y="3251"/>
                  </a:cubicBezTo>
                  <a:cubicBezTo>
                    <a:pt x="382" y="4096"/>
                    <a:pt x="263" y="4965"/>
                    <a:pt x="156" y="5834"/>
                  </a:cubicBezTo>
                  <a:cubicBezTo>
                    <a:pt x="132" y="5977"/>
                    <a:pt x="120" y="6144"/>
                    <a:pt x="96" y="6299"/>
                  </a:cubicBezTo>
                  <a:lnTo>
                    <a:pt x="25" y="6894"/>
                  </a:lnTo>
                  <a:cubicBezTo>
                    <a:pt x="13" y="7049"/>
                    <a:pt x="1" y="7204"/>
                    <a:pt x="1" y="7358"/>
                  </a:cubicBezTo>
                  <a:cubicBezTo>
                    <a:pt x="1" y="7704"/>
                    <a:pt x="120" y="8049"/>
                    <a:pt x="346" y="8323"/>
                  </a:cubicBezTo>
                  <a:cubicBezTo>
                    <a:pt x="596" y="8597"/>
                    <a:pt x="953" y="8644"/>
                    <a:pt x="1322" y="8644"/>
                  </a:cubicBezTo>
                  <a:cubicBezTo>
                    <a:pt x="1596" y="8644"/>
                    <a:pt x="1894" y="8632"/>
                    <a:pt x="2108" y="8454"/>
                  </a:cubicBezTo>
                  <a:cubicBezTo>
                    <a:pt x="2203" y="8370"/>
                    <a:pt x="2275" y="8263"/>
                    <a:pt x="2334" y="8144"/>
                  </a:cubicBezTo>
                  <a:cubicBezTo>
                    <a:pt x="2573" y="7656"/>
                    <a:pt x="2739" y="7144"/>
                    <a:pt x="2834" y="6620"/>
                  </a:cubicBezTo>
                  <a:cubicBezTo>
                    <a:pt x="3025" y="5811"/>
                    <a:pt x="3204" y="5001"/>
                    <a:pt x="3394" y="4191"/>
                  </a:cubicBezTo>
                  <a:cubicBezTo>
                    <a:pt x="3430" y="4036"/>
                    <a:pt x="3465" y="3894"/>
                    <a:pt x="3489" y="3739"/>
                  </a:cubicBezTo>
                  <a:cubicBezTo>
                    <a:pt x="3596" y="3382"/>
                    <a:pt x="3644" y="3001"/>
                    <a:pt x="3644" y="2632"/>
                  </a:cubicBezTo>
                  <a:cubicBezTo>
                    <a:pt x="3644" y="1179"/>
                    <a:pt x="2954" y="0"/>
                    <a:pt x="2084" y="0"/>
                  </a:cubicBezTo>
                  <a:close/>
                </a:path>
              </a:pathLst>
            </a:custGeom>
            <a:solidFill>
              <a:srgbClr val="BC2A7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7" name="Google Shape;3884;p88">
              <a:extLst>
                <a:ext uri="{FF2B5EF4-FFF2-40B4-BE49-F238E27FC236}">
                  <a16:creationId xmlns:a16="http://schemas.microsoft.com/office/drawing/2014/main" id="{5A2573F5-1EBE-901E-DF9B-4D7465F866AC}"/>
                </a:ext>
              </a:extLst>
            </p:cNvPr>
            <p:cNvSpPr/>
            <p:nvPr/>
          </p:nvSpPr>
          <p:spPr>
            <a:xfrm>
              <a:off x="6454575" y="1864400"/>
              <a:ext cx="107175" cy="232000"/>
            </a:xfrm>
            <a:custGeom>
              <a:avLst/>
              <a:gdLst/>
              <a:ahLst/>
              <a:cxnLst/>
              <a:rect l="l" t="t" r="r" b="b"/>
              <a:pathLst>
                <a:path w="4287" h="9280" extrusionOk="0">
                  <a:moveTo>
                    <a:pt x="2405" y="632"/>
                  </a:moveTo>
                  <a:cubicBezTo>
                    <a:pt x="3084" y="632"/>
                    <a:pt x="3656" y="1691"/>
                    <a:pt x="3667" y="2942"/>
                  </a:cubicBezTo>
                  <a:cubicBezTo>
                    <a:pt x="3656" y="3299"/>
                    <a:pt x="3608" y="3656"/>
                    <a:pt x="3513" y="3989"/>
                  </a:cubicBezTo>
                  <a:cubicBezTo>
                    <a:pt x="3489" y="4144"/>
                    <a:pt x="3453" y="4275"/>
                    <a:pt x="3417" y="4430"/>
                  </a:cubicBezTo>
                  <a:cubicBezTo>
                    <a:pt x="3251" y="5144"/>
                    <a:pt x="3084" y="5847"/>
                    <a:pt x="2917" y="6561"/>
                  </a:cubicBezTo>
                  <a:lnTo>
                    <a:pt x="2858" y="6859"/>
                  </a:lnTo>
                  <a:cubicBezTo>
                    <a:pt x="2763" y="7359"/>
                    <a:pt x="2608" y="7847"/>
                    <a:pt x="2393" y="8299"/>
                  </a:cubicBezTo>
                  <a:cubicBezTo>
                    <a:pt x="2346" y="8383"/>
                    <a:pt x="2298" y="8454"/>
                    <a:pt x="2227" y="8526"/>
                  </a:cubicBezTo>
                  <a:cubicBezTo>
                    <a:pt x="2096" y="8633"/>
                    <a:pt x="1858" y="8645"/>
                    <a:pt x="1643" y="8645"/>
                  </a:cubicBezTo>
                  <a:cubicBezTo>
                    <a:pt x="1322" y="8645"/>
                    <a:pt x="1072" y="8597"/>
                    <a:pt x="905" y="8418"/>
                  </a:cubicBezTo>
                  <a:cubicBezTo>
                    <a:pt x="727" y="8204"/>
                    <a:pt x="631" y="7930"/>
                    <a:pt x="631" y="7656"/>
                  </a:cubicBezTo>
                  <a:cubicBezTo>
                    <a:pt x="643" y="7525"/>
                    <a:pt x="643" y="7383"/>
                    <a:pt x="667" y="7240"/>
                  </a:cubicBezTo>
                  <a:lnTo>
                    <a:pt x="786" y="6180"/>
                  </a:lnTo>
                  <a:cubicBezTo>
                    <a:pt x="905" y="5168"/>
                    <a:pt x="1048" y="4358"/>
                    <a:pt x="1203" y="3620"/>
                  </a:cubicBezTo>
                  <a:cubicBezTo>
                    <a:pt x="1215" y="3584"/>
                    <a:pt x="1215" y="3549"/>
                    <a:pt x="1203" y="3513"/>
                  </a:cubicBezTo>
                  <a:cubicBezTo>
                    <a:pt x="1179" y="3323"/>
                    <a:pt x="1155" y="3132"/>
                    <a:pt x="1155" y="2942"/>
                  </a:cubicBezTo>
                  <a:cubicBezTo>
                    <a:pt x="1155" y="1691"/>
                    <a:pt x="1727" y="632"/>
                    <a:pt x="2405" y="632"/>
                  </a:cubicBezTo>
                  <a:close/>
                  <a:moveTo>
                    <a:pt x="2405" y="1"/>
                  </a:moveTo>
                  <a:cubicBezTo>
                    <a:pt x="1358" y="1"/>
                    <a:pt x="524" y="1287"/>
                    <a:pt x="524" y="2942"/>
                  </a:cubicBezTo>
                  <a:cubicBezTo>
                    <a:pt x="524" y="3144"/>
                    <a:pt x="548" y="3346"/>
                    <a:pt x="572" y="3549"/>
                  </a:cubicBezTo>
                  <a:cubicBezTo>
                    <a:pt x="417" y="4287"/>
                    <a:pt x="286" y="5097"/>
                    <a:pt x="155" y="6109"/>
                  </a:cubicBezTo>
                  <a:lnTo>
                    <a:pt x="36" y="7168"/>
                  </a:lnTo>
                  <a:cubicBezTo>
                    <a:pt x="12" y="7335"/>
                    <a:pt x="0" y="7502"/>
                    <a:pt x="0" y="7668"/>
                  </a:cubicBezTo>
                  <a:cubicBezTo>
                    <a:pt x="0" y="8097"/>
                    <a:pt x="155" y="8514"/>
                    <a:pt x="429" y="8835"/>
                  </a:cubicBezTo>
                  <a:cubicBezTo>
                    <a:pt x="774" y="9216"/>
                    <a:pt x="1227" y="9276"/>
                    <a:pt x="1631" y="9276"/>
                  </a:cubicBezTo>
                  <a:lnTo>
                    <a:pt x="1691" y="9276"/>
                  </a:lnTo>
                  <a:cubicBezTo>
                    <a:pt x="1725" y="9278"/>
                    <a:pt x="1758" y="9279"/>
                    <a:pt x="1792" y="9279"/>
                  </a:cubicBezTo>
                  <a:cubicBezTo>
                    <a:pt x="2091" y="9279"/>
                    <a:pt x="2385" y="9185"/>
                    <a:pt x="2632" y="9014"/>
                  </a:cubicBezTo>
                  <a:cubicBezTo>
                    <a:pt x="2751" y="8895"/>
                    <a:pt x="2858" y="8764"/>
                    <a:pt x="2941" y="8609"/>
                  </a:cubicBezTo>
                  <a:cubicBezTo>
                    <a:pt x="3191" y="8097"/>
                    <a:pt x="3358" y="7561"/>
                    <a:pt x="3465" y="7002"/>
                  </a:cubicBezTo>
                  <a:lnTo>
                    <a:pt x="3525" y="6704"/>
                  </a:lnTo>
                  <a:cubicBezTo>
                    <a:pt x="3691" y="5990"/>
                    <a:pt x="3846" y="5287"/>
                    <a:pt x="4025" y="4573"/>
                  </a:cubicBezTo>
                  <a:cubicBezTo>
                    <a:pt x="4060" y="4418"/>
                    <a:pt x="4096" y="4263"/>
                    <a:pt x="4120" y="4132"/>
                  </a:cubicBezTo>
                  <a:cubicBezTo>
                    <a:pt x="4227" y="3739"/>
                    <a:pt x="4287" y="3346"/>
                    <a:pt x="4287" y="2942"/>
                  </a:cubicBezTo>
                  <a:cubicBezTo>
                    <a:pt x="4287" y="1287"/>
                    <a:pt x="3453" y="1"/>
                    <a:pt x="2405" y="1"/>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8" name="Google Shape;3885;p88">
              <a:extLst>
                <a:ext uri="{FF2B5EF4-FFF2-40B4-BE49-F238E27FC236}">
                  <a16:creationId xmlns:a16="http://schemas.microsoft.com/office/drawing/2014/main" id="{738CCFB1-E0CA-E616-E462-1CD1EA71BE18}"/>
                </a:ext>
              </a:extLst>
            </p:cNvPr>
            <p:cNvSpPr/>
            <p:nvPr/>
          </p:nvSpPr>
          <p:spPr>
            <a:xfrm>
              <a:off x="6367050" y="1863200"/>
              <a:ext cx="193500" cy="339375"/>
            </a:xfrm>
            <a:custGeom>
              <a:avLst/>
              <a:gdLst/>
              <a:ahLst/>
              <a:cxnLst/>
              <a:rect l="l" t="t" r="r" b="b"/>
              <a:pathLst>
                <a:path w="7740" h="13575" extrusionOk="0">
                  <a:moveTo>
                    <a:pt x="4283" y="0"/>
                  </a:moveTo>
                  <a:cubicBezTo>
                    <a:pt x="4138" y="0"/>
                    <a:pt x="3992" y="8"/>
                    <a:pt x="3847" y="25"/>
                  </a:cubicBezTo>
                  <a:cubicBezTo>
                    <a:pt x="3108" y="61"/>
                    <a:pt x="2382" y="275"/>
                    <a:pt x="1727" y="620"/>
                  </a:cubicBezTo>
                  <a:cubicBezTo>
                    <a:pt x="965" y="1037"/>
                    <a:pt x="108" y="1811"/>
                    <a:pt x="96" y="2728"/>
                  </a:cubicBezTo>
                  <a:lnTo>
                    <a:pt x="1" y="12014"/>
                  </a:lnTo>
                  <a:lnTo>
                    <a:pt x="2930" y="13574"/>
                  </a:lnTo>
                  <a:lnTo>
                    <a:pt x="7597" y="10776"/>
                  </a:lnTo>
                  <a:lnTo>
                    <a:pt x="7621" y="7073"/>
                  </a:lnTo>
                  <a:cubicBezTo>
                    <a:pt x="7621" y="6157"/>
                    <a:pt x="7740" y="5264"/>
                    <a:pt x="7657" y="4347"/>
                  </a:cubicBezTo>
                  <a:cubicBezTo>
                    <a:pt x="7573" y="3454"/>
                    <a:pt x="7359" y="2585"/>
                    <a:pt x="7026" y="1751"/>
                  </a:cubicBezTo>
                  <a:cubicBezTo>
                    <a:pt x="6906" y="1477"/>
                    <a:pt x="6764" y="1216"/>
                    <a:pt x="6573" y="989"/>
                  </a:cubicBezTo>
                  <a:cubicBezTo>
                    <a:pt x="6275" y="596"/>
                    <a:pt x="5859" y="311"/>
                    <a:pt x="5394" y="168"/>
                  </a:cubicBezTo>
                  <a:cubicBezTo>
                    <a:pt x="5033" y="56"/>
                    <a:pt x="4660" y="0"/>
                    <a:pt x="4283"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9" name="Google Shape;3886;p88">
              <a:extLst>
                <a:ext uri="{FF2B5EF4-FFF2-40B4-BE49-F238E27FC236}">
                  <a16:creationId xmlns:a16="http://schemas.microsoft.com/office/drawing/2014/main" id="{5519FEA4-118F-E6E6-AAAE-05B4F367721E}"/>
                </a:ext>
              </a:extLst>
            </p:cNvPr>
            <p:cNvSpPr/>
            <p:nvPr/>
          </p:nvSpPr>
          <p:spPr>
            <a:xfrm>
              <a:off x="6359025" y="1855450"/>
              <a:ext cx="208075" cy="354850"/>
            </a:xfrm>
            <a:custGeom>
              <a:avLst/>
              <a:gdLst/>
              <a:ahLst/>
              <a:cxnLst/>
              <a:rect l="l" t="t" r="r" b="b"/>
              <a:pathLst>
                <a:path w="8323" h="14194" extrusionOk="0">
                  <a:moveTo>
                    <a:pt x="4591" y="625"/>
                  </a:moveTo>
                  <a:cubicBezTo>
                    <a:pt x="4940" y="625"/>
                    <a:pt x="5283" y="672"/>
                    <a:pt x="5620" y="775"/>
                  </a:cubicBezTo>
                  <a:cubicBezTo>
                    <a:pt x="6025" y="906"/>
                    <a:pt x="6382" y="1156"/>
                    <a:pt x="6656" y="1490"/>
                  </a:cubicBezTo>
                  <a:cubicBezTo>
                    <a:pt x="6811" y="1704"/>
                    <a:pt x="6954" y="1930"/>
                    <a:pt x="7049" y="2180"/>
                  </a:cubicBezTo>
                  <a:cubicBezTo>
                    <a:pt x="7370" y="2978"/>
                    <a:pt x="7585" y="3823"/>
                    <a:pt x="7668" y="4693"/>
                  </a:cubicBezTo>
                  <a:cubicBezTo>
                    <a:pt x="7704" y="5276"/>
                    <a:pt x="7704" y="5847"/>
                    <a:pt x="7668" y="6431"/>
                  </a:cubicBezTo>
                  <a:cubicBezTo>
                    <a:pt x="7644" y="6740"/>
                    <a:pt x="7632" y="7062"/>
                    <a:pt x="7632" y="7383"/>
                  </a:cubicBezTo>
                  <a:lnTo>
                    <a:pt x="7608" y="10908"/>
                  </a:lnTo>
                  <a:lnTo>
                    <a:pt x="3239" y="13515"/>
                  </a:lnTo>
                  <a:lnTo>
                    <a:pt x="631" y="12134"/>
                  </a:lnTo>
                  <a:lnTo>
                    <a:pt x="739" y="3050"/>
                  </a:lnTo>
                  <a:cubicBezTo>
                    <a:pt x="739" y="2276"/>
                    <a:pt x="1501" y="1597"/>
                    <a:pt x="2203" y="1204"/>
                  </a:cubicBezTo>
                  <a:cubicBezTo>
                    <a:pt x="2822" y="883"/>
                    <a:pt x="3501" y="692"/>
                    <a:pt x="4191" y="644"/>
                  </a:cubicBezTo>
                  <a:cubicBezTo>
                    <a:pt x="4326" y="631"/>
                    <a:pt x="4459" y="625"/>
                    <a:pt x="4591" y="625"/>
                  </a:cubicBezTo>
                  <a:close/>
                  <a:moveTo>
                    <a:pt x="4603" y="1"/>
                  </a:moveTo>
                  <a:cubicBezTo>
                    <a:pt x="4450" y="1"/>
                    <a:pt x="4297" y="9"/>
                    <a:pt x="4144" y="25"/>
                  </a:cubicBezTo>
                  <a:cubicBezTo>
                    <a:pt x="3358" y="73"/>
                    <a:pt x="2584" y="287"/>
                    <a:pt x="1893" y="656"/>
                  </a:cubicBezTo>
                  <a:cubicBezTo>
                    <a:pt x="1477" y="883"/>
                    <a:pt x="119" y="1728"/>
                    <a:pt x="108" y="3038"/>
                  </a:cubicBezTo>
                  <a:lnTo>
                    <a:pt x="0" y="12324"/>
                  </a:lnTo>
                  <a:cubicBezTo>
                    <a:pt x="0" y="12444"/>
                    <a:pt x="60" y="12551"/>
                    <a:pt x="167" y="12598"/>
                  </a:cubicBezTo>
                  <a:lnTo>
                    <a:pt x="3096" y="14158"/>
                  </a:lnTo>
                  <a:cubicBezTo>
                    <a:pt x="3144" y="14182"/>
                    <a:pt x="3191" y="14194"/>
                    <a:pt x="3251" y="14194"/>
                  </a:cubicBezTo>
                  <a:cubicBezTo>
                    <a:pt x="3298" y="14194"/>
                    <a:pt x="3358" y="14182"/>
                    <a:pt x="3406" y="14146"/>
                  </a:cubicBezTo>
                  <a:lnTo>
                    <a:pt x="8073" y="11360"/>
                  </a:lnTo>
                  <a:cubicBezTo>
                    <a:pt x="8168" y="11312"/>
                    <a:pt x="8228" y="11205"/>
                    <a:pt x="8228" y="11098"/>
                  </a:cubicBezTo>
                  <a:lnTo>
                    <a:pt x="8251" y="7383"/>
                  </a:lnTo>
                  <a:cubicBezTo>
                    <a:pt x="8251" y="7086"/>
                    <a:pt x="8263" y="6776"/>
                    <a:pt x="8287" y="6467"/>
                  </a:cubicBezTo>
                  <a:cubicBezTo>
                    <a:pt x="8323" y="5859"/>
                    <a:pt x="8323" y="5252"/>
                    <a:pt x="8287" y="4645"/>
                  </a:cubicBezTo>
                  <a:cubicBezTo>
                    <a:pt x="8192" y="3716"/>
                    <a:pt x="7978" y="2811"/>
                    <a:pt x="7620" y="1942"/>
                  </a:cubicBezTo>
                  <a:cubicBezTo>
                    <a:pt x="7501" y="1645"/>
                    <a:pt x="7335" y="1359"/>
                    <a:pt x="7132" y="1097"/>
                  </a:cubicBezTo>
                  <a:cubicBezTo>
                    <a:pt x="6799" y="668"/>
                    <a:pt x="6335" y="347"/>
                    <a:pt x="5811" y="180"/>
                  </a:cubicBezTo>
                  <a:cubicBezTo>
                    <a:pt x="5413" y="59"/>
                    <a:pt x="5009" y="1"/>
                    <a:pt x="4603"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0" name="Google Shape;3887;p88">
              <a:extLst>
                <a:ext uri="{FF2B5EF4-FFF2-40B4-BE49-F238E27FC236}">
                  <a16:creationId xmlns:a16="http://schemas.microsoft.com/office/drawing/2014/main" id="{1C90B903-7044-CDF8-6CC0-47651A7E9408}"/>
                </a:ext>
              </a:extLst>
            </p:cNvPr>
            <p:cNvSpPr/>
            <p:nvPr/>
          </p:nvSpPr>
          <p:spPr>
            <a:xfrm>
              <a:off x="6098575" y="1975125"/>
              <a:ext cx="229225" cy="127100"/>
            </a:xfrm>
            <a:custGeom>
              <a:avLst/>
              <a:gdLst/>
              <a:ahLst/>
              <a:cxnLst/>
              <a:rect l="l" t="t" r="r" b="b"/>
              <a:pathLst>
                <a:path w="9169" h="5084" extrusionOk="0">
                  <a:moveTo>
                    <a:pt x="1132" y="1"/>
                  </a:moveTo>
                  <a:lnTo>
                    <a:pt x="143" y="477"/>
                  </a:lnTo>
                  <a:lnTo>
                    <a:pt x="0" y="1072"/>
                  </a:lnTo>
                  <a:lnTo>
                    <a:pt x="965" y="1572"/>
                  </a:lnTo>
                  <a:lnTo>
                    <a:pt x="1060" y="1001"/>
                  </a:lnTo>
                  <a:lnTo>
                    <a:pt x="2429" y="1953"/>
                  </a:lnTo>
                  <a:lnTo>
                    <a:pt x="2691" y="2144"/>
                  </a:lnTo>
                  <a:lnTo>
                    <a:pt x="2691" y="2132"/>
                  </a:lnTo>
                  <a:lnTo>
                    <a:pt x="6585" y="4835"/>
                  </a:lnTo>
                  <a:cubicBezTo>
                    <a:pt x="6799" y="4930"/>
                    <a:pt x="7025" y="5001"/>
                    <a:pt x="7263" y="5049"/>
                  </a:cubicBezTo>
                  <a:cubicBezTo>
                    <a:pt x="7414" y="5073"/>
                    <a:pt x="7562" y="5084"/>
                    <a:pt x="7704" y="5084"/>
                  </a:cubicBezTo>
                  <a:cubicBezTo>
                    <a:pt x="8427" y="5084"/>
                    <a:pt x="9005" y="4792"/>
                    <a:pt x="9085" y="4335"/>
                  </a:cubicBezTo>
                  <a:cubicBezTo>
                    <a:pt x="9168" y="3823"/>
                    <a:pt x="8597" y="3299"/>
                    <a:pt x="7775" y="3108"/>
                  </a:cubicBezTo>
                  <a:lnTo>
                    <a:pt x="7763" y="3108"/>
                  </a:lnTo>
                  <a:lnTo>
                    <a:pt x="7739" y="3096"/>
                  </a:lnTo>
                  <a:cubicBezTo>
                    <a:pt x="7692" y="3085"/>
                    <a:pt x="7644" y="3073"/>
                    <a:pt x="7597" y="3073"/>
                  </a:cubicBezTo>
                  <a:cubicBezTo>
                    <a:pt x="7576" y="3069"/>
                    <a:pt x="7570" y="3068"/>
                    <a:pt x="7575" y="3068"/>
                  </a:cubicBezTo>
                  <a:cubicBezTo>
                    <a:pt x="7586" y="3068"/>
                    <a:pt x="7657" y="3076"/>
                    <a:pt x="7716" y="3085"/>
                  </a:cubicBezTo>
                  <a:cubicBezTo>
                    <a:pt x="6748" y="2695"/>
                    <a:pt x="3269" y="834"/>
                    <a:pt x="3204" y="834"/>
                  </a:cubicBezTo>
                  <a:cubicBezTo>
                    <a:pt x="3204" y="834"/>
                    <a:pt x="3203" y="834"/>
                    <a:pt x="3203" y="834"/>
                  </a:cubicBezTo>
                  <a:lnTo>
                    <a:pt x="2322" y="96"/>
                  </a:lnTo>
                  <a:lnTo>
                    <a:pt x="113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1" name="Google Shape;3888;p88">
              <a:extLst>
                <a:ext uri="{FF2B5EF4-FFF2-40B4-BE49-F238E27FC236}">
                  <a16:creationId xmlns:a16="http://schemas.microsoft.com/office/drawing/2014/main" id="{F7551A1A-6955-2287-7325-34A5D5B3DBC0}"/>
                </a:ext>
              </a:extLst>
            </p:cNvPr>
            <p:cNvSpPr/>
            <p:nvPr/>
          </p:nvSpPr>
          <p:spPr>
            <a:xfrm>
              <a:off x="6291450" y="2052225"/>
              <a:ext cx="2100" cy="625"/>
            </a:xfrm>
            <a:custGeom>
              <a:avLst/>
              <a:gdLst/>
              <a:ahLst/>
              <a:cxnLst/>
              <a:rect l="l" t="t" r="r" b="b"/>
              <a:pathLst>
                <a:path w="84" h="25" extrusionOk="0">
                  <a:moveTo>
                    <a:pt x="1" y="1"/>
                  </a:moveTo>
                  <a:lnTo>
                    <a:pt x="24" y="24"/>
                  </a:lnTo>
                  <a:lnTo>
                    <a:pt x="60" y="24"/>
                  </a:lnTo>
                  <a:cubicBezTo>
                    <a:pt x="84" y="24"/>
                    <a:pt x="48" y="12"/>
                    <a:pt x="1" y="1"/>
                  </a:cubicBezTo>
                  <a:close/>
                </a:path>
              </a:pathLst>
            </a:custGeom>
            <a:solidFill>
              <a:srgbClr val="65339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2" name="Google Shape;3889;p88">
              <a:extLst>
                <a:ext uri="{FF2B5EF4-FFF2-40B4-BE49-F238E27FC236}">
                  <a16:creationId xmlns:a16="http://schemas.microsoft.com/office/drawing/2014/main" id="{D08BC826-A7A0-3F52-E0E2-B9B72F43D257}"/>
                </a:ext>
              </a:extLst>
            </p:cNvPr>
            <p:cNvSpPr/>
            <p:nvPr/>
          </p:nvSpPr>
          <p:spPr>
            <a:xfrm>
              <a:off x="6089950" y="1967400"/>
              <a:ext cx="246475" cy="142600"/>
            </a:xfrm>
            <a:custGeom>
              <a:avLst/>
              <a:gdLst/>
              <a:ahLst/>
              <a:cxnLst/>
              <a:rect l="l" t="t" r="r" b="b"/>
              <a:pathLst>
                <a:path w="9859" h="5704" extrusionOk="0">
                  <a:moveTo>
                    <a:pt x="1524" y="631"/>
                  </a:moveTo>
                  <a:lnTo>
                    <a:pt x="2536" y="715"/>
                  </a:lnTo>
                  <a:lnTo>
                    <a:pt x="3334" y="1393"/>
                  </a:lnTo>
                  <a:cubicBezTo>
                    <a:pt x="3370" y="1417"/>
                    <a:pt x="3417" y="1441"/>
                    <a:pt x="3453" y="1453"/>
                  </a:cubicBezTo>
                  <a:cubicBezTo>
                    <a:pt x="3584" y="1512"/>
                    <a:pt x="4060" y="1762"/>
                    <a:pt x="4560" y="2012"/>
                  </a:cubicBezTo>
                  <a:cubicBezTo>
                    <a:pt x="5596" y="2536"/>
                    <a:pt x="6953" y="3251"/>
                    <a:pt x="7680" y="3584"/>
                  </a:cubicBezTo>
                  <a:cubicBezTo>
                    <a:pt x="7739" y="3632"/>
                    <a:pt x="7799" y="3667"/>
                    <a:pt x="7870" y="3691"/>
                  </a:cubicBezTo>
                  <a:lnTo>
                    <a:pt x="7882" y="3691"/>
                  </a:lnTo>
                  <a:lnTo>
                    <a:pt x="7965" y="3703"/>
                  </a:lnTo>
                  <a:cubicBezTo>
                    <a:pt x="8001" y="3727"/>
                    <a:pt x="8049" y="3727"/>
                    <a:pt x="8084" y="3727"/>
                  </a:cubicBezTo>
                  <a:cubicBezTo>
                    <a:pt x="8763" y="3905"/>
                    <a:pt x="9168" y="4310"/>
                    <a:pt x="9120" y="4584"/>
                  </a:cubicBezTo>
                  <a:cubicBezTo>
                    <a:pt x="9081" y="4839"/>
                    <a:pt x="8637" y="5070"/>
                    <a:pt x="8056" y="5070"/>
                  </a:cubicBezTo>
                  <a:cubicBezTo>
                    <a:pt x="7932" y="5070"/>
                    <a:pt x="7802" y="5060"/>
                    <a:pt x="7668" y="5037"/>
                  </a:cubicBezTo>
                  <a:cubicBezTo>
                    <a:pt x="7453" y="5001"/>
                    <a:pt x="7251" y="4929"/>
                    <a:pt x="7061" y="4846"/>
                  </a:cubicBezTo>
                  <a:lnTo>
                    <a:pt x="7049" y="4846"/>
                  </a:lnTo>
                  <a:lnTo>
                    <a:pt x="3203" y="2179"/>
                  </a:lnTo>
                  <a:cubicBezTo>
                    <a:pt x="3191" y="2167"/>
                    <a:pt x="3167" y="2155"/>
                    <a:pt x="3143" y="2143"/>
                  </a:cubicBezTo>
                  <a:lnTo>
                    <a:pt x="1584" y="1048"/>
                  </a:lnTo>
                  <a:cubicBezTo>
                    <a:pt x="1527" y="1009"/>
                    <a:pt x="1464" y="991"/>
                    <a:pt x="1402" y="991"/>
                  </a:cubicBezTo>
                  <a:cubicBezTo>
                    <a:pt x="1256" y="991"/>
                    <a:pt x="1117" y="1091"/>
                    <a:pt x="1084" y="1250"/>
                  </a:cubicBezTo>
                  <a:lnTo>
                    <a:pt x="1060" y="1405"/>
                  </a:lnTo>
                  <a:lnTo>
                    <a:pt x="703" y="1215"/>
                  </a:lnTo>
                  <a:lnTo>
                    <a:pt x="750" y="1000"/>
                  </a:lnTo>
                  <a:lnTo>
                    <a:pt x="1524" y="631"/>
                  </a:lnTo>
                  <a:close/>
                  <a:moveTo>
                    <a:pt x="1488" y="0"/>
                  </a:moveTo>
                  <a:cubicBezTo>
                    <a:pt x="1429" y="0"/>
                    <a:pt x="1381" y="0"/>
                    <a:pt x="1334" y="24"/>
                  </a:cubicBezTo>
                  <a:lnTo>
                    <a:pt x="357" y="500"/>
                  </a:lnTo>
                  <a:cubicBezTo>
                    <a:pt x="262" y="548"/>
                    <a:pt x="203" y="619"/>
                    <a:pt x="179" y="715"/>
                  </a:cubicBezTo>
                  <a:lnTo>
                    <a:pt x="36" y="1310"/>
                  </a:lnTo>
                  <a:cubicBezTo>
                    <a:pt x="0" y="1453"/>
                    <a:pt x="72" y="1596"/>
                    <a:pt x="191" y="1667"/>
                  </a:cubicBezTo>
                  <a:lnTo>
                    <a:pt x="1155" y="2155"/>
                  </a:lnTo>
                  <a:cubicBezTo>
                    <a:pt x="1204" y="2183"/>
                    <a:pt x="1255" y="2195"/>
                    <a:pt x="1304" y="2195"/>
                  </a:cubicBezTo>
                  <a:cubicBezTo>
                    <a:pt x="1449" y="2195"/>
                    <a:pt x="1581" y="2089"/>
                    <a:pt x="1607" y="1929"/>
                  </a:cubicBezTo>
                  <a:lnTo>
                    <a:pt x="1631" y="1846"/>
                  </a:lnTo>
                  <a:lnTo>
                    <a:pt x="2846" y="2703"/>
                  </a:lnTo>
                  <a:cubicBezTo>
                    <a:pt x="2870" y="2715"/>
                    <a:pt x="2893" y="2727"/>
                    <a:pt x="2905" y="2739"/>
                  </a:cubicBezTo>
                  <a:lnTo>
                    <a:pt x="6739" y="5394"/>
                  </a:lnTo>
                  <a:cubicBezTo>
                    <a:pt x="6775" y="5418"/>
                    <a:pt x="6811" y="5441"/>
                    <a:pt x="6846" y="5441"/>
                  </a:cubicBezTo>
                  <a:cubicBezTo>
                    <a:pt x="7072" y="5549"/>
                    <a:pt x="7311" y="5620"/>
                    <a:pt x="7561" y="5656"/>
                  </a:cubicBezTo>
                  <a:cubicBezTo>
                    <a:pt x="7727" y="5691"/>
                    <a:pt x="7894" y="5703"/>
                    <a:pt x="8073" y="5703"/>
                  </a:cubicBezTo>
                  <a:cubicBezTo>
                    <a:pt x="8942" y="5703"/>
                    <a:pt x="9644" y="5299"/>
                    <a:pt x="9739" y="4679"/>
                  </a:cubicBezTo>
                  <a:cubicBezTo>
                    <a:pt x="9859" y="4013"/>
                    <a:pt x="9204" y="3346"/>
                    <a:pt x="8192" y="3108"/>
                  </a:cubicBezTo>
                  <a:lnTo>
                    <a:pt x="8180" y="3108"/>
                  </a:lnTo>
                  <a:cubicBezTo>
                    <a:pt x="7584" y="2858"/>
                    <a:pt x="5941" y="2012"/>
                    <a:pt x="4846" y="1453"/>
                  </a:cubicBezTo>
                  <a:cubicBezTo>
                    <a:pt x="4227" y="1131"/>
                    <a:pt x="3905" y="965"/>
                    <a:pt x="3727" y="893"/>
                  </a:cubicBezTo>
                  <a:lnTo>
                    <a:pt x="2858" y="155"/>
                  </a:lnTo>
                  <a:cubicBezTo>
                    <a:pt x="2810" y="119"/>
                    <a:pt x="2739" y="84"/>
                    <a:pt x="2679" y="84"/>
                  </a:cubicBezTo>
                  <a:lnTo>
                    <a:pt x="1488"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3" name="Google Shape;3890;p88">
              <a:extLst>
                <a:ext uri="{FF2B5EF4-FFF2-40B4-BE49-F238E27FC236}">
                  <a16:creationId xmlns:a16="http://schemas.microsoft.com/office/drawing/2014/main" id="{933DBD84-0816-420F-68C3-86062A1F181B}"/>
                </a:ext>
              </a:extLst>
            </p:cNvPr>
            <p:cNvSpPr/>
            <p:nvPr/>
          </p:nvSpPr>
          <p:spPr>
            <a:xfrm>
              <a:off x="6283125" y="2044400"/>
              <a:ext cx="18175" cy="16475"/>
            </a:xfrm>
            <a:custGeom>
              <a:avLst/>
              <a:gdLst/>
              <a:ahLst/>
              <a:cxnLst/>
              <a:rect l="l" t="t" r="r" b="b"/>
              <a:pathLst>
                <a:path w="727" h="659" extrusionOk="0">
                  <a:moveTo>
                    <a:pt x="346" y="0"/>
                  </a:moveTo>
                  <a:cubicBezTo>
                    <a:pt x="208" y="0"/>
                    <a:pt x="80" y="91"/>
                    <a:pt x="48" y="230"/>
                  </a:cubicBezTo>
                  <a:cubicBezTo>
                    <a:pt x="0" y="397"/>
                    <a:pt x="84" y="564"/>
                    <a:pt x="238" y="623"/>
                  </a:cubicBezTo>
                  <a:cubicBezTo>
                    <a:pt x="262" y="635"/>
                    <a:pt x="286" y="635"/>
                    <a:pt x="310" y="647"/>
                  </a:cubicBezTo>
                  <a:lnTo>
                    <a:pt x="381" y="385"/>
                  </a:lnTo>
                  <a:lnTo>
                    <a:pt x="322" y="647"/>
                  </a:lnTo>
                  <a:cubicBezTo>
                    <a:pt x="346" y="647"/>
                    <a:pt x="369" y="659"/>
                    <a:pt x="393" y="659"/>
                  </a:cubicBezTo>
                  <a:lnTo>
                    <a:pt x="429" y="647"/>
                  </a:lnTo>
                  <a:cubicBezTo>
                    <a:pt x="584" y="635"/>
                    <a:pt x="703" y="504"/>
                    <a:pt x="715" y="349"/>
                  </a:cubicBezTo>
                  <a:cubicBezTo>
                    <a:pt x="727" y="194"/>
                    <a:pt x="536" y="40"/>
                    <a:pt x="393" y="4"/>
                  </a:cubicBezTo>
                  <a:cubicBezTo>
                    <a:pt x="377" y="2"/>
                    <a:pt x="361" y="0"/>
                    <a:pt x="346" y="0"/>
                  </a:cubicBezTo>
                  <a:close/>
                </a:path>
              </a:pathLst>
            </a:custGeom>
            <a:solidFill>
              <a:srgbClr val="17002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4" name="Google Shape;3891;p88">
              <a:extLst>
                <a:ext uri="{FF2B5EF4-FFF2-40B4-BE49-F238E27FC236}">
                  <a16:creationId xmlns:a16="http://schemas.microsoft.com/office/drawing/2014/main" id="{C39721D2-510B-55C5-2EB0-06D9E7AB8D30}"/>
                </a:ext>
              </a:extLst>
            </p:cNvPr>
            <p:cNvSpPr/>
            <p:nvPr/>
          </p:nvSpPr>
          <p:spPr>
            <a:xfrm>
              <a:off x="6262275" y="1930400"/>
              <a:ext cx="178325" cy="173350"/>
            </a:xfrm>
            <a:custGeom>
              <a:avLst/>
              <a:gdLst/>
              <a:ahLst/>
              <a:cxnLst/>
              <a:rect l="l" t="t" r="r" b="b"/>
              <a:pathLst>
                <a:path w="7133" h="6934" extrusionOk="0">
                  <a:moveTo>
                    <a:pt x="5786" y="0"/>
                  </a:moveTo>
                  <a:cubicBezTo>
                    <a:pt x="5105" y="0"/>
                    <a:pt x="4254" y="499"/>
                    <a:pt x="3608" y="1337"/>
                  </a:cubicBezTo>
                  <a:cubicBezTo>
                    <a:pt x="3477" y="1504"/>
                    <a:pt x="3370" y="1683"/>
                    <a:pt x="3263" y="1861"/>
                  </a:cubicBezTo>
                  <a:cubicBezTo>
                    <a:pt x="2608" y="2421"/>
                    <a:pt x="1977" y="3040"/>
                    <a:pt x="1358" y="3659"/>
                  </a:cubicBezTo>
                  <a:cubicBezTo>
                    <a:pt x="1251" y="3766"/>
                    <a:pt x="1144" y="3885"/>
                    <a:pt x="1037" y="3992"/>
                  </a:cubicBezTo>
                  <a:lnTo>
                    <a:pt x="620" y="4433"/>
                  </a:lnTo>
                  <a:cubicBezTo>
                    <a:pt x="513" y="4540"/>
                    <a:pt x="418" y="4647"/>
                    <a:pt x="322" y="4778"/>
                  </a:cubicBezTo>
                  <a:cubicBezTo>
                    <a:pt x="108" y="5052"/>
                    <a:pt x="1" y="5397"/>
                    <a:pt x="13" y="5755"/>
                  </a:cubicBezTo>
                  <a:cubicBezTo>
                    <a:pt x="37" y="6124"/>
                    <a:pt x="299" y="6386"/>
                    <a:pt x="584" y="6600"/>
                  </a:cubicBezTo>
                  <a:cubicBezTo>
                    <a:pt x="791" y="6772"/>
                    <a:pt x="1032" y="6934"/>
                    <a:pt x="1295" y="6934"/>
                  </a:cubicBezTo>
                  <a:cubicBezTo>
                    <a:pt x="1304" y="6934"/>
                    <a:pt x="1313" y="6934"/>
                    <a:pt x="1322" y="6933"/>
                  </a:cubicBezTo>
                  <a:cubicBezTo>
                    <a:pt x="1453" y="6921"/>
                    <a:pt x="1584" y="6886"/>
                    <a:pt x="1703" y="6826"/>
                  </a:cubicBezTo>
                  <a:cubicBezTo>
                    <a:pt x="2180" y="6576"/>
                    <a:pt x="2620" y="6278"/>
                    <a:pt x="3025" y="5909"/>
                  </a:cubicBezTo>
                  <a:cubicBezTo>
                    <a:pt x="3656" y="5385"/>
                    <a:pt x="4299" y="4850"/>
                    <a:pt x="4942" y="4326"/>
                  </a:cubicBezTo>
                  <a:cubicBezTo>
                    <a:pt x="5061" y="4231"/>
                    <a:pt x="5180" y="4135"/>
                    <a:pt x="5299" y="4028"/>
                  </a:cubicBezTo>
                  <a:cubicBezTo>
                    <a:pt x="5597" y="3802"/>
                    <a:pt x="5859" y="3540"/>
                    <a:pt x="6085" y="3242"/>
                  </a:cubicBezTo>
                  <a:cubicBezTo>
                    <a:pt x="6966" y="2087"/>
                    <a:pt x="7133" y="730"/>
                    <a:pt x="6442" y="206"/>
                  </a:cubicBezTo>
                  <a:cubicBezTo>
                    <a:pt x="6258" y="67"/>
                    <a:pt x="6033" y="0"/>
                    <a:pt x="5786" y="0"/>
                  </a:cubicBezTo>
                  <a:close/>
                </a:path>
              </a:pathLst>
            </a:custGeom>
            <a:solidFill>
              <a:srgbClr val="F3DB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5" name="Google Shape;3892;p88">
              <a:extLst>
                <a:ext uri="{FF2B5EF4-FFF2-40B4-BE49-F238E27FC236}">
                  <a16:creationId xmlns:a16="http://schemas.microsoft.com/office/drawing/2014/main" id="{D8568A6C-2829-CE7A-9A1C-9B109B8608FE}"/>
                </a:ext>
              </a:extLst>
            </p:cNvPr>
            <p:cNvSpPr/>
            <p:nvPr/>
          </p:nvSpPr>
          <p:spPr>
            <a:xfrm>
              <a:off x="6253950" y="1922275"/>
              <a:ext cx="195000" cy="189200"/>
            </a:xfrm>
            <a:custGeom>
              <a:avLst/>
              <a:gdLst/>
              <a:ahLst/>
              <a:cxnLst/>
              <a:rect l="l" t="t" r="r" b="b"/>
              <a:pathLst>
                <a:path w="7800" h="7568" extrusionOk="0">
                  <a:moveTo>
                    <a:pt x="6120" y="638"/>
                  </a:moveTo>
                  <a:cubicBezTo>
                    <a:pt x="6287" y="638"/>
                    <a:pt x="6442" y="686"/>
                    <a:pt x="6573" y="781"/>
                  </a:cubicBezTo>
                  <a:cubicBezTo>
                    <a:pt x="7109" y="1198"/>
                    <a:pt x="6918" y="2389"/>
                    <a:pt x="6156" y="3377"/>
                  </a:cubicBezTo>
                  <a:cubicBezTo>
                    <a:pt x="5942" y="3663"/>
                    <a:pt x="5692" y="3913"/>
                    <a:pt x="5406" y="4127"/>
                  </a:cubicBezTo>
                  <a:cubicBezTo>
                    <a:pt x="5299" y="4222"/>
                    <a:pt x="5192" y="4306"/>
                    <a:pt x="5061" y="4413"/>
                  </a:cubicBezTo>
                  <a:cubicBezTo>
                    <a:pt x="4477" y="4877"/>
                    <a:pt x="3906" y="5353"/>
                    <a:pt x="3334" y="5830"/>
                  </a:cubicBezTo>
                  <a:lnTo>
                    <a:pt x="3144" y="5996"/>
                  </a:lnTo>
                  <a:cubicBezTo>
                    <a:pt x="2763" y="6330"/>
                    <a:pt x="2346" y="6627"/>
                    <a:pt x="1894" y="6853"/>
                  </a:cubicBezTo>
                  <a:cubicBezTo>
                    <a:pt x="1810" y="6901"/>
                    <a:pt x="1715" y="6925"/>
                    <a:pt x="1632" y="6937"/>
                  </a:cubicBezTo>
                  <a:cubicBezTo>
                    <a:pt x="1625" y="6937"/>
                    <a:pt x="1618" y="6938"/>
                    <a:pt x="1612" y="6938"/>
                  </a:cubicBezTo>
                  <a:cubicBezTo>
                    <a:pt x="1449" y="6938"/>
                    <a:pt x="1256" y="6801"/>
                    <a:pt x="1096" y="6675"/>
                  </a:cubicBezTo>
                  <a:cubicBezTo>
                    <a:pt x="846" y="6472"/>
                    <a:pt x="667" y="6294"/>
                    <a:pt x="643" y="6056"/>
                  </a:cubicBezTo>
                  <a:cubicBezTo>
                    <a:pt x="632" y="5770"/>
                    <a:pt x="727" y="5508"/>
                    <a:pt x="893" y="5282"/>
                  </a:cubicBezTo>
                  <a:cubicBezTo>
                    <a:pt x="977" y="5175"/>
                    <a:pt x="1072" y="5068"/>
                    <a:pt x="1179" y="4972"/>
                  </a:cubicBezTo>
                  <a:lnTo>
                    <a:pt x="1917" y="4198"/>
                  </a:lnTo>
                  <a:cubicBezTo>
                    <a:pt x="2632" y="3484"/>
                    <a:pt x="3227" y="2913"/>
                    <a:pt x="3799" y="2424"/>
                  </a:cubicBezTo>
                  <a:cubicBezTo>
                    <a:pt x="3834" y="2401"/>
                    <a:pt x="3858" y="2377"/>
                    <a:pt x="3870" y="2341"/>
                  </a:cubicBezTo>
                  <a:cubicBezTo>
                    <a:pt x="3965" y="2174"/>
                    <a:pt x="4072" y="2008"/>
                    <a:pt x="4191" y="1853"/>
                  </a:cubicBezTo>
                  <a:cubicBezTo>
                    <a:pt x="4537" y="1377"/>
                    <a:pt x="5001" y="996"/>
                    <a:pt x="5549" y="758"/>
                  </a:cubicBezTo>
                  <a:cubicBezTo>
                    <a:pt x="5727" y="686"/>
                    <a:pt x="5918" y="638"/>
                    <a:pt x="6120" y="638"/>
                  </a:cubicBezTo>
                  <a:close/>
                  <a:moveTo>
                    <a:pt x="6127" y="0"/>
                  </a:moveTo>
                  <a:cubicBezTo>
                    <a:pt x="5872" y="0"/>
                    <a:pt x="5596" y="58"/>
                    <a:pt x="5311" y="174"/>
                  </a:cubicBezTo>
                  <a:cubicBezTo>
                    <a:pt x="4668" y="448"/>
                    <a:pt x="4108" y="900"/>
                    <a:pt x="3691" y="1472"/>
                  </a:cubicBezTo>
                  <a:cubicBezTo>
                    <a:pt x="3560" y="1627"/>
                    <a:pt x="3453" y="1793"/>
                    <a:pt x="3358" y="1972"/>
                  </a:cubicBezTo>
                  <a:cubicBezTo>
                    <a:pt x="2775" y="2472"/>
                    <a:pt x="2179" y="3044"/>
                    <a:pt x="1465" y="3758"/>
                  </a:cubicBezTo>
                  <a:lnTo>
                    <a:pt x="727" y="4532"/>
                  </a:lnTo>
                  <a:cubicBezTo>
                    <a:pt x="608" y="4651"/>
                    <a:pt x="501" y="4782"/>
                    <a:pt x="393" y="4913"/>
                  </a:cubicBezTo>
                  <a:cubicBezTo>
                    <a:pt x="131" y="5246"/>
                    <a:pt x="0" y="5675"/>
                    <a:pt x="24" y="6103"/>
                  </a:cubicBezTo>
                  <a:cubicBezTo>
                    <a:pt x="60" y="6603"/>
                    <a:pt x="393" y="6925"/>
                    <a:pt x="715" y="7175"/>
                  </a:cubicBezTo>
                  <a:cubicBezTo>
                    <a:pt x="965" y="7377"/>
                    <a:pt x="1263" y="7568"/>
                    <a:pt x="1620" y="7568"/>
                  </a:cubicBezTo>
                  <a:lnTo>
                    <a:pt x="1667" y="7568"/>
                  </a:lnTo>
                  <a:cubicBezTo>
                    <a:pt x="1834" y="7556"/>
                    <a:pt x="2001" y="7508"/>
                    <a:pt x="2156" y="7437"/>
                  </a:cubicBezTo>
                  <a:cubicBezTo>
                    <a:pt x="2656" y="7187"/>
                    <a:pt x="3132" y="6865"/>
                    <a:pt x="3549" y="6484"/>
                  </a:cubicBezTo>
                  <a:lnTo>
                    <a:pt x="3739" y="6318"/>
                  </a:lnTo>
                  <a:cubicBezTo>
                    <a:pt x="4322" y="5841"/>
                    <a:pt x="4894" y="5365"/>
                    <a:pt x="5489" y="4877"/>
                  </a:cubicBezTo>
                  <a:cubicBezTo>
                    <a:pt x="5608" y="4782"/>
                    <a:pt x="5715" y="4687"/>
                    <a:pt x="5811" y="4603"/>
                  </a:cubicBezTo>
                  <a:cubicBezTo>
                    <a:pt x="6132" y="4353"/>
                    <a:pt x="6418" y="4067"/>
                    <a:pt x="6668" y="3746"/>
                  </a:cubicBezTo>
                  <a:cubicBezTo>
                    <a:pt x="7668" y="2436"/>
                    <a:pt x="7799" y="912"/>
                    <a:pt x="6966" y="269"/>
                  </a:cubicBezTo>
                  <a:cubicBezTo>
                    <a:pt x="6734" y="91"/>
                    <a:pt x="6447" y="0"/>
                    <a:pt x="612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6" name="Google Shape;3893;p88">
              <a:extLst>
                <a:ext uri="{FF2B5EF4-FFF2-40B4-BE49-F238E27FC236}">
                  <a16:creationId xmlns:a16="http://schemas.microsoft.com/office/drawing/2014/main" id="{7B8A893A-936D-3695-01C6-EFD936722340}"/>
                </a:ext>
              </a:extLst>
            </p:cNvPr>
            <p:cNvSpPr/>
            <p:nvPr/>
          </p:nvSpPr>
          <p:spPr>
            <a:xfrm>
              <a:off x="6406950" y="1801275"/>
              <a:ext cx="76825" cy="101375"/>
            </a:xfrm>
            <a:custGeom>
              <a:avLst/>
              <a:gdLst/>
              <a:ahLst/>
              <a:cxnLst/>
              <a:rect l="l" t="t" r="r" b="b"/>
              <a:pathLst>
                <a:path w="3073" h="4055" extrusionOk="0">
                  <a:moveTo>
                    <a:pt x="1760" y="0"/>
                  </a:moveTo>
                  <a:cubicBezTo>
                    <a:pt x="923" y="0"/>
                    <a:pt x="0" y="1323"/>
                    <a:pt x="0" y="1323"/>
                  </a:cubicBezTo>
                  <a:lnTo>
                    <a:pt x="0" y="2990"/>
                  </a:lnTo>
                  <a:cubicBezTo>
                    <a:pt x="0" y="3169"/>
                    <a:pt x="0" y="3550"/>
                    <a:pt x="107" y="3681"/>
                  </a:cubicBezTo>
                  <a:cubicBezTo>
                    <a:pt x="238" y="3871"/>
                    <a:pt x="608" y="3966"/>
                    <a:pt x="822" y="4014"/>
                  </a:cubicBezTo>
                  <a:cubicBezTo>
                    <a:pt x="952" y="4041"/>
                    <a:pt x="1084" y="4055"/>
                    <a:pt x="1216" y="4055"/>
                  </a:cubicBezTo>
                  <a:cubicBezTo>
                    <a:pt x="1605" y="4055"/>
                    <a:pt x="1993" y="3939"/>
                    <a:pt x="2322" y="3716"/>
                  </a:cubicBezTo>
                  <a:cubicBezTo>
                    <a:pt x="2703" y="3466"/>
                    <a:pt x="2953" y="3073"/>
                    <a:pt x="3024" y="2633"/>
                  </a:cubicBezTo>
                  <a:cubicBezTo>
                    <a:pt x="3072" y="2252"/>
                    <a:pt x="2977" y="1847"/>
                    <a:pt x="2977" y="1466"/>
                  </a:cubicBezTo>
                  <a:cubicBezTo>
                    <a:pt x="2977" y="895"/>
                    <a:pt x="2834" y="264"/>
                    <a:pt x="1953" y="25"/>
                  </a:cubicBezTo>
                  <a:cubicBezTo>
                    <a:pt x="1890" y="8"/>
                    <a:pt x="1825" y="0"/>
                    <a:pt x="176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7" name="Google Shape;3894;p88">
              <a:extLst>
                <a:ext uri="{FF2B5EF4-FFF2-40B4-BE49-F238E27FC236}">
                  <a16:creationId xmlns:a16="http://schemas.microsoft.com/office/drawing/2014/main" id="{57D4DBAC-1FA8-82E0-BA4A-98A0B53BCE98}"/>
                </a:ext>
              </a:extLst>
            </p:cNvPr>
            <p:cNvSpPr/>
            <p:nvPr/>
          </p:nvSpPr>
          <p:spPr>
            <a:xfrm>
              <a:off x="6399200" y="1793500"/>
              <a:ext cx="91700" cy="116775"/>
            </a:xfrm>
            <a:custGeom>
              <a:avLst/>
              <a:gdLst/>
              <a:ahLst/>
              <a:cxnLst/>
              <a:rect l="l" t="t" r="r" b="b"/>
              <a:pathLst>
                <a:path w="3668" h="4671" extrusionOk="0">
                  <a:moveTo>
                    <a:pt x="2065" y="631"/>
                  </a:moveTo>
                  <a:cubicBezTo>
                    <a:pt x="2104" y="631"/>
                    <a:pt x="2143" y="636"/>
                    <a:pt x="2180" y="646"/>
                  </a:cubicBezTo>
                  <a:cubicBezTo>
                    <a:pt x="2834" y="813"/>
                    <a:pt x="2977" y="1217"/>
                    <a:pt x="2977" y="1777"/>
                  </a:cubicBezTo>
                  <a:cubicBezTo>
                    <a:pt x="2977" y="1944"/>
                    <a:pt x="2989" y="2110"/>
                    <a:pt x="3001" y="2277"/>
                  </a:cubicBezTo>
                  <a:cubicBezTo>
                    <a:pt x="3037" y="2480"/>
                    <a:pt x="3037" y="2694"/>
                    <a:pt x="3025" y="2908"/>
                  </a:cubicBezTo>
                  <a:cubicBezTo>
                    <a:pt x="2965" y="3253"/>
                    <a:pt x="2751" y="3575"/>
                    <a:pt x="2453" y="3765"/>
                  </a:cubicBezTo>
                  <a:cubicBezTo>
                    <a:pt x="2177" y="3953"/>
                    <a:pt x="1853" y="4047"/>
                    <a:pt x="1522" y="4047"/>
                  </a:cubicBezTo>
                  <a:cubicBezTo>
                    <a:pt x="1412" y="4047"/>
                    <a:pt x="1301" y="4036"/>
                    <a:pt x="1191" y="4015"/>
                  </a:cubicBezTo>
                  <a:cubicBezTo>
                    <a:pt x="1013" y="3992"/>
                    <a:pt x="834" y="3920"/>
                    <a:pt x="667" y="3813"/>
                  </a:cubicBezTo>
                  <a:cubicBezTo>
                    <a:pt x="632" y="3646"/>
                    <a:pt x="620" y="3492"/>
                    <a:pt x="632" y="3325"/>
                  </a:cubicBezTo>
                  <a:lnTo>
                    <a:pt x="632" y="1741"/>
                  </a:lnTo>
                  <a:cubicBezTo>
                    <a:pt x="939" y="1313"/>
                    <a:pt x="1592" y="631"/>
                    <a:pt x="2065" y="631"/>
                  </a:cubicBezTo>
                  <a:close/>
                  <a:moveTo>
                    <a:pt x="2066" y="1"/>
                  </a:moveTo>
                  <a:cubicBezTo>
                    <a:pt x="1091" y="1"/>
                    <a:pt x="169" y="1303"/>
                    <a:pt x="60" y="1456"/>
                  </a:cubicBezTo>
                  <a:cubicBezTo>
                    <a:pt x="13" y="1515"/>
                    <a:pt x="1" y="1575"/>
                    <a:pt x="1" y="1634"/>
                  </a:cubicBezTo>
                  <a:lnTo>
                    <a:pt x="1" y="3301"/>
                  </a:lnTo>
                  <a:lnTo>
                    <a:pt x="310" y="3301"/>
                  </a:lnTo>
                  <a:lnTo>
                    <a:pt x="1" y="3325"/>
                  </a:lnTo>
                  <a:cubicBezTo>
                    <a:pt x="1" y="3658"/>
                    <a:pt x="1" y="3980"/>
                    <a:pt x="156" y="4182"/>
                  </a:cubicBezTo>
                  <a:cubicBezTo>
                    <a:pt x="310" y="4385"/>
                    <a:pt x="620" y="4539"/>
                    <a:pt x="1060" y="4635"/>
                  </a:cubicBezTo>
                  <a:cubicBezTo>
                    <a:pt x="1215" y="4658"/>
                    <a:pt x="1370" y="4670"/>
                    <a:pt x="1525" y="4670"/>
                  </a:cubicBezTo>
                  <a:cubicBezTo>
                    <a:pt x="1977" y="4670"/>
                    <a:pt x="2430" y="4539"/>
                    <a:pt x="2811" y="4289"/>
                  </a:cubicBezTo>
                  <a:cubicBezTo>
                    <a:pt x="3263" y="3992"/>
                    <a:pt x="3573" y="3515"/>
                    <a:pt x="3644" y="2980"/>
                  </a:cubicBezTo>
                  <a:cubicBezTo>
                    <a:pt x="3668" y="2718"/>
                    <a:pt x="3668" y="2468"/>
                    <a:pt x="3632" y="2218"/>
                  </a:cubicBezTo>
                  <a:cubicBezTo>
                    <a:pt x="3620" y="2075"/>
                    <a:pt x="3608" y="1932"/>
                    <a:pt x="3608" y="1777"/>
                  </a:cubicBezTo>
                  <a:cubicBezTo>
                    <a:pt x="3608" y="1432"/>
                    <a:pt x="3608" y="372"/>
                    <a:pt x="2346" y="39"/>
                  </a:cubicBezTo>
                  <a:cubicBezTo>
                    <a:pt x="2253" y="13"/>
                    <a:pt x="2159" y="1"/>
                    <a:pt x="206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8" name="Google Shape;3895;p88">
              <a:extLst>
                <a:ext uri="{FF2B5EF4-FFF2-40B4-BE49-F238E27FC236}">
                  <a16:creationId xmlns:a16="http://schemas.microsoft.com/office/drawing/2014/main" id="{095E2351-52FB-F2FB-0803-71BE832EDB4B}"/>
                </a:ext>
              </a:extLst>
            </p:cNvPr>
            <p:cNvSpPr/>
            <p:nvPr/>
          </p:nvSpPr>
          <p:spPr>
            <a:xfrm>
              <a:off x="6357825" y="1707550"/>
              <a:ext cx="142900" cy="161600"/>
            </a:xfrm>
            <a:custGeom>
              <a:avLst/>
              <a:gdLst/>
              <a:ahLst/>
              <a:cxnLst/>
              <a:rect l="l" t="t" r="r" b="b"/>
              <a:pathLst>
                <a:path w="5716" h="6464" extrusionOk="0">
                  <a:moveTo>
                    <a:pt x="2858" y="0"/>
                  </a:moveTo>
                  <a:cubicBezTo>
                    <a:pt x="1287" y="0"/>
                    <a:pt x="1" y="1441"/>
                    <a:pt x="1" y="3227"/>
                  </a:cubicBezTo>
                  <a:cubicBezTo>
                    <a:pt x="1" y="4932"/>
                    <a:pt x="489" y="6464"/>
                    <a:pt x="2555" y="6464"/>
                  </a:cubicBezTo>
                  <a:cubicBezTo>
                    <a:pt x="2652" y="6464"/>
                    <a:pt x="2753" y="6460"/>
                    <a:pt x="2858" y="6453"/>
                  </a:cubicBezTo>
                  <a:cubicBezTo>
                    <a:pt x="4442" y="6346"/>
                    <a:pt x="5716" y="5013"/>
                    <a:pt x="5716" y="3227"/>
                  </a:cubicBezTo>
                  <a:cubicBezTo>
                    <a:pt x="5716" y="1441"/>
                    <a:pt x="4442" y="0"/>
                    <a:pt x="2858"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9" name="Google Shape;3896;p88">
              <a:extLst>
                <a:ext uri="{FF2B5EF4-FFF2-40B4-BE49-F238E27FC236}">
                  <a16:creationId xmlns:a16="http://schemas.microsoft.com/office/drawing/2014/main" id="{2BE61B49-1A22-E2AC-B802-03E5EC57F528}"/>
                </a:ext>
              </a:extLst>
            </p:cNvPr>
            <p:cNvSpPr/>
            <p:nvPr/>
          </p:nvSpPr>
          <p:spPr>
            <a:xfrm>
              <a:off x="6335200" y="1699125"/>
              <a:ext cx="199175" cy="176025"/>
            </a:xfrm>
            <a:custGeom>
              <a:avLst/>
              <a:gdLst/>
              <a:ahLst/>
              <a:cxnLst/>
              <a:rect l="l" t="t" r="r" b="b"/>
              <a:pathLst>
                <a:path w="7967" h="7041" extrusionOk="0">
                  <a:moveTo>
                    <a:pt x="3708" y="1"/>
                  </a:moveTo>
                  <a:cubicBezTo>
                    <a:pt x="3441" y="1"/>
                    <a:pt x="3181" y="42"/>
                    <a:pt x="2930" y="123"/>
                  </a:cubicBezTo>
                  <a:cubicBezTo>
                    <a:pt x="1608" y="551"/>
                    <a:pt x="965" y="1944"/>
                    <a:pt x="953" y="1980"/>
                  </a:cubicBezTo>
                  <a:cubicBezTo>
                    <a:pt x="1" y="3611"/>
                    <a:pt x="1156" y="6374"/>
                    <a:pt x="1322" y="6576"/>
                  </a:cubicBezTo>
                  <a:cubicBezTo>
                    <a:pt x="1584" y="6862"/>
                    <a:pt x="2942" y="7028"/>
                    <a:pt x="3204" y="7040"/>
                  </a:cubicBezTo>
                  <a:lnTo>
                    <a:pt x="3227" y="7040"/>
                  </a:lnTo>
                  <a:cubicBezTo>
                    <a:pt x="3870" y="7040"/>
                    <a:pt x="4561" y="5981"/>
                    <a:pt x="4835" y="5528"/>
                  </a:cubicBezTo>
                  <a:cubicBezTo>
                    <a:pt x="4967" y="5281"/>
                    <a:pt x="4762" y="5056"/>
                    <a:pt x="4548" y="5056"/>
                  </a:cubicBezTo>
                  <a:cubicBezTo>
                    <a:pt x="4453" y="5056"/>
                    <a:pt x="4357" y="5101"/>
                    <a:pt x="4287" y="5207"/>
                  </a:cubicBezTo>
                  <a:cubicBezTo>
                    <a:pt x="3918" y="5826"/>
                    <a:pt x="3406" y="6409"/>
                    <a:pt x="3227" y="6421"/>
                  </a:cubicBezTo>
                  <a:cubicBezTo>
                    <a:pt x="2739" y="6385"/>
                    <a:pt x="2251" y="6290"/>
                    <a:pt x="1787" y="6135"/>
                  </a:cubicBezTo>
                  <a:cubicBezTo>
                    <a:pt x="1561" y="5707"/>
                    <a:pt x="799" y="3492"/>
                    <a:pt x="1501" y="2266"/>
                  </a:cubicBezTo>
                  <a:cubicBezTo>
                    <a:pt x="1501" y="2254"/>
                    <a:pt x="2061" y="1075"/>
                    <a:pt x="3120" y="730"/>
                  </a:cubicBezTo>
                  <a:cubicBezTo>
                    <a:pt x="3304" y="669"/>
                    <a:pt x="3495" y="638"/>
                    <a:pt x="3691" y="638"/>
                  </a:cubicBezTo>
                  <a:cubicBezTo>
                    <a:pt x="4106" y="638"/>
                    <a:pt x="4549" y="773"/>
                    <a:pt x="5025" y="1040"/>
                  </a:cubicBezTo>
                  <a:cubicBezTo>
                    <a:pt x="5109" y="1075"/>
                    <a:pt x="7145" y="2028"/>
                    <a:pt x="5823" y="5278"/>
                  </a:cubicBezTo>
                  <a:lnTo>
                    <a:pt x="5454" y="6076"/>
                  </a:lnTo>
                  <a:cubicBezTo>
                    <a:pt x="5359" y="6313"/>
                    <a:pt x="5558" y="6503"/>
                    <a:pt x="5758" y="6503"/>
                  </a:cubicBezTo>
                  <a:cubicBezTo>
                    <a:pt x="5860" y="6503"/>
                    <a:pt x="5961" y="6454"/>
                    <a:pt x="6025" y="6338"/>
                  </a:cubicBezTo>
                  <a:lnTo>
                    <a:pt x="6406" y="5528"/>
                  </a:lnTo>
                  <a:cubicBezTo>
                    <a:pt x="7966" y="1671"/>
                    <a:pt x="5311" y="468"/>
                    <a:pt x="5311" y="468"/>
                  </a:cubicBezTo>
                  <a:cubicBezTo>
                    <a:pt x="4762" y="154"/>
                    <a:pt x="4223" y="1"/>
                    <a:pt x="370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00" name="Google Shape;3897;p88">
              <a:extLst>
                <a:ext uri="{FF2B5EF4-FFF2-40B4-BE49-F238E27FC236}">
                  <a16:creationId xmlns:a16="http://schemas.microsoft.com/office/drawing/2014/main" id="{DE8937F0-6866-6F44-261E-DA09192CC0DB}"/>
                </a:ext>
              </a:extLst>
            </p:cNvPr>
            <p:cNvSpPr/>
            <p:nvPr/>
          </p:nvSpPr>
          <p:spPr>
            <a:xfrm>
              <a:off x="6466775" y="1949825"/>
              <a:ext cx="63125" cy="119700"/>
            </a:xfrm>
            <a:custGeom>
              <a:avLst/>
              <a:gdLst/>
              <a:ahLst/>
              <a:cxnLst/>
              <a:rect l="l" t="t" r="r" b="b"/>
              <a:pathLst>
                <a:path w="2525" h="4788" extrusionOk="0">
                  <a:moveTo>
                    <a:pt x="1263" y="1"/>
                  </a:moveTo>
                  <a:cubicBezTo>
                    <a:pt x="572" y="1"/>
                    <a:pt x="0" y="1060"/>
                    <a:pt x="0" y="2394"/>
                  </a:cubicBezTo>
                  <a:cubicBezTo>
                    <a:pt x="0" y="3716"/>
                    <a:pt x="572" y="4787"/>
                    <a:pt x="1263" y="4787"/>
                  </a:cubicBezTo>
                  <a:cubicBezTo>
                    <a:pt x="1965" y="4787"/>
                    <a:pt x="2525" y="3716"/>
                    <a:pt x="2525" y="2394"/>
                  </a:cubicBezTo>
                  <a:cubicBezTo>
                    <a:pt x="2525" y="1060"/>
                    <a:pt x="1965" y="1"/>
                    <a:pt x="1263"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2038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24" name="Title 23">
            <a:extLst>
              <a:ext uri="{FF2B5EF4-FFF2-40B4-BE49-F238E27FC236}">
                <a16:creationId xmlns:a16="http://schemas.microsoft.com/office/drawing/2014/main" id="{BA9F5414-8C36-3F81-6564-76D2DEBB596B}"/>
              </a:ext>
            </a:extLst>
          </p:cNvPr>
          <p:cNvSpPr>
            <a:spLocks noGrp="1"/>
          </p:cNvSpPr>
          <p:nvPr>
            <p:ph type="title"/>
          </p:nvPr>
        </p:nvSpPr>
        <p:spPr/>
        <p:txBody>
          <a:bodyPr/>
          <a:lstStyle/>
          <a:p>
            <a:r>
              <a:rPr lang="en-US" dirty="0"/>
              <a:t>Conclusion </a:t>
            </a:r>
          </a:p>
        </p:txBody>
      </p:sp>
      <p:pic>
        <p:nvPicPr>
          <p:cNvPr id="27" name="Graphic 26" descr="Checkmark with solid fill">
            <a:extLst>
              <a:ext uri="{FF2B5EF4-FFF2-40B4-BE49-F238E27FC236}">
                <a16:creationId xmlns:a16="http://schemas.microsoft.com/office/drawing/2014/main" id="{3971A214-B109-DD8F-04C5-0D8A664E67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875" y="1492250"/>
            <a:ext cx="365760" cy="365760"/>
          </a:xfrm>
          <a:prstGeom prst="rect">
            <a:avLst/>
          </a:prstGeom>
        </p:spPr>
      </p:pic>
      <p:pic>
        <p:nvPicPr>
          <p:cNvPr id="30" name="Graphic 29" descr="Checkmark with solid fill">
            <a:extLst>
              <a:ext uri="{FF2B5EF4-FFF2-40B4-BE49-F238E27FC236}">
                <a16:creationId xmlns:a16="http://schemas.microsoft.com/office/drawing/2014/main" id="{858F7CC0-020E-565E-F00C-3DBADAC75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875" y="3353947"/>
            <a:ext cx="365760" cy="365760"/>
          </a:xfrm>
          <a:prstGeom prst="rect">
            <a:avLst/>
          </a:prstGeom>
        </p:spPr>
      </p:pic>
      <p:pic>
        <p:nvPicPr>
          <p:cNvPr id="31" name="Graphic 30" descr="Checkmark with solid fill">
            <a:extLst>
              <a:ext uri="{FF2B5EF4-FFF2-40B4-BE49-F238E27FC236}">
                <a16:creationId xmlns:a16="http://schemas.microsoft.com/office/drawing/2014/main" id="{5B52E29C-D81C-4BFA-CB45-7CEF9FAC3D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7075" y="1492250"/>
            <a:ext cx="365760" cy="365760"/>
          </a:xfrm>
          <a:prstGeom prst="rect">
            <a:avLst/>
          </a:prstGeom>
        </p:spPr>
      </p:pic>
      <p:pic>
        <p:nvPicPr>
          <p:cNvPr id="32" name="Graphic 31" descr="Checkmark with solid fill">
            <a:extLst>
              <a:ext uri="{FF2B5EF4-FFF2-40B4-BE49-F238E27FC236}">
                <a16:creationId xmlns:a16="http://schemas.microsoft.com/office/drawing/2014/main" id="{2CC8ABFA-1B1B-7209-97CC-5E7F647237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7075" y="3353947"/>
            <a:ext cx="365760" cy="365760"/>
          </a:xfrm>
          <a:prstGeom prst="rect">
            <a:avLst/>
          </a:prstGeom>
        </p:spPr>
      </p:pic>
      <p:pic>
        <p:nvPicPr>
          <p:cNvPr id="33" name="Graphic 32" descr="Checkmark with solid fill">
            <a:extLst>
              <a:ext uri="{FF2B5EF4-FFF2-40B4-BE49-F238E27FC236}">
                <a16:creationId xmlns:a16="http://schemas.microsoft.com/office/drawing/2014/main" id="{90F173BA-29B7-1836-BEBB-E5BBAB6D8D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1275" y="1492250"/>
            <a:ext cx="365760" cy="365760"/>
          </a:xfrm>
          <a:prstGeom prst="rect">
            <a:avLst/>
          </a:prstGeom>
        </p:spPr>
      </p:pic>
      <p:pic>
        <p:nvPicPr>
          <p:cNvPr id="34" name="Graphic 33" descr="Checkmark with solid fill">
            <a:extLst>
              <a:ext uri="{FF2B5EF4-FFF2-40B4-BE49-F238E27FC236}">
                <a16:creationId xmlns:a16="http://schemas.microsoft.com/office/drawing/2014/main" id="{9FAC0A77-0257-5AE3-1D0A-8C43CCD98F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1275" y="3353947"/>
            <a:ext cx="365760" cy="365760"/>
          </a:xfrm>
          <a:prstGeom prst="rect">
            <a:avLst/>
          </a:prstGeom>
        </p:spPr>
      </p:pic>
      <p:sp>
        <p:nvSpPr>
          <p:cNvPr id="45" name="Google Shape;389;p4">
            <a:extLst>
              <a:ext uri="{FF2B5EF4-FFF2-40B4-BE49-F238E27FC236}">
                <a16:creationId xmlns:a16="http://schemas.microsoft.com/office/drawing/2014/main" id="{D34C3210-84DB-17EE-21D8-DE3F1A939D8E}"/>
              </a:ext>
            </a:extLst>
          </p:cNvPr>
          <p:cNvSpPr/>
          <p:nvPr/>
        </p:nvSpPr>
        <p:spPr>
          <a:xfrm>
            <a:off x="984537" y="1459701"/>
            <a:ext cx="1949016" cy="923299"/>
          </a:xfrm>
          <a:prstGeom prst="rect">
            <a:avLst/>
          </a:prstGeom>
          <a:noFill/>
          <a:ln>
            <a:noFill/>
          </a:ln>
        </p:spPr>
        <p:txBody>
          <a:bodyPr spcFirstLastPara="1" wrap="square" lIns="90000" tIns="91425" rIns="90000" bIns="91425" anchor="t" anchorCtr="0">
            <a:spAutoFit/>
          </a:bodyPr>
          <a:lstStyle/>
          <a:p>
            <a:pPr>
              <a:buSzPts val="1800"/>
            </a:pPr>
            <a:r>
              <a:rPr lang="en-US" sz="1600" dirty="0">
                <a:solidFill>
                  <a:schemeClr val="tx1"/>
                </a:solidFill>
                <a:latin typeface="Montserrat" panose="00000500000000000000" pitchFamily="50" charset="0"/>
                <a:ea typeface="Roboto" pitchFamily="2" charset="0"/>
              </a:rPr>
              <a:t>Achieving the objective of the project</a:t>
            </a:r>
          </a:p>
        </p:txBody>
      </p:sp>
      <p:sp>
        <p:nvSpPr>
          <p:cNvPr id="46" name="Google Shape;389;p4">
            <a:extLst>
              <a:ext uri="{FF2B5EF4-FFF2-40B4-BE49-F238E27FC236}">
                <a16:creationId xmlns:a16="http://schemas.microsoft.com/office/drawing/2014/main" id="{2701F2E6-153B-B059-4DCB-C4410BCB5F2E}"/>
              </a:ext>
            </a:extLst>
          </p:cNvPr>
          <p:cNvSpPr/>
          <p:nvPr/>
        </p:nvSpPr>
        <p:spPr>
          <a:xfrm>
            <a:off x="1015702" y="3321398"/>
            <a:ext cx="2311698" cy="430857"/>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Mobile Application</a:t>
            </a:r>
            <a:endParaRPr sz="1600" b="1" i="0" u="none" strike="noStrike" cap="none" dirty="0">
              <a:solidFill>
                <a:srgbClr val="D5837C"/>
              </a:solidFill>
              <a:latin typeface="Montserrat" panose="00000500000000000000" pitchFamily="50" charset="0"/>
              <a:ea typeface="Roboto" pitchFamily="2" charset="0"/>
              <a:sym typeface="Arial"/>
            </a:endParaRPr>
          </a:p>
        </p:txBody>
      </p:sp>
      <p:sp>
        <p:nvSpPr>
          <p:cNvPr id="53" name="Google Shape;389;p4">
            <a:extLst>
              <a:ext uri="{FF2B5EF4-FFF2-40B4-BE49-F238E27FC236}">
                <a16:creationId xmlns:a16="http://schemas.microsoft.com/office/drawing/2014/main" id="{C6C36F54-44E3-2BC8-8BD1-4890AC84290F}"/>
              </a:ext>
            </a:extLst>
          </p:cNvPr>
          <p:cNvSpPr/>
          <p:nvPr/>
        </p:nvSpPr>
        <p:spPr>
          <a:xfrm>
            <a:off x="7157035" y="1423793"/>
            <a:ext cx="1885661" cy="430857"/>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Data Extraction</a:t>
            </a:r>
            <a:endParaRPr sz="1600" b="1" i="0" u="none" strike="noStrike" cap="none" dirty="0">
              <a:solidFill>
                <a:srgbClr val="D5837C"/>
              </a:solidFill>
              <a:latin typeface="Montserrat" panose="00000500000000000000" pitchFamily="50" charset="0"/>
              <a:ea typeface="Roboto" pitchFamily="2" charset="0"/>
              <a:sym typeface="Arial"/>
            </a:endParaRPr>
          </a:p>
        </p:txBody>
      </p:sp>
      <p:sp>
        <p:nvSpPr>
          <p:cNvPr id="54" name="Google Shape;389;p4">
            <a:extLst>
              <a:ext uri="{FF2B5EF4-FFF2-40B4-BE49-F238E27FC236}">
                <a16:creationId xmlns:a16="http://schemas.microsoft.com/office/drawing/2014/main" id="{CDCA6E53-5AA7-4411-74E2-51886F034308}"/>
              </a:ext>
            </a:extLst>
          </p:cNvPr>
          <p:cNvSpPr/>
          <p:nvPr/>
        </p:nvSpPr>
        <p:spPr>
          <a:xfrm>
            <a:off x="4139904" y="3105498"/>
            <a:ext cx="1752896" cy="923299"/>
          </a:xfrm>
          <a:prstGeom prst="rect">
            <a:avLst/>
          </a:prstGeom>
          <a:noFill/>
          <a:ln>
            <a:noFill/>
          </a:ln>
        </p:spPr>
        <p:txBody>
          <a:bodyPr spcFirstLastPara="1" wrap="square" lIns="90000" tIns="91425" rIns="90000" bIns="91425" anchor="t" anchorCtr="0">
            <a:spAutoFit/>
          </a:bodyPr>
          <a:lstStyle/>
          <a:p>
            <a:pPr lvl="0">
              <a:buSzPts val="1800"/>
            </a:pPr>
            <a:r>
              <a:rPr lang="en-US" sz="1600">
                <a:latin typeface="Montserrat" panose="00000500000000000000" pitchFamily="50" charset="0"/>
                <a:ea typeface="Roboto" pitchFamily="2" charset="0"/>
                <a:cs typeface="Electrolize"/>
                <a:sym typeface="Electrolize"/>
              </a:rPr>
              <a:t>Functional </a:t>
            </a:r>
            <a:r>
              <a:rPr lang="en-US" sz="1600" dirty="0">
                <a:latin typeface="Montserrat" panose="00000500000000000000" pitchFamily="50" charset="0"/>
                <a:ea typeface="Roboto" pitchFamily="2" charset="0"/>
                <a:cs typeface="Electrolize"/>
                <a:sym typeface="Electrolize"/>
              </a:rPr>
              <a:t>&amp; Non-functional</a:t>
            </a:r>
          </a:p>
          <a:p>
            <a:pPr lvl="0">
              <a:buSzPts val="1800"/>
            </a:pPr>
            <a:r>
              <a:rPr lang="en-US" sz="1600" i="0" u="none" strike="noStrike" cap="none" dirty="0">
                <a:solidFill>
                  <a:schemeClr val="tx1"/>
                </a:solidFill>
                <a:latin typeface="Montserrat" panose="00000500000000000000" pitchFamily="50" charset="0"/>
                <a:ea typeface="Roboto" pitchFamily="2" charset="0"/>
                <a:sym typeface="Electrolize"/>
              </a:rPr>
              <a:t>Requirements</a:t>
            </a:r>
            <a:endParaRPr sz="1600" i="0" u="none" strike="noStrike" cap="none" dirty="0">
              <a:solidFill>
                <a:schemeClr val="tx1"/>
              </a:solidFill>
              <a:latin typeface="Montserrat" panose="00000500000000000000" pitchFamily="50" charset="0"/>
              <a:ea typeface="Roboto" pitchFamily="2" charset="0"/>
              <a:sym typeface="Arial"/>
            </a:endParaRPr>
          </a:p>
        </p:txBody>
      </p:sp>
      <p:sp>
        <p:nvSpPr>
          <p:cNvPr id="55" name="Google Shape;389;p4">
            <a:extLst>
              <a:ext uri="{FF2B5EF4-FFF2-40B4-BE49-F238E27FC236}">
                <a16:creationId xmlns:a16="http://schemas.microsoft.com/office/drawing/2014/main" id="{D515A2E3-3C75-495D-37B1-AE8D32A76625}"/>
              </a:ext>
            </a:extLst>
          </p:cNvPr>
          <p:cNvSpPr/>
          <p:nvPr/>
        </p:nvSpPr>
        <p:spPr>
          <a:xfrm>
            <a:off x="7220579" y="3288850"/>
            <a:ext cx="1303317" cy="430857"/>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Agile</a:t>
            </a:r>
            <a:endParaRPr sz="1600" b="1" i="0" u="none" strike="noStrike" cap="none" dirty="0">
              <a:solidFill>
                <a:srgbClr val="D5837C"/>
              </a:solidFill>
              <a:latin typeface="Montserrat" panose="00000500000000000000" pitchFamily="50" charset="0"/>
              <a:ea typeface="Roboto" pitchFamily="2" charset="0"/>
              <a:sym typeface="Arial"/>
            </a:endParaRPr>
          </a:p>
        </p:txBody>
      </p:sp>
      <p:sp>
        <p:nvSpPr>
          <p:cNvPr id="60" name="TextBox 59">
            <a:extLst>
              <a:ext uri="{FF2B5EF4-FFF2-40B4-BE49-F238E27FC236}">
                <a16:creationId xmlns:a16="http://schemas.microsoft.com/office/drawing/2014/main" id="{B9A1D4F8-E7F8-6D02-B824-03ADBEEB8E88}"/>
              </a:ext>
            </a:extLst>
          </p:cNvPr>
          <p:cNvSpPr txBox="1"/>
          <p:nvPr/>
        </p:nvSpPr>
        <p:spPr>
          <a:xfrm>
            <a:off x="4114548" y="1521241"/>
            <a:ext cx="1752896" cy="338554"/>
          </a:xfrm>
          <a:prstGeom prst="rect">
            <a:avLst/>
          </a:prstGeom>
          <a:noFill/>
        </p:spPr>
        <p:txBody>
          <a:bodyPr wrap="square">
            <a:spAutoFit/>
          </a:bodyPr>
          <a:lstStyle/>
          <a:p>
            <a:pPr lvl="0">
              <a:buSzPts val="1800"/>
            </a:pPr>
            <a:r>
              <a:rPr lang="en-US" sz="1600" dirty="0">
                <a:latin typeface="Montserrat" panose="00000500000000000000" pitchFamily="50" charset="0"/>
                <a:ea typeface="Roboto" pitchFamily="2" charset="0"/>
                <a:cs typeface="Electrolize"/>
                <a:sym typeface="Electrolize"/>
              </a:rPr>
              <a:t>Real Time</a:t>
            </a:r>
            <a:endParaRPr lang="en-US" sz="1600" b="1" i="0" u="none" strike="noStrike" cap="none" dirty="0">
              <a:solidFill>
                <a:srgbClr val="D5837C"/>
              </a:solidFill>
              <a:latin typeface="Montserrat" panose="00000500000000000000" pitchFamily="50" charset="0"/>
              <a:ea typeface="Roboto" pitchFamily="2" charset="0"/>
              <a:sym typeface="Arial"/>
            </a:endParaRPr>
          </a:p>
        </p:txBody>
      </p:sp>
    </p:spTree>
    <p:extLst>
      <p:ext uri="{BB962C8B-B14F-4D97-AF65-F5344CB8AC3E}">
        <p14:creationId xmlns:p14="http://schemas.microsoft.com/office/powerpoint/2010/main" val="202360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50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5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5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5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41"/>
          <p:cNvSpPr txBox="1">
            <a:spLocks noGrp="1"/>
          </p:cNvSpPr>
          <p:nvPr>
            <p:ph type="title"/>
          </p:nvPr>
        </p:nvSpPr>
        <p:spPr>
          <a:xfrm>
            <a:off x="1093250" y="1651150"/>
            <a:ext cx="4276500" cy="2023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5400" dirty="0"/>
              <a:t>Introduction</a:t>
            </a:r>
          </a:p>
        </p:txBody>
      </p:sp>
      <p:sp>
        <p:nvSpPr>
          <p:cNvPr id="1296" name="Google Shape;1296;p41"/>
          <p:cNvSpPr txBox="1">
            <a:spLocks noGrp="1"/>
          </p:cNvSpPr>
          <p:nvPr>
            <p:ph type="subTitle" idx="1"/>
          </p:nvPr>
        </p:nvSpPr>
        <p:spPr>
          <a:xfrm>
            <a:off x="1093250" y="3674450"/>
            <a:ext cx="2985000" cy="52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0" i="0" dirty="0">
                <a:solidFill>
                  <a:srgbClr val="374151"/>
                </a:solidFill>
                <a:effectLst/>
                <a:latin typeface="Montserrat" panose="00000500000000000000" pitchFamily="50" charset="0"/>
              </a:rPr>
              <a:t>A Brief Introduction to the Project Concept</a:t>
            </a:r>
            <a:endParaRPr sz="1400" dirty="0">
              <a:latin typeface="Montserrat" panose="00000500000000000000" pitchFamily="50" charset="0"/>
            </a:endParaRPr>
          </a:p>
        </p:txBody>
      </p:sp>
      <p:sp>
        <p:nvSpPr>
          <p:cNvPr id="1297" name="Google Shape;1297;p41"/>
          <p:cNvSpPr txBox="1">
            <a:spLocks noGrp="1"/>
          </p:cNvSpPr>
          <p:nvPr>
            <p:ph type="title" idx="2"/>
          </p:nvPr>
        </p:nvSpPr>
        <p:spPr>
          <a:xfrm>
            <a:off x="1093250" y="722950"/>
            <a:ext cx="1407300" cy="9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1298" name="Google Shape;1298;p41"/>
          <p:cNvGrpSpPr/>
          <p:nvPr/>
        </p:nvGrpSpPr>
        <p:grpSpPr>
          <a:xfrm>
            <a:off x="5063525" y="1171325"/>
            <a:ext cx="3536359" cy="3107407"/>
            <a:chOff x="5063525" y="1171325"/>
            <a:chExt cx="3536359" cy="3107407"/>
          </a:xfrm>
        </p:grpSpPr>
        <p:sp>
          <p:nvSpPr>
            <p:cNvPr id="1299" name="Google Shape;1299;p41"/>
            <p:cNvSpPr/>
            <p:nvPr/>
          </p:nvSpPr>
          <p:spPr>
            <a:xfrm>
              <a:off x="5063525" y="2009045"/>
              <a:ext cx="3536359" cy="2269687"/>
            </a:xfrm>
            <a:custGeom>
              <a:avLst/>
              <a:gdLst/>
              <a:ahLst/>
              <a:cxnLst/>
              <a:rect l="l" t="t" r="r" b="b"/>
              <a:pathLst>
                <a:path w="130505" h="83760" extrusionOk="0">
                  <a:moveTo>
                    <a:pt x="74730" y="1"/>
                  </a:moveTo>
                  <a:cubicBezTo>
                    <a:pt x="74248" y="1"/>
                    <a:pt x="73766" y="126"/>
                    <a:pt x="73331" y="376"/>
                  </a:cubicBezTo>
                  <a:lnTo>
                    <a:pt x="1834" y="42190"/>
                  </a:lnTo>
                  <a:cubicBezTo>
                    <a:pt x="12" y="43262"/>
                    <a:pt x="0" y="45893"/>
                    <a:pt x="1822" y="46965"/>
                  </a:cubicBezTo>
                  <a:lnTo>
                    <a:pt x="63556" y="83374"/>
                  </a:lnTo>
                  <a:cubicBezTo>
                    <a:pt x="63987" y="83631"/>
                    <a:pt x="64472" y="83759"/>
                    <a:pt x="64958" y="83759"/>
                  </a:cubicBezTo>
                  <a:cubicBezTo>
                    <a:pt x="65437" y="83759"/>
                    <a:pt x="65916" y="83634"/>
                    <a:pt x="66342" y="83386"/>
                  </a:cubicBezTo>
                  <a:lnTo>
                    <a:pt x="128600" y="47227"/>
                  </a:lnTo>
                  <a:cubicBezTo>
                    <a:pt x="130410" y="46179"/>
                    <a:pt x="130445" y="43571"/>
                    <a:pt x="128647" y="42476"/>
                  </a:cubicBezTo>
                  <a:lnTo>
                    <a:pt x="126957" y="41440"/>
                  </a:lnTo>
                  <a:cubicBezTo>
                    <a:pt x="125171" y="40357"/>
                    <a:pt x="125195" y="37749"/>
                    <a:pt x="127004" y="36690"/>
                  </a:cubicBezTo>
                  <a:lnTo>
                    <a:pt x="128683" y="35713"/>
                  </a:lnTo>
                  <a:cubicBezTo>
                    <a:pt x="130505" y="34642"/>
                    <a:pt x="130505" y="31999"/>
                    <a:pt x="128683" y="30927"/>
                  </a:cubicBezTo>
                  <a:lnTo>
                    <a:pt x="76129" y="376"/>
                  </a:lnTo>
                  <a:cubicBezTo>
                    <a:pt x="75694" y="126"/>
                    <a:pt x="75212" y="1"/>
                    <a:pt x="74730" y="1"/>
                  </a:cubicBezTo>
                  <a:close/>
                </a:path>
              </a:pathLst>
            </a:custGeom>
            <a:solidFill>
              <a:srgbClr val="D5E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6679947" y="2623203"/>
              <a:ext cx="621752" cy="1239873"/>
            </a:xfrm>
            <a:custGeom>
              <a:avLst/>
              <a:gdLst/>
              <a:ahLst/>
              <a:cxnLst/>
              <a:rect l="l" t="t" r="r" b="b"/>
              <a:pathLst>
                <a:path w="22945" h="45756" extrusionOk="0">
                  <a:moveTo>
                    <a:pt x="1" y="0"/>
                  </a:moveTo>
                  <a:lnTo>
                    <a:pt x="1" y="32409"/>
                  </a:lnTo>
                  <a:lnTo>
                    <a:pt x="22825" y="45756"/>
                  </a:lnTo>
                  <a:lnTo>
                    <a:pt x="22944" y="13466"/>
                  </a:lnTo>
                  <a:lnTo>
                    <a:pt x="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6671573" y="2614803"/>
              <a:ext cx="638173" cy="1256348"/>
            </a:xfrm>
            <a:custGeom>
              <a:avLst/>
              <a:gdLst/>
              <a:ahLst/>
              <a:cxnLst/>
              <a:rect l="l" t="t" r="r" b="b"/>
              <a:pathLst>
                <a:path w="23551" h="46364" extrusionOk="0">
                  <a:moveTo>
                    <a:pt x="607" y="834"/>
                  </a:moveTo>
                  <a:lnTo>
                    <a:pt x="22944" y="13943"/>
                  </a:lnTo>
                  <a:lnTo>
                    <a:pt x="22824" y="45542"/>
                  </a:lnTo>
                  <a:lnTo>
                    <a:pt x="607" y="32540"/>
                  </a:lnTo>
                  <a:lnTo>
                    <a:pt x="607" y="834"/>
                  </a:lnTo>
                  <a:close/>
                  <a:moveTo>
                    <a:pt x="306" y="0"/>
                  </a:moveTo>
                  <a:cubicBezTo>
                    <a:pt x="147" y="0"/>
                    <a:pt x="0" y="132"/>
                    <a:pt x="0" y="310"/>
                  </a:cubicBezTo>
                  <a:lnTo>
                    <a:pt x="0" y="32719"/>
                  </a:lnTo>
                  <a:cubicBezTo>
                    <a:pt x="0" y="32826"/>
                    <a:pt x="60" y="32921"/>
                    <a:pt x="155" y="32981"/>
                  </a:cubicBezTo>
                  <a:lnTo>
                    <a:pt x="22979" y="46328"/>
                  </a:lnTo>
                  <a:cubicBezTo>
                    <a:pt x="23015" y="46351"/>
                    <a:pt x="23074" y="46363"/>
                    <a:pt x="23122" y="46363"/>
                  </a:cubicBezTo>
                  <a:lnTo>
                    <a:pt x="23134" y="46363"/>
                  </a:lnTo>
                  <a:cubicBezTo>
                    <a:pt x="23301" y="46363"/>
                    <a:pt x="23432" y="46232"/>
                    <a:pt x="23432" y="46066"/>
                  </a:cubicBezTo>
                  <a:lnTo>
                    <a:pt x="23551" y="13776"/>
                  </a:lnTo>
                  <a:cubicBezTo>
                    <a:pt x="23551" y="13669"/>
                    <a:pt x="23491" y="13562"/>
                    <a:pt x="23408" y="13514"/>
                  </a:cubicBezTo>
                  <a:lnTo>
                    <a:pt x="465" y="48"/>
                  </a:lnTo>
                  <a:cubicBezTo>
                    <a:pt x="414" y="15"/>
                    <a:pt x="359" y="0"/>
                    <a:pt x="306" y="0"/>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7300393" y="2398314"/>
              <a:ext cx="1001469" cy="1464755"/>
            </a:xfrm>
            <a:custGeom>
              <a:avLst/>
              <a:gdLst/>
              <a:ahLst/>
              <a:cxnLst/>
              <a:rect l="l" t="t" r="r" b="b"/>
              <a:pathLst>
                <a:path w="36958" h="54055" extrusionOk="0">
                  <a:moveTo>
                    <a:pt x="36957" y="0"/>
                  </a:moveTo>
                  <a:lnTo>
                    <a:pt x="120" y="21765"/>
                  </a:lnTo>
                  <a:lnTo>
                    <a:pt x="0" y="54055"/>
                  </a:lnTo>
                  <a:lnTo>
                    <a:pt x="36957" y="32564"/>
                  </a:lnTo>
                  <a:lnTo>
                    <a:pt x="36957" y="0"/>
                  </a:lnTo>
                  <a:close/>
                </a:path>
              </a:pathLst>
            </a:custGeom>
            <a:solidFill>
              <a:srgbClr val="D5E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7292317" y="2390049"/>
              <a:ext cx="1017918" cy="1481095"/>
            </a:xfrm>
            <a:custGeom>
              <a:avLst/>
              <a:gdLst/>
              <a:ahLst/>
              <a:cxnLst/>
              <a:rect l="l" t="t" r="r" b="b"/>
              <a:pathLst>
                <a:path w="37565" h="54658" extrusionOk="0">
                  <a:moveTo>
                    <a:pt x="36958" y="841"/>
                  </a:moveTo>
                  <a:lnTo>
                    <a:pt x="36958" y="32690"/>
                  </a:lnTo>
                  <a:lnTo>
                    <a:pt x="608" y="53836"/>
                  </a:lnTo>
                  <a:lnTo>
                    <a:pt x="727" y="22237"/>
                  </a:lnTo>
                  <a:lnTo>
                    <a:pt x="36958" y="841"/>
                  </a:lnTo>
                  <a:close/>
                  <a:moveTo>
                    <a:pt x="37256" y="1"/>
                  </a:moveTo>
                  <a:cubicBezTo>
                    <a:pt x="37204" y="1"/>
                    <a:pt x="37151" y="14"/>
                    <a:pt x="37101" y="44"/>
                  </a:cubicBezTo>
                  <a:lnTo>
                    <a:pt x="275" y="21808"/>
                  </a:lnTo>
                  <a:cubicBezTo>
                    <a:pt x="179" y="21856"/>
                    <a:pt x="120" y="21951"/>
                    <a:pt x="120" y="22058"/>
                  </a:cubicBezTo>
                  <a:lnTo>
                    <a:pt x="1" y="54360"/>
                  </a:lnTo>
                  <a:cubicBezTo>
                    <a:pt x="1" y="54467"/>
                    <a:pt x="60" y="54562"/>
                    <a:pt x="144" y="54622"/>
                  </a:cubicBezTo>
                  <a:cubicBezTo>
                    <a:pt x="191" y="54645"/>
                    <a:pt x="251" y="54657"/>
                    <a:pt x="298" y="54657"/>
                  </a:cubicBezTo>
                  <a:cubicBezTo>
                    <a:pt x="346" y="54657"/>
                    <a:pt x="406" y="54645"/>
                    <a:pt x="453" y="54622"/>
                  </a:cubicBezTo>
                  <a:lnTo>
                    <a:pt x="37410" y="33131"/>
                  </a:lnTo>
                  <a:cubicBezTo>
                    <a:pt x="37505" y="33071"/>
                    <a:pt x="37565" y="32976"/>
                    <a:pt x="37565" y="32869"/>
                  </a:cubicBezTo>
                  <a:lnTo>
                    <a:pt x="37565" y="305"/>
                  </a:lnTo>
                  <a:cubicBezTo>
                    <a:pt x="37565" y="126"/>
                    <a:pt x="37416" y="1"/>
                    <a:pt x="37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6681898" y="2034057"/>
              <a:ext cx="1619618" cy="954049"/>
            </a:xfrm>
            <a:custGeom>
              <a:avLst/>
              <a:gdLst/>
              <a:ahLst/>
              <a:cxnLst/>
              <a:rect l="l" t="t" r="r" b="b"/>
              <a:pathLst>
                <a:path w="59770" h="35208" extrusionOk="0">
                  <a:moveTo>
                    <a:pt x="36612" y="0"/>
                  </a:moveTo>
                  <a:lnTo>
                    <a:pt x="0" y="21741"/>
                  </a:lnTo>
                  <a:lnTo>
                    <a:pt x="22944" y="35207"/>
                  </a:lnTo>
                  <a:lnTo>
                    <a:pt x="59770" y="13454"/>
                  </a:lnTo>
                  <a:lnTo>
                    <a:pt x="366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6672197" y="2025982"/>
              <a:ext cx="1637394" cy="970172"/>
            </a:xfrm>
            <a:custGeom>
              <a:avLst/>
              <a:gdLst/>
              <a:ahLst/>
              <a:cxnLst/>
              <a:rect l="l" t="t" r="r" b="b"/>
              <a:pathLst>
                <a:path w="60426" h="35803" extrusionOk="0">
                  <a:moveTo>
                    <a:pt x="36970" y="644"/>
                  </a:moveTo>
                  <a:lnTo>
                    <a:pt x="59532" y="13764"/>
                  </a:lnTo>
                  <a:lnTo>
                    <a:pt x="23302" y="35148"/>
                  </a:lnTo>
                  <a:lnTo>
                    <a:pt x="953" y="22039"/>
                  </a:lnTo>
                  <a:lnTo>
                    <a:pt x="36970" y="644"/>
                  </a:lnTo>
                  <a:close/>
                  <a:moveTo>
                    <a:pt x="36959" y="1"/>
                  </a:moveTo>
                  <a:cubicBezTo>
                    <a:pt x="36907" y="1"/>
                    <a:pt x="36857" y="13"/>
                    <a:pt x="36815" y="36"/>
                  </a:cubicBezTo>
                  <a:lnTo>
                    <a:pt x="203" y="21777"/>
                  </a:lnTo>
                  <a:cubicBezTo>
                    <a:pt x="1" y="21896"/>
                    <a:pt x="1" y="22182"/>
                    <a:pt x="203" y="22301"/>
                  </a:cubicBezTo>
                  <a:lnTo>
                    <a:pt x="23159" y="35755"/>
                  </a:lnTo>
                  <a:cubicBezTo>
                    <a:pt x="23206" y="35791"/>
                    <a:pt x="23254" y="35803"/>
                    <a:pt x="23302" y="35803"/>
                  </a:cubicBezTo>
                  <a:cubicBezTo>
                    <a:pt x="23361" y="35803"/>
                    <a:pt x="23409" y="35791"/>
                    <a:pt x="23456" y="35755"/>
                  </a:cubicBezTo>
                  <a:lnTo>
                    <a:pt x="60282" y="14014"/>
                  </a:lnTo>
                  <a:cubicBezTo>
                    <a:pt x="60366" y="13967"/>
                    <a:pt x="60425" y="13860"/>
                    <a:pt x="60425" y="13752"/>
                  </a:cubicBezTo>
                  <a:cubicBezTo>
                    <a:pt x="60425" y="13645"/>
                    <a:pt x="60366" y="13550"/>
                    <a:pt x="60282" y="13502"/>
                  </a:cubicBezTo>
                  <a:lnTo>
                    <a:pt x="37113" y="36"/>
                  </a:lnTo>
                  <a:cubicBezTo>
                    <a:pt x="37065" y="13"/>
                    <a:pt x="37012" y="1"/>
                    <a:pt x="369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7421062" y="3062306"/>
              <a:ext cx="750465" cy="587528"/>
            </a:xfrm>
            <a:custGeom>
              <a:avLst/>
              <a:gdLst/>
              <a:ahLst/>
              <a:cxnLst/>
              <a:rect l="l" t="t" r="r" b="b"/>
              <a:pathLst>
                <a:path w="27695" h="21682" extrusionOk="0">
                  <a:moveTo>
                    <a:pt x="27694" y="0"/>
                  </a:moveTo>
                  <a:lnTo>
                    <a:pt x="0" y="16086"/>
                  </a:lnTo>
                  <a:lnTo>
                    <a:pt x="0" y="21682"/>
                  </a:lnTo>
                  <a:lnTo>
                    <a:pt x="27635" y="5418"/>
                  </a:lnTo>
                  <a:lnTo>
                    <a:pt x="27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7421062" y="2771594"/>
              <a:ext cx="750465" cy="587555"/>
            </a:xfrm>
            <a:custGeom>
              <a:avLst/>
              <a:gdLst/>
              <a:ahLst/>
              <a:cxnLst/>
              <a:rect l="l" t="t" r="r" b="b"/>
              <a:pathLst>
                <a:path w="27695" h="21683" extrusionOk="0">
                  <a:moveTo>
                    <a:pt x="27694" y="1"/>
                  </a:moveTo>
                  <a:lnTo>
                    <a:pt x="0" y="16086"/>
                  </a:lnTo>
                  <a:lnTo>
                    <a:pt x="0" y="21682"/>
                  </a:lnTo>
                  <a:lnTo>
                    <a:pt x="27635" y="5418"/>
                  </a:lnTo>
                  <a:lnTo>
                    <a:pt x="276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7412987" y="3054041"/>
              <a:ext cx="766534" cy="603868"/>
            </a:xfrm>
            <a:custGeom>
              <a:avLst/>
              <a:gdLst/>
              <a:ahLst/>
              <a:cxnLst/>
              <a:rect l="l" t="t" r="r" b="b"/>
              <a:pathLst>
                <a:path w="28288" h="22285" extrusionOk="0">
                  <a:moveTo>
                    <a:pt x="27683" y="829"/>
                  </a:moveTo>
                  <a:lnTo>
                    <a:pt x="27623" y="5544"/>
                  </a:lnTo>
                  <a:lnTo>
                    <a:pt x="596" y="21451"/>
                  </a:lnTo>
                  <a:lnTo>
                    <a:pt x="596" y="16557"/>
                  </a:lnTo>
                  <a:lnTo>
                    <a:pt x="27683" y="829"/>
                  </a:lnTo>
                  <a:close/>
                  <a:moveTo>
                    <a:pt x="27991" y="1"/>
                  </a:moveTo>
                  <a:cubicBezTo>
                    <a:pt x="27940" y="1"/>
                    <a:pt x="27887" y="14"/>
                    <a:pt x="27838" y="44"/>
                  </a:cubicBezTo>
                  <a:lnTo>
                    <a:pt x="156" y="16129"/>
                  </a:lnTo>
                  <a:cubicBezTo>
                    <a:pt x="60" y="16176"/>
                    <a:pt x="1" y="16284"/>
                    <a:pt x="1" y="16391"/>
                  </a:cubicBezTo>
                  <a:lnTo>
                    <a:pt x="1" y="21987"/>
                  </a:lnTo>
                  <a:cubicBezTo>
                    <a:pt x="1" y="22094"/>
                    <a:pt x="60" y="22189"/>
                    <a:pt x="156" y="22249"/>
                  </a:cubicBezTo>
                  <a:cubicBezTo>
                    <a:pt x="203" y="22272"/>
                    <a:pt x="251" y="22284"/>
                    <a:pt x="298" y="22284"/>
                  </a:cubicBezTo>
                  <a:cubicBezTo>
                    <a:pt x="358" y="22284"/>
                    <a:pt x="406" y="22272"/>
                    <a:pt x="453" y="22249"/>
                  </a:cubicBezTo>
                  <a:lnTo>
                    <a:pt x="28076" y="5985"/>
                  </a:lnTo>
                  <a:cubicBezTo>
                    <a:pt x="28171" y="5925"/>
                    <a:pt x="28219" y="5830"/>
                    <a:pt x="28219" y="5723"/>
                  </a:cubicBezTo>
                  <a:lnTo>
                    <a:pt x="28278" y="305"/>
                  </a:lnTo>
                  <a:cubicBezTo>
                    <a:pt x="28287" y="126"/>
                    <a:pt x="28147" y="1"/>
                    <a:pt x="27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7412987" y="2763302"/>
              <a:ext cx="766290" cy="603895"/>
            </a:xfrm>
            <a:custGeom>
              <a:avLst/>
              <a:gdLst/>
              <a:ahLst/>
              <a:cxnLst/>
              <a:rect l="l" t="t" r="r" b="b"/>
              <a:pathLst>
                <a:path w="28279" h="22286" extrusionOk="0">
                  <a:moveTo>
                    <a:pt x="27683" y="831"/>
                  </a:moveTo>
                  <a:lnTo>
                    <a:pt x="27623" y="5558"/>
                  </a:lnTo>
                  <a:lnTo>
                    <a:pt x="596" y="21464"/>
                  </a:lnTo>
                  <a:lnTo>
                    <a:pt x="596" y="16571"/>
                  </a:lnTo>
                  <a:lnTo>
                    <a:pt x="27683" y="831"/>
                  </a:lnTo>
                  <a:close/>
                  <a:moveTo>
                    <a:pt x="27986" y="0"/>
                  </a:moveTo>
                  <a:cubicBezTo>
                    <a:pt x="27936" y="0"/>
                    <a:pt x="27885" y="15"/>
                    <a:pt x="27838" y="45"/>
                  </a:cubicBezTo>
                  <a:lnTo>
                    <a:pt x="156" y="16130"/>
                  </a:lnTo>
                  <a:cubicBezTo>
                    <a:pt x="60" y="16178"/>
                    <a:pt x="1" y="16273"/>
                    <a:pt x="1" y="16392"/>
                  </a:cubicBezTo>
                  <a:lnTo>
                    <a:pt x="1" y="21988"/>
                  </a:lnTo>
                  <a:cubicBezTo>
                    <a:pt x="1" y="22095"/>
                    <a:pt x="60" y="22191"/>
                    <a:pt x="156" y="22250"/>
                  </a:cubicBezTo>
                  <a:cubicBezTo>
                    <a:pt x="203" y="22274"/>
                    <a:pt x="251" y="22286"/>
                    <a:pt x="298" y="22286"/>
                  </a:cubicBezTo>
                  <a:cubicBezTo>
                    <a:pt x="358" y="22286"/>
                    <a:pt x="406" y="22274"/>
                    <a:pt x="453" y="22250"/>
                  </a:cubicBezTo>
                  <a:lnTo>
                    <a:pt x="28076" y="5974"/>
                  </a:lnTo>
                  <a:cubicBezTo>
                    <a:pt x="28171" y="5927"/>
                    <a:pt x="28219" y="5831"/>
                    <a:pt x="28219" y="5724"/>
                  </a:cubicBezTo>
                  <a:lnTo>
                    <a:pt x="28278" y="307"/>
                  </a:lnTo>
                  <a:cubicBezTo>
                    <a:pt x="28278" y="200"/>
                    <a:pt x="28230" y="93"/>
                    <a:pt x="28135" y="45"/>
                  </a:cubicBezTo>
                  <a:cubicBezTo>
                    <a:pt x="28088" y="15"/>
                    <a:pt x="28037" y="0"/>
                    <a:pt x="27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7513657" y="2106328"/>
              <a:ext cx="268780" cy="283602"/>
            </a:xfrm>
            <a:custGeom>
              <a:avLst/>
              <a:gdLst/>
              <a:ahLst/>
              <a:cxnLst/>
              <a:rect l="l" t="t" r="r" b="b"/>
              <a:pathLst>
                <a:path w="9919" h="10466" extrusionOk="0">
                  <a:moveTo>
                    <a:pt x="9918" y="0"/>
                  </a:moveTo>
                  <a:lnTo>
                    <a:pt x="24" y="12"/>
                  </a:lnTo>
                  <a:lnTo>
                    <a:pt x="0" y="7525"/>
                  </a:lnTo>
                  <a:cubicBezTo>
                    <a:pt x="0" y="9144"/>
                    <a:pt x="2227" y="10466"/>
                    <a:pt x="4977" y="10466"/>
                  </a:cubicBezTo>
                  <a:cubicBezTo>
                    <a:pt x="7728" y="10466"/>
                    <a:pt x="9895" y="9144"/>
                    <a:pt x="9895" y="7525"/>
                  </a:cubicBezTo>
                  <a:lnTo>
                    <a:pt x="9918" y="7061"/>
                  </a:lnTo>
                  <a:lnTo>
                    <a:pt x="9918" y="0"/>
                  </a:lnTo>
                  <a:close/>
                </a:path>
              </a:pathLst>
            </a:custGeom>
            <a:solidFill>
              <a:srgbClr val="F3DBD9"/>
            </a:solidFill>
            <a:ln>
              <a:solidFill>
                <a:srgbClr val="D5837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a:off x="7505257" y="2098090"/>
              <a:ext cx="285255" cy="299915"/>
            </a:xfrm>
            <a:custGeom>
              <a:avLst/>
              <a:gdLst/>
              <a:ahLst/>
              <a:cxnLst/>
              <a:rect l="l" t="t" r="r" b="b"/>
              <a:pathLst>
                <a:path w="10527" h="11068" extrusionOk="0">
                  <a:moveTo>
                    <a:pt x="10222" y="1"/>
                  </a:moveTo>
                  <a:cubicBezTo>
                    <a:pt x="10071" y="1"/>
                    <a:pt x="9919" y="102"/>
                    <a:pt x="9919" y="304"/>
                  </a:cubicBezTo>
                  <a:lnTo>
                    <a:pt x="9919" y="7341"/>
                  </a:lnTo>
                  <a:lnTo>
                    <a:pt x="9895" y="7829"/>
                  </a:lnTo>
                  <a:cubicBezTo>
                    <a:pt x="9895" y="9282"/>
                    <a:pt x="7823" y="10460"/>
                    <a:pt x="5275" y="10460"/>
                  </a:cubicBezTo>
                  <a:cubicBezTo>
                    <a:pt x="2739" y="10460"/>
                    <a:pt x="596" y="9258"/>
                    <a:pt x="596" y="7829"/>
                  </a:cubicBezTo>
                  <a:lnTo>
                    <a:pt x="632" y="316"/>
                  </a:lnTo>
                  <a:cubicBezTo>
                    <a:pt x="632" y="150"/>
                    <a:pt x="501" y="19"/>
                    <a:pt x="334" y="19"/>
                  </a:cubicBezTo>
                  <a:cubicBezTo>
                    <a:pt x="168" y="19"/>
                    <a:pt x="37" y="150"/>
                    <a:pt x="37" y="316"/>
                  </a:cubicBezTo>
                  <a:lnTo>
                    <a:pt x="1" y="7829"/>
                  </a:lnTo>
                  <a:cubicBezTo>
                    <a:pt x="1" y="9651"/>
                    <a:pt x="2323" y="11068"/>
                    <a:pt x="5287" y="11068"/>
                  </a:cubicBezTo>
                  <a:cubicBezTo>
                    <a:pt x="8216" y="11068"/>
                    <a:pt x="10502" y="9651"/>
                    <a:pt x="10502" y="7853"/>
                  </a:cubicBezTo>
                  <a:lnTo>
                    <a:pt x="10526" y="7365"/>
                  </a:lnTo>
                  <a:lnTo>
                    <a:pt x="10526" y="304"/>
                  </a:lnTo>
                  <a:cubicBezTo>
                    <a:pt x="10526" y="102"/>
                    <a:pt x="10374" y="1"/>
                    <a:pt x="10222" y="1"/>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a:off x="7505257" y="2012432"/>
              <a:ext cx="286529" cy="175538"/>
            </a:xfrm>
            <a:custGeom>
              <a:avLst/>
              <a:gdLst/>
              <a:ahLst/>
              <a:cxnLst/>
              <a:rect l="l" t="t" r="r" b="b"/>
              <a:pathLst>
                <a:path w="10574" h="6478" extrusionOk="0">
                  <a:moveTo>
                    <a:pt x="5287" y="1"/>
                  </a:moveTo>
                  <a:cubicBezTo>
                    <a:pt x="2323" y="1"/>
                    <a:pt x="1" y="1417"/>
                    <a:pt x="1" y="3239"/>
                  </a:cubicBezTo>
                  <a:cubicBezTo>
                    <a:pt x="1" y="5049"/>
                    <a:pt x="2323" y="6478"/>
                    <a:pt x="5287" y="6478"/>
                  </a:cubicBezTo>
                  <a:cubicBezTo>
                    <a:pt x="8252" y="6478"/>
                    <a:pt x="10574" y="5049"/>
                    <a:pt x="10574" y="3239"/>
                  </a:cubicBezTo>
                  <a:cubicBezTo>
                    <a:pt x="10574" y="1417"/>
                    <a:pt x="8252" y="1"/>
                    <a:pt x="5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7745322" y="2228271"/>
              <a:ext cx="268780" cy="283955"/>
            </a:xfrm>
            <a:custGeom>
              <a:avLst/>
              <a:gdLst/>
              <a:ahLst/>
              <a:cxnLst/>
              <a:rect l="l" t="t" r="r" b="b"/>
              <a:pathLst>
                <a:path w="9919" h="10479" extrusionOk="0">
                  <a:moveTo>
                    <a:pt x="9918" y="1"/>
                  </a:moveTo>
                  <a:lnTo>
                    <a:pt x="24" y="25"/>
                  </a:lnTo>
                  <a:lnTo>
                    <a:pt x="0" y="7538"/>
                  </a:lnTo>
                  <a:cubicBezTo>
                    <a:pt x="0" y="9157"/>
                    <a:pt x="2227" y="10478"/>
                    <a:pt x="4977" y="10478"/>
                  </a:cubicBezTo>
                  <a:cubicBezTo>
                    <a:pt x="7727" y="10478"/>
                    <a:pt x="9894" y="9157"/>
                    <a:pt x="9894" y="7538"/>
                  </a:cubicBezTo>
                  <a:lnTo>
                    <a:pt x="9918" y="7061"/>
                  </a:lnTo>
                  <a:lnTo>
                    <a:pt x="9918" y="1"/>
                  </a:lnTo>
                  <a:close/>
                </a:path>
              </a:pathLst>
            </a:custGeom>
            <a:solidFill>
              <a:srgbClr val="F3DBD9"/>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14" name="Google Shape;1314;p41"/>
            <p:cNvSpPr/>
            <p:nvPr/>
          </p:nvSpPr>
          <p:spPr>
            <a:xfrm>
              <a:off x="7736921" y="2134402"/>
              <a:ext cx="286529" cy="385895"/>
            </a:xfrm>
            <a:custGeom>
              <a:avLst/>
              <a:gdLst/>
              <a:ahLst/>
              <a:cxnLst/>
              <a:rect l="l" t="t" r="r" b="b"/>
              <a:pathLst>
                <a:path w="10574" h="14241" extrusionOk="0">
                  <a:moveTo>
                    <a:pt x="632" y="4798"/>
                  </a:moveTo>
                  <a:cubicBezTo>
                    <a:pt x="1525" y="5810"/>
                    <a:pt x="3251" y="6489"/>
                    <a:pt x="5287" y="6489"/>
                  </a:cubicBezTo>
                  <a:cubicBezTo>
                    <a:pt x="7323" y="6489"/>
                    <a:pt x="9037" y="5822"/>
                    <a:pt x="9919" y="4822"/>
                  </a:cubicBezTo>
                  <a:lnTo>
                    <a:pt x="9930" y="10513"/>
                  </a:lnTo>
                  <a:lnTo>
                    <a:pt x="9895" y="11002"/>
                  </a:lnTo>
                  <a:cubicBezTo>
                    <a:pt x="9895" y="12454"/>
                    <a:pt x="7835" y="13633"/>
                    <a:pt x="5287" y="13633"/>
                  </a:cubicBezTo>
                  <a:cubicBezTo>
                    <a:pt x="2739" y="13633"/>
                    <a:pt x="608" y="12430"/>
                    <a:pt x="608" y="11002"/>
                  </a:cubicBezTo>
                  <a:lnTo>
                    <a:pt x="632" y="4798"/>
                  </a:lnTo>
                  <a:close/>
                  <a:moveTo>
                    <a:pt x="5287" y="0"/>
                  </a:moveTo>
                  <a:cubicBezTo>
                    <a:pt x="2322" y="0"/>
                    <a:pt x="1" y="1429"/>
                    <a:pt x="1" y="3239"/>
                  </a:cubicBezTo>
                  <a:cubicBezTo>
                    <a:pt x="1" y="3358"/>
                    <a:pt x="13" y="3477"/>
                    <a:pt x="36" y="3596"/>
                  </a:cubicBezTo>
                  <a:lnTo>
                    <a:pt x="1" y="11002"/>
                  </a:lnTo>
                  <a:cubicBezTo>
                    <a:pt x="1" y="12811"/>
                    <a:pt x="2322" y="14240"/>
                    <a:pt x="5287" y="14240"/>
                  </a:cubicBezTo>
                  <a:cubicBezTo>
                    <a:pt x="8216" y="14240"/>
                    <a:pt x="10502" y="12811"/>
                    <a:pt x="10502" y="11013"/>
                  </a:cubicBezTo>
                  <a:lnTo>
                    <a:pt x="10526" y="10525"/>
                  </a:lnTo>
                  <a:lnTo>
                    <a:pt x="10526" y="3655"/>
                  </a:lnTo>
                  <a:cubicBezTo>
                    <a:pt x="10561" y="3524"/>
                    <a:pt x="10573" y="3382"/>
                    <a:pt x="10573" y="3239"/>
                  </a:cubicBezTo>
                  <a:cubicBezTo>
                    <a:pt x="10573" y="1429"/>
                    <a:pt x="8252" y="0"/>
                    <a:pt x="5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a:off x="7293185" y="2539117"/>
              <a:ext cx="1018920" cy="608068"/>
            </a:xfrm>
            <a:custGeom>
              <a:avLst/>
              <a:gdLst/>
              <a:ahLst/>
              <a:cxnLst/>
              <a:rect l="l" t="t" r="r" b="b"/>
              <a:pathLst>
                <a:path w="37602" h="22440" extrusionOk="0">
                  <a:moveTo>
                    <a:pt x="37179" y="0"/>
                  </a:moveTo>
                  <a:cubicBezTo>
                    <a:pt x="37144" y="0"/>
                    <a:pt x="37107" y="6"/>
                    <a:pt x="37069" y="19"/>
                  </a:cubicBezTo>
                  <a:cubicBezTo>
                    <a:pt x="36842" y="67"/>
                    <a:pt x="16935" y="11938"/>
                    <a:pt x="278" y="21879"/>
                  </a:cubicBezTo>
                  <a:cubicBezTo>
                    <a:pt x="0" y="22030"/>
                    <a:pt x="117" y="22440"/>
                    <a:pt x="420" y="22440"/>
                  </a:cubicBezTo>
                  <a:cubicBezTo>
                    <a:pt x="428" y="22440"/>
                    <a:pt x="436" y="22439"/>
                    <a:pt x="445" y="22439"/>
                  </a:cubicBezTo>
                  <a:cubicBezTo>
                    <a:pt x="493" y="22439"/>
                    <a:pt x="552" y="22427"/>
                    <a:pt x="588" y="22403"/>
                  </a:cubicBezTo>
                  <a:cubicBezTo>
                    <a:pt x="12982" y="14997"/>
                    <a:pt x="36545" y="948"/>
                    <a:pt x="37259" y="591"/>
                  </a:cubicBezTo>
                  <a:cubicBezTo>
                    <a:pt x="37601" y="473"/>
                    <a:pt x="37482" y="0"/>
                    <a:pt x="37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6432159" y="2391214"/>
              <a:ext cx="621752" cy="1239900"/>
            </a:xfrm>
            <a:custGeom>
              <a:avLst/>
              <a:gdLst/>
              <a:ahLst/>
              <a:cxnLst/>
              <a:rect l="l" t="t" r="r" b="b"/>
              <a:pathLst>
                <a:path w="22945" h="45757" extrusionOk="0">
                  <a:moveTo>
                    <a:pt x="22944" y="1"/>
                  </a:moveTo>
                  <a:lnTo>
                    <a:pt x="1" y="13466"/>
                  </a:lnTo>
                  <a:lnTo>
                    <a:pt x="120" y="45756"/>
                  </a:lnTo>
                  <a:lnTo>
                    <a:pt x="22944" y="32409"/>
                  </a:lnTo>
                  <a:lnTo>
                    <a:pt x="22944" y="1"/>
                  </a:lnTo>
                  <a:close/>
                </a:path>
              </a:pathLst>
            </a:custGeom>
            <a:solidFill>
              <a:srgbClr val="D3D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a:off x="6424111" y="2383139"/>
              <a:ext cx="637848" cy="1256348"/>
            </a:xfrm>
            <a:custGeom>
              <a:avLst/>
              <a:gdLst/>
              <a:ahLst/>
              <a:cxnLst/>
              <a:rect l="l" t="t" r="r" b="b"/>
              <a:pathLst>
                <a:path w="23539" h="46364" extrusionOk="0">
                  <a:moveTo>
                    <a:pt x="22943" y="834"/>
                  </a:moveTo>
                  <a:lnTo>
                    <a:pt x="22943" y="32529"/>
                  </a:lnTo>
                  <a:lnTo>
                    <a:pt x="726" y="45530"/>
                  </a:lnTo>
                  <a:lnTo>
                    <a:pt x="595" y="13931"/>
                  </a:lnTo>
                  <a:lnTo>
                    <a:pt x="22943" y="834"/>
                  </a:lnTo>
                  <a:close/>
                  <a:moveTo>
                    <a:pt x="23240" y="1"/>
                  </a:moveTo>
                  <a:cubicBezTo>
                    <a:pt x="23187" y="1"/>
                    <a:pt x="23134" y="13"/>
                    <a:pt x="23086" y="37"/>
                  </a:cubicBezTo>
                  <a:lnTo>
                    <a:pt x="155" y="13503"/>
                  </a:lnTo>
                  <a:cubicBezTo>
                    <a:pt x="60" y="13550"/>
                    <a:pt x="0" y="13657"/>
                    <a:pt x="0" y="13764"/>
                  </a:cubicBezTo>
                  <a:lnTo>
                    <a:pt x="119" y="46054"/>
                  </a:lnTo>
                  <a:cubicBezTo>
                    <a:pt x="119" y="46161"/>
                    <a:pt x="179" y="46268"/>
                    <a:pt x="274" y="46316"/>
                  </a:cubicBezTo>
                  <a:cubicBezTo>
                    <a:pt x="322" y="46352"/>
                    <a:pt x="369" y="46364"/>
                    <a:pt x="417" y="46364"/>
                  </a:cubicBezTo>
                  <a:cubicBezTo>
                    <a:pt x="476" y="46364"/>
                    <a:pt x="524" y="46340"/>
                    <a:pt x="572" y="46316"/>
                  </a:cubicBezTo>
                  <a:lnTo>
                    <a:pt x="23384" y="32969"/>
                  </a:lnTo>
                  <a:cubicBezTo>
                    <a:pt x="23479" y="32910"/>
                    <a:pt x="23539" y="32814"/>
                    <a:pt x="23539" y="32707"/>
                  </a:cubicBezTo>
                  <a:lnTo>
                    <a:pt x="23539" y="299"/>
                  </a:lnTo>
                  <a:cubicBezTo>
                    <a:pt x="23539" y="191"/>
                    <a:pt x="23479" y="96"/>
                    <a:pt x="23384" y="37"/>
                  </a:cubicBezTo>
                  <a:cubicBezTo>
                    <a:pt x="23342" y="13"/>
                    <a:pt x="23292" y="1"/>
                    <a:pt x="23240" y="1"/>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a:off x="5431983" y="2166324"/>
              <a:ext cx="1001469" cy="1464782"/>
            </a:xfrm>
            <a:custGeom>
              <a:avLst/>
              <a:gdLst/>
              <a:ahLst/>
              <a:cxnLst/>
              <a:rect l="l" t="t" r="r" b="b"/>
              <a:pathLst>
                <a:path w="36958" h="54056" extrusionOk="0">
                  <a:moveTo>
                    <a:pt x="0" y="1"/>
                  </a:moveTo>
                  <a:lnTo>
                    <a:pt x="0" y="32564"/>
                  </a:lnTo>
                  <a:lnTo>
                    <a:pt x="36957" y="54055"/>
                  </a:lnTo>
                  <a:lnTo>
                    <a:pt x="36826" y="21765"/>
                  </a:lnTo>
                  <a:lnTo>
                    <a:pt x="0" y="1"/>
                  </a:lnTo>
                  <a:close/>
                </a:path>
              </a:pathLst>
            </a:custGeom>
            <a:solidFill>
              <a:srgbClr val="F3D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a:off x="5423582" y="2158276"/>
              <a:ext cx="1017918" cy="1481204"/>
            </a:xfrm>
            <a:custGeom>
              <a:avLst/>
              <a:gdLst/>
              <a:ahLst/>
              <a:cxnLst/>
              <a:rect l="l" t="t" r="r" b="b"/>
              <a:pathLst>
                <a:path w="37565" h="54662" extrusionOk="0">
                  <a:moveTo>
                    <a:pt x="608" y="834"/>
                  </a:moveTo>
                  <a:lnTo>
                    <a:pt x="36839" y="22229"/>
                  </a:lnTo>
                  <a:lnTo>
                    <a:pt x="36958" y="53828"/>
                  </a:lnTo>
                  <a:lnTo>
                    <a:pt x="36958" y="53828"/>
                  </a:lnTo>
                  <a:lnTo>
                    <a:pt x="608" y="32695"/>
                  </a:lnTo>
                  <a:lnTo>
                    <a:pt x="608" y="834"/>
                  </a:lnTo>
                  <a:close/>
                  <a:moveTo>
                    <a:pt x="304" y="0"/>
                  </a:moveTo>
                  <a:cubicBezTo>
                    <a:pt x="254" y="0"/>
                    <a:pt x="203" y="12"/>
                    <a:pt x="156" y="36"/>
                  </a:cubicBezTo>
                  <a:cubicBezTo>
                    <a:pt x="60" y="95"/>
                    <a:pt x="1" y="191"/>
                    <a:pt x="1" y="298"/>
                  </a:cubicBezTo>
                  <a:lnTo>
                    <a:pt x="1" y="32861"/>
                  </a:lnTo>
                  <a:cubicBezTo>
                    <a:pt x="1" y="32969"/>
                    <a:pt x="60" y="33064"/>
                    <a:pt x="156" y="33123"/>
                  </a:cubicBezTo>
                  <a:lnTo>
                    <a:pt x="37113" y="54614"/>
                  </a:lnTo>
                  <a:cubicBezTo>
                    <a:pt x="37160" y="54638"/>
                    <a:pt x="37208" y="54662"/>
                    <a:pt x="37267" y="54662"/>
                  </a:cubicBezTo>
                  <a:cubicBezTo>
                    <a:pt x="37315" y="54662"/>
                    <a:pt x="37375" y="54650"/>
                    <a:pt x="37422" y="54614"/>
                  </a:cubicBezTo>
                  <a:cubicBezTo>
                    <a:pt x="37517" y="54566"/>
                    <a:pt x="37565" y="54459"/>
                    <a:pt x="37565" y="54352"/>
                  </a:cubicBezTo>
                  <a:lnTo>
                    <a:pt x="37446" y="22062"/>
                  </a:lnTo>
                  <a:cubicBezTo>
                    <a:pt x="37446" y="21955"/>
                    <a:pt x="37386" y="21848"/>
                    <a:pt x="37291" y="21801"/>
                  </a:cubicBezTo>
                  <a:lnTo>
                    <a:pt x="453" y="36"/>
                  </a:lnTo>
                  <a:cubicBezTo>
                    <a:pt x="406" y="12"/>
                    <a:pt x="35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a:off x="5431983" y="1802067"/>
              <a:ext cx="1619618" cy="954049"/>
            </a:xfrm>
            <a:custGeom>
              <a:avLst/>
              <a:gdLst/>
              <a:ahLst/>
              <a:cxnLst/>
              <a:rect l="l" t="t" r="r" b="b"/>
              <a:pathLst>
                <a:path w="59770" h="35208" extrusionOk="0">
                  <a:moveTo>
                    <a:pt x="23170" y="1"/>
                  </a:moveTo>
                  <a:lnTo>
                    <a:pt x="0" y="13467"/>
                  </a:lnTo>
                  <a:lnTo>
                    <a:pt x="36826" y="35207"/>
                  </a:lnTo>
                  <a:lnTo>
                    <a:pt x="59770" y="21742"/>
                  </a:lnTo>
                  <a:lnTo>
                    <a:pt x="231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a:off x="5422308" y="1794019"/>
              <a:ext cx="1639290" cy="970172"/>
            </a:xfrm>
            <a:custGeom>
              <a:avLst/>
              <a:gdLst/>
              <a:ahLst/>
              <a:cxnLst/>
              <a:rect l="l" t="t" r="r" b="b"/>
              <a:pathLst>
                <a:path w="60496" h="35803" extrusionOk="0">
                  <a:moveTo>
                    <a:pt x="23539" y="655"/>
                  </a:moveTo>
                  <a:lnTo>
                    <a:pt x="59543" y="22039"/>
                  </a:lnTo>
                  <a:lnTo>
                    <a:pt x="37195" y="35159"/>
                  </a:lnTo>
                  <a:lnTo>
                    <a:pt x="965" y="13764"/>
                  </a:lnTo>
                  <a:lnTo>
                    <a:pt x="23539" y="655"/>
                  </a:lnTo>
                  <a:close/>
                  <a:moveTo>
                    <a:pt x="23539" y="0"/>
                  </a:moveTo>
                  <a:cubicBezTo>
                    <a:pt x="23485" y="0"/>
                    <a:pt x="23432" y="12"/>
                    <a:pt x="23384" y="36"/>
                  </a:cubicBezTo>
                  <a:lnTo>
                    <a:pt x="214" y="13502"/>
                  </a:lnTo>
                  <a:cubicBezTo>
                    <a:pt x="0" y="13609"/>
                    <a:pt x="0" y="13907"/>
                    <a:pt x="214" y="14026"/>
                  </a:cubicBezTo>
                  <a:lnTo>
                    <a:pt x="37041" y="35766"/>
                  </a:lnTo>
                  <a:cubicBezTo>
                    <a:pt x="37088" y="35790"/>
                    <a:pt x="37136" y="35802"/>
                    <a:pt x="37183" y="35802"/>
                  </a:cubicBezTo>
                  <a:cubicBezTo>
                    <a:pt x="37243" y="35802"/>
                    <a:pt x="37291" y="35790"/>
                    <a:pt x="37338" y="35766"/>
                  </a:cubicBezTo>
                  <a:lnTo>
                    <a:pt x="60293" y="22300"/>
                  </a:lnTo>
                  <a:cubicBezTo>
                    <a:pt x="60496" y="22181"/>
                    <a:pt x="60496" y="21896"/>
                    <a:pt x="60293" y="21777"/>
                  </a:cubicBezTo>
                  <a:lnTo>
                    <a:pt x="23694" y="36"/>
                  </a:lnTo>
                  <a:cubicBezTo>
                    <a:pt x="23646" y="12"/>
                    <a:pt x="23592" y="0"/>
                    <a:pt x="23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1"/>
            <p:cNvSpPr/>
            <p:nvPr/>
          </p:nvSpPr>
          <p:spPr>
            <a:xfrm>
              <a:off x="5562326" y="2830317"/>
              <a:ext cx="750465" cy="587555"/>
            </a:xfrm>
            <a:custGeom>
              <a:avLst/>
              <a:gdLst/>
              <a:ahLst/>
              <a:cxnLst/>
              <a:rect l="l" t="t" r="r" b="b"/>
              <a:pathLst>
                <a:path w="27695" h="21683" extrusionOk="0">
                  <a:moveTo>
                    <a:pt x="0" y="1"/>
                  </a:moveTo>
                  <a:lnTo>
                    <a:pt x="60" y="5418"/>
                  </a:lnTo>
                  <a:lnTo>
                    <a:pt x="27694" y="21682"/>
                  </a:lnTo>
                  <a:lnTo>
                    <a:pt x="27694" y="1608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p:nvPr/>
          </p:nvSpPr>
          <p:spPr>
            <a:xfrm>
              <a:off x="5562326" y="2539632"/>
              <a:ext cx="750465" cy="587528"/>
            </a:xfrm>
            <a:custGeom>
              <a:avLst/>
              <a:gdLst/>
              <a:ahLst/>
              <a:cxnLst/>
              <a:rect l="l" t="t" r="r" b="b"/>
              <a:pathLst>
                <a:path w="27695" h="21682" extrusionOk="0">
                  <a:moveTo>
                    <a:pt x="0" y="0"/>
                  </a:moveTo>
                  <a:lnTo>
                    <a:pt x="60" y="5430"/>
                  </a:lnTo>
                  <a:lnTo>
                    <a:pt x="27694" y="21682"/>
                  </a:lnTo>
                  <a:lnTo>
                    <a:pt x="27694" y="1608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1"/>
            <p:cNvSpPr/>
            <p:nvPr/>
          </p:nvSpPr>
          <p:spPr>
            <a:xfrm>
              <a:off x="5554251" y="2822268"/>
              <a:ext cx="766290" cy="603651"/>
            </a:xfrm>
            <a:custGeom>
              <a:avLst/>
              <a:gdLst/>
              <a:ahLst/>
              <a:cxnLst/>
              <a:rect l="l" t="t" r="r" b="b"/>
              <a:pathLst>
                <a:path w="28279" h="22277" extrusionOk="0">
                  <a:moveTo>
                    <a:pt x="608" y="822"/>
                  </a:moveTo>
                  <a:lnTo>
                    <a:pt x="27683" y="16562"/>
                  </a:lnTo>
                  <a:lnTo>
                    <a:pt x="27683" y="21455"/>
                  </a:lnTo>
                  <a:lnTo>
                    <a:pt x="656" y="5549"/>
                  </a:lnTo>
                  <a:lnTo>
                    <a:pt x="608" y="822"/>
                  </a:lnTo>
                  <a:close/>
                  <a:moveTo>
                    <a:pt x="300" y="0"/>
                  </a:moveTo>
                  <a:cubicBezTo>
                    <a:pt x="248" y="0"/>
                    <a:pt x="197" y="12"/>
                    <a:pt x="156" y="36"/>
                  </a:cubicBezTo>
                  <a:cubicBezTo>
                    <a:pt x="60" y="96"/>
                    <a:pt x="1" y="191"/>
                    <a:pt x="1" y="298"/>
                  </a:cubicBezTo>
                  <a:lnTo>
                    <a:pt x="60" y="5727"/>
                  </a:lnTo>
                  <a:cubicBezTo>
                    <a:pt x="60" y="5822"/>
                    <a:pt x="120" y="5930"/>
                    <a:pt x="215" y="5977"/>
                  </a:cubicBezTo>
                  <a:lnTo>
                    <a:pt x="27838" y="22241"/>
                  </a:lnTo>
                  <a:cubicBezTo>
                    <a:pt x="27884" y="22264"/>
                    <a:pt x="27929" y="22276"/>
                    <a:pt x="27986" y="22277"/>
                  </a:cubicBezTo>
                  <a:lnTo>
                    <a:pt x="27986" y="22277"/>
                  </a:lnTo>
                  <a:cubicBezTo>
                    <a:pt x="28150" y="22274"/>
                    <a:pt x="28278" y="22144"/>
                    <a:pt x="28278" y="21979"/>
                  </a:cubicBezTo>
                  <a:lnTo>
                    <a:pt x="28278" y="16383"/>
                  </a:lnTo>
                  <a:cubicBezTo>
                    <a:pt x="28278" y="16276"/>
                    <a:pt x="28219" y="16181"/>
                    <a:pt x="28135" y="16121"/>
                  </a:cubicBezTo>
                  <a:lnTo>
                    <a:pt x="453" y="36"/>
                  </a:lnTo>
                  <a:cubicBezTo>
                    <a:pt x="406" y="12"/>
                    <a:pt x="352" y="0"/>
                    <a:pt x="300" y="0"/>
                  </a:cubicBezTo>
                  <a:close/>
                  <a:moveTo>
                    <a:pt x="27986" y="22277"/>
                  </a:moveTo>
                  <a:cubicBezTo>
                    <a:pt x="27984" y="22277"/>
                    <a:pt x="27982" y="22277"/>
                    <a:pt x="27981" y="22277"/>
                  </a:cubicBezTo>
                  <a:lnTo>
                    <a:pt x="27992" y="22277"/>
                  </a:lnTo>
                  <a:cubicBezTo>
                    <a:pt x="27990" y="22277"/>
                    <a:pt x="27988" y="22277"/>
                    <a:pt x="27986" y="222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p:nvPr/>
          </p:nvSpPr>
          <p:spPr>
            <a:xfrm>
              <a:off x="5554251" y="2531557"/>
              <a:ext cx="766290" cy="604003"/>
            </a:xfrm>
            <a:custGeom>
              <a:avLst/>
              <a:gdLst/>
              <a:ahLst/>
              <a:cxnLst/>
              <a:rect l="l" t="t" r="r" b="b"/>
              <a:pathLst>
                <a:path w="28279" h="22290" extrusionOk="0">
                  <a:moveTo>
                    <a:pt x="608" y="834"/>
                  </a:moveTo>
                  <a:lnTo>
                    <a:pt x="27683" y="16562"/>
                  </a:lnTo>
                  <a:lnTo>
                    <a:pt x="27683" y="21456"/>
                  </a:lnTo>
                  <a:lnTo>
                    <a:pt x="656" y="5549"/>
                  </a:lnTo>
                  <a:lnTo>
                    <a:pt x="608" y="834"/>
                  </a:lnTo>
                  <a:close/>
                  <a:moveTo>
                    <a:pt x="300" y="1"/>
                  </a:moveTo>
                  <a:cubicBezTo>
                    <a:pt x="248" y="1"/>
                    <a:pt x="197" y="13"/>
                    <a:pt x="156" y="36"/>
                  </a:cubicBezTo>
                  <a:cubicBezTo>
                    <a:pt x="60" y="96"/>
                    <a:pt x="1" y="191"/>
                    <a:pt x="1" y="310"/>
                  </a:cubicBezTo>
                  <a:lnTo>
                    <a:pt x="60" y="5728"/>
                  </a:lnTo>
                  <a:cubicBezTo>
                    <a:pt x="60" y="5835"/>
                    <a:pt x="120" y="5930"/>
                    <a:pt x="215" y="5978"/>
                  </a:cubicBezTo>
                  <a:lnTo>
                    <a:pt x="27838" y="22242"/>
                  </a:lnTo>
                  <a:cubicBezTo>
                    <a:pt x="27885" y="22265"/>
                    <a:pt x="27933" y="22289"/>
                    <a:pt x="27992" y="22289"/>
                  </a:cubicBezTo>
                  <a:lnTo>
                    <a:pt x="27981" y="22277"/>
                  </a:lnTo>
                  <a:cubicBezTo>
                    <a:pt x="28147" y="22277"/>
                    <a:pt x="28278" y="22146"/>
                    <a:pt x="28278" y="21980"/>
                  </a:cubicBezTo>
                  <a:lnTo>
                    <a:pt x="28278" y="16384"/>
                  </a:lnTo>
                  <a:cubicBezTo>
                    <a:pt x="28278" y="16277"/>
                    <a:pt x="28219" y="16181"/>
                    <a:pt x="28135" y="16122"/>
                  </a:cubicBezTo>
                  <a:lnTo>
                    <a:pt x="453" y="36"/>
                  </a:lnTo>
                  <a:cubicBezTo>
                    <a:pt x="406" y="13"/>
                    <a:pt x="352" y="1"/>
                    <a:pt x="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1"/>
            <p:cNvSpPr/>
            <p:nvPr/>
          </p:nvSpPr>
          <p:spPr>
            <a:xfrm>
              <a:off x="5951432" y="1874339"/>
              <a:ext cx="268780" cy="283630"/>
            </a:xfrm>
            <a:custGeom>
              <a:avLst/>
              <a:gdLst/>
              <a:ahLst/>
              <a:cxnLst/>
              <a:rect l="l" t="t" r="r" b="b"/>
              <a:pathLst>
                <a:path w="9919" h="10467" extrusionOk="0">
                  <a:moveTo>
                    <a:pt x="0" y="1"/>
                  </a:moveTo>
                  <a:lnTo>
                    <a:pt x="0" y="7061"/>
                  </a:lnTo>
                  <a:lnTo>
                    <a:pt x="24" y="7525"/>
                  </a:lnTo>
                  <a:cubicBezTo>
                    <a:pt x="24" y="9157"/>
                    <a:pt x="2191" y="10466"/>
                    <a:pt x="4942" y="10466"/>
                  </a:cubicBezTo>
                  <a:cubicBezTo>
                    <a:pt x="7692" y="10466"/>
                    <a:pt x="9918" y="9157"/>
                    <a:pt x="9918" y="7525"/>
                  </a:cubicBezTo>
                  <a:lnTo>
                    <a:pt x="9895" y="13"/>
                  </a:lnTo>
                  <a:lnTo>
                    <a:pt x="0" y="1"/>
                  </a:lnTo>
                  <a:close/>
                </a:path>
              </a:pathLst>
            </a:custGeom>
            <a:solidFill>
              <a:srgbClr val="F3DBD9"/>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27" name="Google Shape;1327;p41"/>
            <p:cNvSpPr/>
            <p:nvPr/>
          </p:nvSpPr>
          <p:spPr>
            <a:xfrm>
              <a:off x="5943357" y="1866128"/>
              <a:ext cx="285228" cy="300213"/>
            </a:xfrm>
            <a:custGeom>
              <a:avLst/>
              <a:gdLst/>
              <a:ahLst/>
              <a:cxnLst/>
              <a:rect l="l" t="t" r="r" b="b"/>
              <a:pathLst>
                <a:path w="10526" h="11079" extrusionOk="0">
                  <a:moveTo>
                    <a:pt x="304" y="0"/>
                  </a:moveTo>
                  <a:cubicBezTo>
                    <a:pt x="153" y="0"/>
                    <a:pt x="1" y="101"/>
                    <a:pt x="1" y="304"/>
                  </a:cubicBezTo>
                  <a:lnTo>
                    <a:pt x="1" y="7388"/>
                  </a:lnTo>
                  <a:lnTo>
                    <a:pt x="25" y="7828"/>
                  </a:lnTo>
                  <a:cubicBezTo>
                    <a:pt x="25" y="9650"/>
                    <a:pt x="2311" y="11079"/>
                    <a:pt x="5240" y="11079"/>
                  </a:cubicBezTo>
                  <a:cubicBezTo>
                    <a:pt x="8204" y="11079"/>
                    <a:pt x="10526" y="9650"/>
                    <a:pt x="10526" y="7840"/>
                  </a:cubicBezTo>
                  <a:lnTo>
                    <a:pt x="10490" y="328"/>
                  </a:lnTo>
                  <a:cubicBezTo>
                    <a:pt x="10490" y="161"/>
                    <a:pt x="10359" y="30"/>
                    <a:pt x="10193" y="30"/>
                  </a:cubicBezTo>
                  <a:cubicBezTo>
                    <a:pt x="10026" y="30"/>
                    <a:pt x="9895" y="161"/>
                    <a:pt x="9895" y="328"/>
                  </a:cubicBezTo>
                  <a:lnTo>
                    <a:pt x="9931" y="7828"/>
                  </a:lnTo>
                  <a:cubicBezTo>
                    <a:pt x="9931" y="9257"/>
                    <a:pt x="7787" y="10472"/>
                    <a:pt x="5240" y="10472"/>
                  </a:cubicBezTo>
                  <a:cubicBezTo>
                    <a:pt x="2703" y="10472"/>
                    <a:pt x="632" y="9293"/>
                    <a:pt x="632" y="7817"/>
                  </a:cubicBezTo>
                  <a:lnTo>
                    <a:pt x="608" y="304"/>
                  </a:lnTo>
                  <a:cubicBezTo>
                    <a:pt x="608" y="101"/>
                    <a:pt x="456"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1"/>
            <p:cNvSpPr/>
            <p:nvPr/>
          </p:nvSpPr>
          <p:spPr>
            <a:xfrm>
              <a:off x="5719768" y="1996634"/>
              <a:ext cx="268780" cy="283602"/>
            </a:xfrm>
            <a:custGeom>
              <a:avLst/>
              <a:gdLst/>
              <a:ahLst/>
              <a:cxnLst/>
              <a:rect l="l" t="t" r="r" b="b"/>
              <a:pathLst>
                <a:path w="9919" h="10466" extrusionOk="0">
                  <a:moveTo>
                    <a:pt x="1" y="0"/>
                  </a:moveTo>
                  <a:lnTo>
                    <a:pt x="1" y="7061"/>
                  </a:lnTo>
                  <a:lnTo>
                    <a:pt x="25" y="7525"/>
                  </a:lnTo>
                  <a:cubicBezTo>
                    <a:pt x="25" y="9144"/>
                    <a:pt x="2191" y="10466"/>
                    <a:pt x="4942" y="10466"/>
                  </a:cubicBezTo>
                  <a:cubicBezTo>
                    <a:pt x="7692" y="10466"/>
                    <a:pt x="9919" y="9144"/>
                    <a:pt x="9919" y="7525"/>
                  </a:cubicBezTo>
                  <a:lnTo>
                    <a:pt x="9895" y="12"/>
                  </a:lnTo>
                  <a:lnTo>
                    <a:pt x="1" y="0"/>
                  </a:lnTo>
                  <a:close/>
                </a:path>
              </a:pathLst>
            </a:custGeom>
            <a:solidFill>
              <a:srgbClr val="F3DBD9"/>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29" name="Google Shape;1329;p41"/>
            <p:cNvSpPr/>
            <p:nvPr/>
          </p:nvSpPr>
          <p:spPr>
            <a:xfrm>
              <a:off x="5711720" y="1988396"/>
              <a:ext cx="285228" cy="299915"/>
            </a:xfrm>
            <a:custGeom>
              <a:avLst/>
              <a:gdLst/>
              <a:ahLst/>
              <a:cxnLst/>
              <a:rect l="l" t="t" r="r" b="b"/>
              <a:pathLst>
                <a:path w="10526" h="11068" extrusionOk="0">
                  <a:moveTo>
                    <a:pt x="304" y="1"/>
                  </a:moveTo>
                  <a:cubicBezTo>
                    <a:pt x="152" y="1"/>
                    <a:pt x="0" y="102"/>
                    <a:pt x="0" y="304"/>
                  </a:cubicBezTo>
                  <a:lnTo>
                    <a:pt x="0" y="7388"/>
                  </a:lnTo>
                  <a:lnTo>
                    <a:pt x="24" y="7829"/>
                  </a:lnTo>
                  <a:cubicBezTo>
                    <a:pt x="24" y="9651"/>
                    <a:pt x="2310" y="11067"/>
                    <a:pt x="5239" y="11067"/>
                  </a:cubicBezTo>
                  <a:cubicBezTo>
                    <a:pt x="8203" y="11067"/>
                    <a:pt x="10525" y="9651"/>
                    <a:pt x="10525" y="7829"/>
                  </a:cubicBezTo>
                  <a:lnTo>
                    <a:pt x="10489" y="316"/>
                  </a:lnTo>
                  <a:cubicBezTo>
                    <a:pt x="10489" y="149"/>
                    <a:pt x="10359" y="18"/>
                    <a:pt x="10192" y="18"/>
                  </a:cubicBezTo>
                  <a:cubicBezTo>
                    <a:pt x="10025" y="18"/>
                    <a:pt x="9894" y="149"/>
                    <a:pt x="9894" y="316"/>
                  </a:cubicBezTo>
                  <a:lnTo>
                    <a:pt x="9930" y="7829"/>
                  </a:lnTo>
                  <a:cubicBezTo>
                    <a:pt x="9930" y="9258"/>
                    <a:pt x="7787" y="10460"/>
                    <a:pt x="5251" y="10460"/>
                  </a:cubicBezTo>
                  <a:cubicBezTo>
                    <a:pt x="2703" y="10460"/>
                    <a:pt x="631" y="9282"/>
                    <a:pt x="631" y="7817"/>
                  </a:cubicBezTo>
                  <a:lnTo>
                    <a:pt x="607" y="304"/>
                  </a:lnTo>
                  <a:cubicBezTo>
                    <a:pt x="607" y="102"/>
                    <a:pt x="455"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1"/>
            <p:cNvSpPr/>
            <p:nvPr/>
          </p:nvSpPr>
          <p:spPr>
            <a:xfrm>
              <a:off x="5942084" y="1780470"/>
              <a:ext cx="286177" cy="175538"/>
            </a:xfrm>
            <a:custGeom>
              <a:avLst/>
              <a:gdLst/>
              <a:ahLst/>
              <a:cxnLst/>
              <a:rect l="l" t="t" r="r" b="b"/>
              <a:pathLst>
                <a:path w="10561" h="6478" extrusionOk="0">
                  <a:moveTo>
                    <a:pt x="5287" y="0"/>
                  </a:moveTo>
                  <a:cubicBezTo>
                    <a:pt x="2358" y="0"/>
                    <a:pt x="0" y="1453"/>
                    <a:pt x="0" y="3239"/>
                  </a:cubicBezTo>
                  <a:cubicBezTo>
                    <a:pt x="0" y="5024"/>
                    <a:pt x="2358" y="6477"/>
                    <a:pt x="5287" y="6477"/>
                  </a:cubicBezTo>
                  <a:cubicBezTo>
                    <a:pt x="8204" y="6477"/>
                    <a:pt x="10561" y="5024"/>
                    <a:pt x="10561" y="3239"/>
                  </a:cubicBezTo>
                  <a:cubicBezTo>
                    <a:pt x="10561" y="1453"/>
                    <a:pt x="8204" y="0"/>
                    <a:pt x="5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1"/>
            <p:cNvSpPr/>
            <p:nvPr/>
          </p:nvSpPr>
          <p:spPr>
            <a:xfrm>
              <a:off x="5710419" y="1902413"/>
              <a:ext cx="286529" cy="175863"/>
            </a:xfrm>
            <a:custGeom>
              <a:avLst/>
              <a:gdLst/>
              <a:ahLst/>
              <a:cxnLst/>
              <a:rect l="l" t="t" r="r" b="b"/>
              <a:pathLst>
                <a:path w="10574" h="6490" extrusionOk="0">
                  <a:moveTo>
                    <a:pt x="5287" y="1"/>
                  </a:moveTo>
                  <a:cubicBezTo>
                    <a:pt x="2322" y="1"/>
                    <a:pt x="0" y="1429"/>
                    <a:pt x="0" y="3251"/>
                  </a:cubicBezTo>
                  <a:cubicBezTo>
                    <a:pt x="0" y="5061"/>
                    <a:pt x="2322" y="6489"/>
                    <a:pt x="5287" y="6489"/>
                  </a:cubicBezTo>
                  <a:cubicBezTo>
                    <a:pt x="8251" y="6489"/>
                    <a:pt x="10573" y="5061"/>
                    <a:pt x="10573" y="3239"/>
                  </a:cubicBezTo>
                  <a:cubicBezTo>
                    <a:pt x="10573" y="1429"/>
                    <a:pt x="8251" y="1"/>
                    <a:pt x="5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1"/>
            <p:cNvSpPr/>
            <p:nvPr/>
          </p:nvSpPr>
          <p:spPr>
            <a:xfrm>
              <a:off x="5424232" y="2307317"/>
              <a:ext cx="1016427" cy="608203"/>
            </a:xfrm>
            <a:custGeom>
              <a:avLst/>
              <a:gdLst/>
              <a:ahLst/>
              <a:cxnLst/>
              <a:rect l="l" t="t" r="r" b="b"/>
              <a:pathLst>
                <a:path w="37510" h="22445" extrusionOk="0">
                  <a:moveTo>
                    <a:pt x="355" y="1"/>
                  </a:moveTo>
                  <a:cubicBezTo>
                    <a:pt x="220" y="1"/>
                    <a:pt x="97" y="89"/>
                    <a:pt x="48" y="227"/>
                  </a:cubicBezTo>
                  <a:cubicBezTo>
                    <a:pt x="1" y="382"/>
                    <a:pt x="84" y="537"/>
                    <a:pt x="251" y="584"/>
                  </a:cubicBezTo>
                  <a:cubicBezTo>
                    <a:pt x="822" y="870"/>
                    <a:pt x="24480" y="14979"/>
                    <a:pt x="36922" y="22397"/>
                  </a:cubicBezTo>
                  <a:cubicBezTo>
                    <a:pt x="36970" y="22420"/>
                    <a:pt x="37017" y="22432"/>
                    <a:pt x="37065" y="22444"/>
                  </a:cubicBezTo>
                  <a:lnTo>
                    <a:pt x="37077" y="22432"/>
                  </a:lnTo>
                  <a:cubicBezTo>
                    <a:pt x="37085" y="22433"/>
                    <a:pt x="37093" y="22433"/>
                    <a:pt x="37101" y="22433"/>
                  </a:cubicBezTo>
                  <a:cubicBezTo>
                    <a:pt x="37393" y="22433"/>
                    <a:pt x="37510" y="22023"/>
                    <a:pt x="37231" y="21873"/>
                  </a:cubicBezTo>
                  <a:cubicBezTo>
                    <a:pt x="20575" y="11931"/>
                    <a:pt x="667" y="72"/>
                    <a:pt x="441" y="13"/>
                  </a:cubicBezTo>
                  <a:cubicBezTo>
                    <a:pt x="412" y="5"/>
                    <a:pt x="383" y="1"/>
                    <a:pt x="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1"/>
            <p:cNvSpPr/>
            <p:nvPr/>
          </p:nvSpPr>
          <p:spPr>
            <a:xfrm>
              <a:off x="6435709" y="1737221"/>
              <a:ext cx="620126" cy="2264890"/>
            </a:xfrm>
            <a:custGeom>
              <a:avLst/>
              <a:gdLst/>
              <a:ahLst/>
              <a:cxnLst/>
              <a:rect l="l" t="t" r="r" b="b"/>
              <a:pathLst>
                <a:path w="22885" h="83583" extrusionOk="0">
                  <a:moveTo>
                    <a:pt x="1" y="1"/>
                  </a:moveTo>
                  <a:lnTo>
                    <a:pt x="1" y="69938"/>
                  </a:lnTo>
                  <a:lnTo>
                    <a:pt x="22885" y="83582"/>
                  </a:lnTo>
                  <a:lnTo>
                    <a:pt x="22885" y="13347"/>
                  </a:lnTo>
                  <a:lnTo>
                    <a:pt x="1" y="1"/>
                  </a:lnTo>
                  <a:close/>
                </a:path>
              </a:pathLst>
            </a:custGeom>
            <a:solidFill>
              <a:srgbClr val="F3DBD9"/>
            </a:solidFill>
            <a:ln>
              <a:solidFill>
                <a:srgbClr val="D5837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1"/>
            <p:cNvSpPr/>
            <p:nvPr/>
          </p:nvSpPr>
          <p:spPr>
            <a:xfrm>
              <a:off x="6427335" y="1729145"/>
              <a:ext cx="636574" cy="2281013"/>
            </a:xfrm>
            <a:custGeom>
              <a:avLst/>
              <a:gdLst/>
              <a:ahLst/>
              <a:cxnLst/>
              <a:rect l="l" t="t" r="r" b="b"/>
              <a:pathLst>
                <a:path w="23492" h="84178" extrusionOk="0">
                  <a:moveTo>
                    <a:pt x="619" y="822"/>
                  </a:moveTo>
                  <a:lnTo>
                    <a:pt x="22884" y="13824"/>
                  </a:lnTo>
                  <a:lnTo>
                    <a:pt x="22884" y="83345"/>
                  </a:lnTo>
                  <a:lnTo>
                    <a:pt x="619" y="70069"/>
                  </a:lnTo>
                  <a:lnTo>
                    <a:pt x="619" y="822"/>
                  </a:lnTo>
                  <a:close/>
                  <a:moveTo>
                    <a:pt x="304" y="1"/>
                  </a:moveTo>
                  <a:cubicBezTo>
                    <a:pt x="253" y="1"/>
                    <a:pt x="203" y="13"/>
                    <a:pt x="155" y="37"/>
                  </a:cubicBezTo>
                  <a:cubicBezTo>
                    <a:pt x="60" y="96"/>
                    <a:pt x="0" y="191"/>
                    <a:pt x="12" y="299"/>
                  </a:cubicBezTo>
                  <a:lnTo>
                    <a:pt x="12" y="70236"/>
                  </a:lnTo>
                  <a:cubicBezTo>
                    <a:pt x="12" y="70343"/>
                    <a:pt x="60" y="70450"/>
                    <a:pt x="155" y="70498"/>
                  </a:cubicBezTo>
                  <a:lnTo>
                    <a:pt x="23039" y="84130"/>
                  </a:lnTo>
                  <a:cubicBezTo>
                    <a:pt x="23086" y="84166"/>
                    <a:pt x="23134" y="84178"/>
                    <a:pt x="23194" y="84178"/>
                  </a:cubicBezTo>
                  <a:cubicBezTo>
                    <a:pt x="23241" y="84178"/>
                    <a:pt x="23301" y="84154"/>
                    <a:pt x="23336" y="84130"/>
                  </a:cubicBezTo>
                  <a:cubicBezTo>
                    <a:pt x="23432" y="84071"/>
                    <a:pt x="23491" y="83976"/>
                    <a:pt x="23491" y="83868"/>
                  </a:cubicBezTo>
                  <a:lnTo>
                    <a:pt x="23491" y="13645"/>
                  </a:lnTo>
                  <a:cubicBezTo>
                    <a:pt x="23491" y="13538"/>
                    <a:pt x="23432" y="13443"/>
                    <a:pt x="23336" y="13384"/>
                  </a:cubicBezTo>
                  <a:lnTo>
                    <a:pt x="453" y="37"/>
                  </a:lnTo>
                  <a:cubicBezTo>
                    <a:pt x="405" y="13"/>
                    <a:pt x="354" y="1"/>
                    <a:pt x="304" y="1"/>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1"/>
            <p:cNvSpPr/>
            <p:nvPr/>
          </p:nvSpPr>
          <p:spPr>
            <a:xfrm>
              <a:off x="7055775" y="1739795"/>
              <a:ext cx="632754" cy="2261991"/>
            </a:xfrm>
            <a:custGeom>
              <a:avLst/>
              <a:gdLst/>
              <a:ahLst/>
              <a:cxnLst/>
              <a:rect l="l" t="t" r="r" b="b"/>
              <a:pathLst>
                <a:path w="23351" h="83476" extrusionOk="0">
                  <a:moveTo>
                    <a:pt x="23351" y="1"/>
                  </a:moveTo>
                  <a:cubicBezTo>
                    <a:pt x="23351" y="1"/>
                    <a:pt x="450" y="13082"/>
                    <a:pt x="7" y="13253"/>
                  </a:cubicBezTo>
                  <a:lnTo>
                    <a:pt x="7" y="13253"/>
                  </a:lnTo>
                  <a:cubicBezTo>
                    <a:pt x="6" y="13252"/>
                    <a:pt x="6" y="13251"/>
                    <a:pt x="5" y="13251"/>
                  </a:cubicBezTo>
                  <a:cubicBezTo>
                    <a:pt x="4" y="13251"/>
                    <a:pt x="3" y="13252"/>
                    <a:pt x="3" y="13252"/>
                  </a:cubicBezTo>
                  <a:cubicBezTo>
                    <a:pt x="1" y="13254"/>
                    <a:pt x="0" y="13255"/>
                    <a:pt x="2" y="13255"/>
                  </a:cubicBezTo>
                  <a:cubicBezTo>
                    <a:pt x="3" y="13255"/>
                    <a:pt x="4" y="13254"/>
                    <a:pt x="7" y="13253"/>
                  </a:cubicBezTo>
                  <a:lnTo>
                    <a:pt x="7" y="13253"/>
                  </a:lnTo>
                  <a:cubicBezTo>
                    <a:pt x="309" y="13677"/>
                    <a:pt x="3" y="83475"/>
                    <a:pt x="3" y="83475"/>
                  </a:cubicBezTo>
                  <a:lnTo>
                    <a:pt x="23351" y="69950"/>
                  </a:lnTo>
                  <a:lnTo>
                    <a:pt x="23351" y="1"/>
                  </a:lnTo>
                  <a:close/>
                </a:path>
              </a:pathLst>
            </a:custGeom>
            <a:solidFill>
              <a:srgbClr val="D5E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1"/>
            <p:cNvSpPr/>
            <p:nvPr/>
          </p:nvSpPr>
          <p:spPr>
            <a:xfrm>
              <a:off x="7047131" y="1731828"/>
              <a:ext cx="649473" cy="2278331"/>
            </a:xfrm>
            <a:custGeom>
              <a:avLst/>
              <a:gdLst/>
              <a:ahLst/>
              <a:cxnLst/>
              <a:rect l="l" t="t" r="r" b="b"/>
              <a:pathLst>
                <a:path w="23968" h="84079" extrusionOk="0">
                  <a:moveTo>
                    <a:pt x="23372" y="819"/>
                  </a:moveTo>
                  <a:lnTo>
                    <a:pt x="23372" y="70065"/>
                  </a:lnTo>
                  <a:lnTo>
                    <a:pt x="631" y="83246"/>
                  </a:lnTo>
                  <a:cubicBezTo>
                    <a:pt x="631" y="80198"/>
                    <a:pt x="703" y="64362"/>
                    <a:pt x="750" y="48706"/>
                  </a:cubicBezTo>
                  <a:cubicBezTo>
                    <a:pt x="762" y="38514"/>
                    <a:pt x="774" y="30394"/>
                    <a:pt x="762" y="24572"/>
                  </a:cubicBezTo>
                  <a:cubicBezTo>
                    <a:pt x="738" y="16940"/>
                    <a:pt x="726" y="14511"/>
                    <a:pt x="631" y="13701"/>
                  </a:cubicBezTo>
                  <a:cubicBezTo>
                    <a:pt x="1107" y="13475"/>
                    <a:pt x="2072" y="12927"/>
                    <a:pt x="4143" y="11772"/>
                  </a:cubicBezTo>
                  <a:cubicBezTo>
                    <a:pt x="6334" y="10534"/>
                    <a:pt x="9251" y="8867"/>
                    <a:pt x="12168" y="7212"/>
                  </a:cubicBezTo>
                  <a:cubicBezTo>
                    <a:pt x="17038" y="4438"/>
                    <a:pt x="21896" y="1664"/>
                    <a:pt x="23372" y="819"/>
                  </a:cubicBezTo>
                  <a:close/>
                  <a:moveTo>
                    <a:pt x="23668" y="0"/>
                  </a:moveTo>
                  <a:cubicBezTo>
                    <a:pt x="23616" y="0"/>
                    <a:pt x="23563" y="15"/>
                    <a:pt x="23515" y="45"/>
                  </a:cubicBezTo>
                  <a:cubicBezTo>
                    <a:pt x="15776" y="4474"/>
                    <a:pt x="1072" y="12856"/>
                    <a:pt x="238" y="13261"/>
                  </a:cubicBezTo>
                  <a:cubicBezTo>
                    <a:pt x="191" y="13273"/>
                    <a:pt x="143" y="13308"/>
                    <a:pt x="107" y="13344"/>
                  </a:cubicBezTo>
                  <a:cubicBezTo>
                    <a:pt x="24" y="13427"/>
                    <a:pt x="0" y="13558"/>
                    <a:pt x="48" y="13677"/>
                  </a:cubicBezTo>
                  <a:cubicBezTo>
                    <a:pt x="262" y="15618"/>
                    <a:pt x="131" y="60255"/>
                    <a:pt x="24" y="83769"/>
                  </a:cubicBezTo>
                  <a:cubicBezTo>
                    <a:pt x="24" y="83877"/>
                    <a:pt x="71" y="83984"/>
                    <a:pt x="167" y="84031"/>
                  </a:cubicBezTo>
                  <a:cubicBezTo>
                    <a:pt x="214" y="84067"/>
                    <a:pt x="262" y="84079"/>
                    <a:pt x="322" y="84079"/>
                  </a:cubicBezTo>
                  <a:cubicBezTo>
                    <a:pt x="369" y="84079"/>
                    <a:pt x="429" y="84067"/>
                    <a:pt x="464" y="84031"/>
                  </a:cubicBezTo>
                  <a:lnTo>
                    <a:pt x="23813" y="70518"/>
                  </a:lnTo>
                  <a:cubicBezTo>
                    <a:pt x="23908" y="70458"/>
                    <a:pt x="23967" y="70363"/>
                    <a:pt x="23967" y="70256"/>
                  </a:cubicBezTo>
                  <a:lnTo>
                    <a:pt x="23967" y="307"/>
                  </a:lnTo>
                  <a:cubicBezTo>
                    <a:pt x="23967" y="200"/>
                    <a:pt x="23908" y="92"/>
                    <a:pt x="23813" y="45"/>
                  </a:cubicBezTo>
                  <a:cubicBezTo>
                    <a:pt x="23771" y="15"/>
                    <a:pt x="23720" y="0"/>
                    <a:pt x="23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1"/>
            <p:cNvSpPr/>
            <p:nvPr/>
          </p:nvSpPr>
          <p:spPr>
            <a:xfrm>
              <a:off x="6435709" y="1367490"/>
              <a:ext cx="1252799" cy="731416"/>
            </a:xfrm>
            <a:custGeom>
              <a:avLst/>
              <a:gdLst/>
              <a:ahLst/>
              <a:cxnLst/>
              <a:rect l="l" t="t" r="r" b="b"/>
              <a:pathLst>
                <a:path w="46233" h="26992" extrusionOk="0">
                  <a:moveTo>
                    <a:pt x="22885" y="0"/>
                  </a:moveTo>
                  <a:lnTo>
                    <a:pt x="1" y="13645"/>
                  </a:lnTo>
                  <a:lnTo>
                    <a:pt x="22885" y="26991"/>
                  </a:lnTo>
                  <a:lnTo>
                    <a:pt x="46233" y="13740"/>
                  </a:lnTo>
                  <a:lnTo>
                    <a:pt x="22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a:off x="6426035" y="1359171"/>
              <a:ext cx="1272146" cy="747810"/>
            </a:xfrm>
            <a:custGeom>
              <a:avLst/>
              <a:gdLst/>
              <a:ahLst/>
              <a:cxnLst/>
              <a:rect l="l" t="t" r="r" b="b"/>
              <a:pathLst>
                <a:path w="46947" h="27597" extrusionOk="0">
                  <a:moveTo>
                    <a:pt x="23242" y="664"/>
                  </a:moveTo>
                  <a:lnTo>
                    <a:pt x="45982" y="14047"/>
                  </a:lnTo>
                  <a:lnTo>
                    <a:pt x="23242" y="26953"/>
                  </a:lnTo>
                  <a:lnTo>
                    <a:pt x="953" y="13952"/>
                  </a:lnTo>
                  <a:lnTo>
                    <a:pt x="23242" y="664"/>
                  </a:lnTo>
                  <a:close/>
                  <a:moveTo>
                    <a:pt x="23242" y="0"/>
                  </a:moveTo>
                  <a:cubicBezTo>
                    <a:pt x="23188" y="0"/>
                    <a:pt x="23134" y="15"/>
                    <a:pt x="23087" y="45"/>
                  </a:cubicBezTo>
                  <a:lnTo>
                    <a:pt x="203" y="13690"/>
                  </a:lnTo>
                  <a:cubicBezTo>
                    <a:pt x="1" y="13809"/>
                    <a:pt x="1" y="14094"/>
                    <a:pt x="203" y="14214"/>
                  </a:cubicBezTo>
                  <a:lnTo>
                    <a:pt x="23087" y="27560"/>
                  </a:lnTo>
                  <a:cubicBezTo>
                    <a:pt x="23134" y="27584"/>
                    <a:pt x="23182" y="27596"/>
                    <a:pt x="23242" y="27596"/>
                  </a:cubicBezTo>
                  <a:cubicBezTo>
                    <a:pt x="23289" y="27596"/>
                    <a:pt x="23349" y="27584"/>
                    <a:pt x="23396" y="27560"/>
                  </a:cubicBezTo>
                  <a:lnTo>
                    <a:pt x="46744" y="14309"/>
                  </a:lnTo>
                  <a:cubicBezTo>
                    <a:pt x="46947" y="14202"/>
                    <a:pt x="46947" y="13904"/>
                    <a:pt x="46744" y="13785"/>
                  </a:cubicBezTo>
                  <a:lnTo>
                    <a:pt x="23396" y="45"/>
                  </a:lnTo>
                  <a:cubicBezTo>
                    <a:pt x="23349" y="15"/>
                    <a:pt x="23295" y="0"/>
                    <a:pt x="23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a:off x="7060030" y="2900664"/>
              <a:ext cx="749815" cy="734965"/>
            </a:xfrm>
            <a:custGeom>
              <a:avLst/>
              <a:gdLst/>
              <a:ahLst/>
              <a:cxnLst/>
              <a:rect l="l" t="t" r="r" b="b"/>
              <a:pathLst>
                <a:path w="27671" h="27123" extrusionOk="0">
                  <a:moveTo>
                    <a:pt x="23229" y="0"/>
                  </a:moveTo>
                  <a:lnTo>
                    <a:pt x="0" y="13681"/>
                  </a:lnTo>
                  <a:lnTo>
                    <a:pt x="0" y="24480"/>
                  </a:lnTo>
                  <a:lnTo>
                    <a:pt x="4584" y="27123"/>
                  </a:lnTo>
                  <a:lnTo>
                    <a:pt x="27670" y="13597"/>
                  </a:lnTo>
                  <a:lnTo>
                    <a:pt x="27670" y="2715"/>
                  </a:lnTo>
                  <a:lnTo>
                    <a:pt x="23229" y="0"/>
                  </a:lnTo>
                  <a:close/>
                </a:path>
              </a:pathLst>
            </a:custGeom>
            <a:solidFill>
              <a:srgbClr val="D5E3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41"/>
            <p:cNvSpPr/>
            <p:nvPr/>
          </p:nvSpPr>
          <p:spPr>
            <a:xfrm>
              <a:off x="7305243" y="3417539"/>
              <a:ext cx="254256" cy="434292"/>
            </a:xfrm>
            <a:custGeom>
              <a:avLst/>
              <a:gdLst/>
              <a:ahLst/>
              <a:cxnLst/>
              <a:rect l="l" t="t" r="r" b="b"/>
              <a:pathLst>
                <a:path w="9383" h="16027" extrusionOk="0">
                  <a:moveTo>
                    <a:pt x="9382" y="0"/>
                  </a:moveTo>
                  <a:lnTo>
                    <a:pt x="0" y="5477"/>
                  </a:lnTo>
                  <a:lnTo>
                    <a:pt x="0" y="16026"/>
                  </a:lnTo>
                  <a:lnTo>
                    <a:pt x="9382" y="10787"/>
                  </a:lnTo>
                  <a:lnTo>
                    <a:pt x="9382" y="0"/>
                  </a:lnTo>
                  <a:close/>
                </a:path>
              </a:pathLst>
            </a:custGeom>
            <a:solidFill>
              <a:srgbClr val="F0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a:off x="7434286" y="3482142"/>
              <a:ext cx="16150" cy="299671"/>
            </a:xfrm>
            <a:custGeom>
              <a:avLst/>
              <a:gdLst/>
              <a:ahLst/>
              <a:cxnLst/>
              <a:rect l="l" t="t" r="r" b="b"/>
              <a:pathLst>
                <a:path w="596" h="11059" extrusionOk="0">
                  <a:moveTo>
                    <a:pt x="298" y="0"/>
                  </a:moveTo>
                  <a:cubicBezTo>
                    <a:pt x="149" y="0"/>
                    <a:pt x="1" y="99"/>
                    <a:pt x="1" y="295"/>
                  </a:cubicBezTo>
                  <a:lnTo>
                    <a:pt x="1" y="10761"/>
                  </a:lnTo>
                  <a:cubicBezTo>
                    <a:pt x="1" y="10915"/>
                    <a:pt x="132" y="11058"/>
                    <a:pt x="298" y="11058"/>
                  </a:cubicBezTo>
                  <a:cubicBezTo>
                    <a:pt x="465" y="11058"/>
                    <a:pt x="596" y="10927"/>
                    <a:pt x="596" y="10749"/>
                  </a:cubicBezTo>
                  <a:lnTo>
                    <a:pt x="596" y="295"/>
                  </a:lnTo>
                  <a:cubicBezTo>
                    <a:pt x="596" y="99"/>
                    <a:pt x="447" y="0"/>
                    <a:pt x="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a:off x="7297168" y="3409464"/>
              <a:ext cx="270704" cy="450740"/>
            </a:xfrm>
            <a:custGeom>
              <a:avLst/>
              <a:gdLst/>
              <a:ahLst/>
              <a:cxnLst/>
              <a:rect l="l" t="t" r="r" b="b"/>
              <a:pathLst>
                <a:path w="9990" h="16634" extrusionOk="0">
                  <a:moveTo>
                    <a:pt x="9394" y="822"/>
                  </a:moveTo>
                  <a:lnTo>
                    <a:pt x="9394" y="10907"/>
                  </a:lnTo>
                  <a:lnTo>
                    <a:pt x="608" y="15812"/>
                  </a:lnTo>
                  <a:lnTo>
                    <a:pt x="608" y="5954"/>
                  </a:lnTo>
                  <a:lnTo>
                    <a:pt x="9394" y="822"/>
                  </a:lnTo>
                  <a:close/>
                  <a:moveTo>
                    <a:pt x="9686" y="1"/>
                  </a:moveTo>
                  <a:cubicBezTo>
                    <a:pt x="9636" y="1"/>
                    <a:pt x="9585" y="12"/>
                    <a:pt x="9537" y="36"/>
                  </a:cubicBezTo>
                  <a:lnTo>
                    <a:pt x="155" y="5513"/>
                  </a:lnTo>
                  <a:cubicBezTo>
                    <a:pt x="60" y="5573"/>
                    <a:pt x="0" y="5668"/>
                    <a:pt x="0" y="5775"/>
                  </a:cubicBezTo>
                  <a:lnTo>
                    <a:pt x="0" y="16324"/>
                  </a:lnTo>
                  <a:cubicBezTo>
                    <a:pt x="0" y="16431"/>
                    <a:pt x="60" y="16538"/>
                    <a:pt x="155" y="16586"/>
                  </a:cubicBezTo>
                  <a:cubicBezTo>
                    <a:pt x="203" y="16610"/>
                    <a:pt x="250" y="16634"/>
                    <a:pt x="298" y="16634"/>
                  </a:cubicBezTo>
                  <a:cubicBezTo>
                    <a:pt x="358" y="16634"/>
                    <a:pt x="405" y="16622"/>
                    <a:pt x="453" y="16586"/>
                  </a:cubicBezTo>
                  <a:lnTo>
                    <a:pt x="9835" y="11347"/>
                  </a:lnTo>
                  <a:cubicBezTo>
                    <a:pt x="9930" y="11288"/>
                    <a:pt x="9990" y="11192"/>
                    <a:pt x="9978" y="11085"/>
                  </a:cubicBezTo>
                  <a:lnTo>
                    <a:pt x="9978" y="298"/>
                  </a:lnTo>
                  <a:cubicBezTo>
                    <a:pt x="9990" y="191"/>
                    <a:pt x="9930" y="96"/>
                    <a:pt x="9835" y="36"/>
                  </a:cubicBezTo>
                  <a:cubicBezTo>
                    <a:pt x="9787" y="12"/>
                    <a:pt x="9737" y="1"/>
                    <a:pt x="9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a:off x="6471208" y="2922993"/>
              <a:ext cx="234258" cy="293222"/>
            </a:xfrm>
            <a:custGeom>
              <a:avLst/>
              <a:gdLst/>
              <a:ahLst/>
              <a:cxnLst/>
              <a:rect l="l" t="t" r="r" b="b"/>
              <a:pathLst>
                <a:path w="8645" h="10821" extrusionOk="0">
                  <a:moveTo>
                    <a:pt x="298" y="1"/>
                  </a:moveTo>
                  <a:cubicBezTo>
                    <a:pt x="244" y="1"/>
                    <a:pt x="191" y="16"/>
                    <a:pt x="143" y="46"/>
                  </a:cubicBezTo>
                  <a:cubicBezTo>
                    <a:pt x="48" y="93"/>
                    <a:pt x="0" y="200"/>
                    <a:pt x="0" y="308"/>
                  </a:cubicBezTo>
                  <a:lnTo>
                    <a:pt x="96" y="5927"/>
                  </a:lnTo>
                  <a:cubicBezTo>
                    <a:pt x="96" y="6034"/>
                    <a:pt x="155" y="6130"/>
                    <a:pt x="250" y="6189"/>
                  </a:cubicBezTo>
                  <a:lnTo>
                    <a:pt x="8192" y="10785"/>
                  </a:lnTo>
                  <a:cubicBezTo>
                    <a:pt x="8240" y="10809"/>
                    <a:pt x="8287" y="10821"/>
                    <a:pt x="8347" y="10821"/>
                  </a:cubicBezTo>
                  <a:cubicBezTo>
                    <a:pt x="8394" y="10821"/>
                    <a:pt x="8442" y="10809"/>
                    <a:pt x="8490" y="10785"/>
                  </a:cubicBezTo>
                  <a:cubicBezTo>
                    <a:pt x="8585" y="10726"/>
                    <a:pt x="8644" y="10630"/>
                    <a:pt x="8644" y="10523"/>
                  </a:cubicBezTo>
                  <a:lnTo>
                    <a:pt x="8644" y="4975"/>
                  </a:lnTo>
                  <a:cubicBezTo>
                    <a:pt x="8644" y="4868"/>
                    <a:pt x="8585" y="4760"/>
                    <a:pt x="8490" y="4713"/>
                  </a:cubicBezTo>
                  <a:lnTo>
                    <a:pt x="453" y="46"/>
                  </a:lnTo>
                  <a:cubicBezTo>
                    <a:pt x="405" y="16"/>
                    <a:pt x="352"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1"/>
            <p:cNvSpPr/>
            <p:nvPr/>
          </p:nvSpPr>
          <p:spPr>
            <a:xfrm>
              <a:off x="6470964" y="3150701"/>
              <a:ext cx="234502" cy="293303"/>
            </a:xfrm>
            <a:custGeom>
              <a:avLst/>
              <a:gdLst/>
              <a:ahLst/>
              <a:cxnLst/>
              <a:rect l="l" t="t" r="r" b="b"/>
              <a:pathLst>
                <a:path w="8654" h="10824" extrusionOk="0">
                  <a:moveTo>
                    <a:pt x="303" y="1"/>
                  </a:moveTo>
                  <a:cubicBezTo>
                    <a:pt x="145" y="1"/>
                    <a:pt x="0" y="132"/>
                    <a:pt x="9" y="310"/>
                  </a:cubicBezTo>
                  <a:lnTo>
                    <a:pt x="105" y="5930"/>
                  </a:lnTo>
                  <a:cubicBezTo>
                    <a:pt x="105" y="6037"/>
                    <a:pt x="164" y="6144"/>
                    <a:pt x="259" y="6192"/>
                  </a:cubicBezTo>
                  <a:lnTo>
                    <a:pt x="8201" y="10788"/>
                  </a:lnTo>
                  <a:cubicBezTo>
                    <a:pt x="8249" y="10812"/>
                    <a:pt x="8296" y="10824"/>
                    <a:pt x="8356" y="10824"/>
                  </a:cubicBezTo>
                  <a:cubicBezTo>
                    <a:pt x="8403" y="10824"/>
                    <a:pt x="8451" y="10812"/>
                    <a:pt x="8499" y="10788"/>
                  </a:cubicBezTo>
                  <a:cubicBezTo>
                    <a:pt x="8594" y="10728"/>
                    <a:pt x="8653" y="10633"/>
                    <a:pt x="8653" y="10526"/>
                  </a:cubicBezTo>
                  <a:lnTo>
                    <a:pt x="8653" y="4978"/>
                  </a:lnTo>
                  <a:cubicBezTo>
                    <a:pt x="8653" y="4870"/>
                    <a:pt x="8594" y="4775"/>
                    <a:pt x="8499" y="4716"/>
                  </a:cubicBezTo>
                  <a:lnTo>
                    <a:pt x="462" y="48"/>
                  </a:lnTo>
                  <a:cubicBezTo>
                    <a:pt x="411" y="15"/>
                    <a:pt x="356"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1"/>
            <p:cNvSpPr/>
            <p:nvPr/>
          </p:nvSpPr>
          <p:spPr>
            <a:xfrm>
              <a:off x="6470964" y="3365917"/>
              <a:ext cx="234502" cy="293276"/>
            </a:xfrm>
            <a:custGeom>
              <a:avLst/>
              <a:gdLst/>
              <a:ahLst/>
              <a:cxnLst/>
              <a:rect l="l" t="t" r="r" b="b"/>
              <a:pathLst>
                <a:path w="8654" h="10823" extrusionOk="0">
                  <a:moveTo>
                    <a:pt x="303" y="0"/>
                  </a:moveTo>
                  <a:cubicBezTo>
                    <a:pt x="145" y="0"/>
                    <a:pt x="0" y="132"/>
                    <a:pt x="9" y="310"/>
                  </a:cubicBezTo>
                  <a:lnTo>
                    <a:pt x="105" y="5941"/>
                  </a:lnTo>
                  <a:cubicBezTo>
                    <a:pt x="105" y="6037"/>
                    <a:pt x="164" y="6144"/>
                    <a:pt x="259" y="6191"/>
                  </a:cubicBezTo>
                  <a:lnTo>
                    <a:pt x="8201" y="10787"/>
                  </a:lnTo>
                  <a:cubicBezTo>
                    <a:pt x="8249" y="10811"/>
                    <a:pt x="8296" y="10823"/>
                    <a:pt x="8356" y="10823"/>
                  </a:cubicBezTo>
                  <a:cubicBezTo>
                    <a:pt x="8403" y="10823"/>
                    <a:pt x="8451" y="10811"/>
                    <a:pt x="8499" y="10787"/>
                  </a:cubicBezTo>
                  <a:cubicBezTo>
                    <a:pt x="8594" y="10728"/>
                    <a:pt x="8653" y="10633"/>
                    <a:pt x="8653" y="10525"/>
                  </a:cubicBezTo>
                  <a:lnTo>
                    <a:pt x="8653" y="4977"/>
                  </a:lnTo>
                  <a:cubicBezTo>
                    <a:pt x="8653" y="4870"/>
                    <a:pt x="8594" y="4775"/>
                    <a:pt x="8499" y="4715"/>
                  </a:cubicBezTo>
                  <a:lnTo>
                    <a:pt x="462" y="48"/>
                  </a:lnTo>
                  <a:cubicBezTo>
                    <a:pt x="411" y="15"/>
                    <a:pt x="356"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1"/>
            <p:cNvSpPr/>
            <p:nvPr/>
          </p:nvSpPr>
          <p:spPr>
            <a:xfrm>
              <a:off x="6470964" y="2190035"/>
              <a:ext cx="234502" cy="293466"/>
            </a:xfrm>
            <a:custGeom>
              <a:avLst/>
              <a:gdLst/>
              <a:ahLst/>
              <a:cxnLst/>
              <a:rect l="l" t="t" r="r" b="b"/>
              <a:pathLst>
                <a:path w="8654" h="10830" extrusionOk="0">
                  <a:moveTo>
                    <a:pt x="307" y="0"/>
                  </a:moveTo>
                  <a:cubicBezTo>
                    <a:pt x="147" y="0"/>
                    <a:pt x="0" y="128"/>
                    <a:pt x="9" y="317"/>
                  </a:cubicBezTo>
                  <a:lnTo>
                    <a:pt x="105" y="5936"/>
                  </a:lnTo>
                  <a:cubicBezTo>
                    <a:pt x="105" y="6043"/>
                    <a:pt x="164" y="6139"/>
                    <a:pt x="259" y="6186"/>
                  </a:cubicBezTo>
                  <a:lnTo>
                    <a:pt x="8201" y="10782"/>
                  </a:lnTo>
                  <a:cubicBezTo>
                    <a:pt x="8249" y="10806"/>
                    <a:pt x="8296" y="10830"/>
                    <a:pt x="8356" y="10830"/>
                  </a:cubicBezTo>
                  <a:cubicBezTo>
                    <a:pt x="8403" y="10830"/>
                    <a:pt x="8451" y="10806"/>
                    <a:pt x="8499" y="10782"/>
                  </a:cubicBezTo>
                  <a:cubicBezTo>
                    <a:pt x="8594" y="10734"/>
                    <a:pt x="8653" y="10627"/>
                    <a:pt x="8653" y="10520"/>
                  </a:cubicBezTo>
                  <a:lnTo>
                    <a:pt x="8653" y="4972"/>
                  </a:lnTo>
                  <a:cubicBezTo>
                    <a:pt x="8653" y="4865"/>
                    <a:pt x="8594" y="4769"/>
                    <a:pt x="8499" y="4710"/>
                  </a:cubicBezTo>
                  <a:lnTo>
                    <a:pt x="462" y="43"/>
                  </a:lnTo>
                  <a:cubicBezTo>
                    <a:pt x="412" y="14"/>
                    <a:pt x="359"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1"/>
            <p:cNvSpPr/>
            <p:nvPr/>
          </p:nvSpPr>
          <p:spPr>
            <a:xfrm>
              <a:off x="6471208" y="2417987"/>
              <a:ext cx="234258" cy="293303"/>
            </a:xfrm>
            <a:custGeom>
              <a:avLst/>
              <a:gdLst/>
              <a:ahLst/>
              <a:cxnLst/>
              <a:rect l="l" t="t" r="r" b="b"/>
              <a:pathLst>
                <a:path w="8645" h="10824" extrusionOk="0">
                  <a:moveTo>
                    <a:pt x="298" y="1"/>
                  </a:moveTo>
                  <a:cubicBezTo>
                    <a:pt x="244" y="1"/>
                    <a:pt x="191" y="13"/>
                    <a:pt x="143" y="36"/>
                  </a:cubicBezTo>
                  <a:cubicBezTo>
                    <a:pt x="48" y="96"/>
                    <a:pt x="0" y="191"/>
                    <a:pt x="0" y="298"/>
                  </a:cubicBezTo>
                  <a:lnTo>
                    <a:pt x="96" y="5930"/>
                  </a:lnTo>
                  <a:cubicBezTo>
                    <a:pt x="96" y="6037"/>
                    <a:pt x="155" y="6132"/>
                    <a:pt x="250" y="6180"/>
                  </a:cubicBezTo>
                  <a:lnTo>
                    <a:pt x="8192" y="10776"/>
                  </a:lnTo>
                  <a:cubicBezTo>
                    <a:pt x="8240" y="10812"/>
                    <a:pt x="8287" y="10824"/>
                    <a:pt x="8347" y="10824"/>
                  </a:cubicBezTo>
                  <a:cubicBezTo>
                    <a:pt x="8394" y="10824"/>
                    <a:pt x="8442" y="10812"/>
                    <a:pt x="8490" y="10776"/>
                  </a:cubicBezTo>
                  <a:cubicBezTo>
                    <a:pt x="8585" y="10728"/>
                    <a:pt x="8644" y="10621"/>
                    <a:pt x="8644" y="10514"/>
                  </a:cubicBezTo>
                  <a:lnTo>
                    <a:pt x="8644" y="4966"/>
                  </a:lnTo>
                  <a:cubicBezTo>
                    <a:pt x="8644" y="4858"/>
                    <a:pt x="8585" y="4763"/>
                    <a:pt x="8490" y="4716"/>
                  </a:cubicBezTo>
                  <a:lnTo>
                    <a:pt x="453" y="36"/>
                  </a:lnTo>
                  <a:cubicBezTo>
                    <a:pt x="405" y="13"/>
                    <a:pt x="352"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1"/>
            <p:cNvSpPr/>
            <p:nvPr/>
          </p:nvSpPr>
          <p:spPr>
            <a:xfrm>
              <a:off x="6470964" y="2633040"/>
              <a:ext cx="234502" cy="293439"/>
            </a:xfrm>
            <a:custGeom>
              <a:avLst/>
              <a:gdLst/>
              <a:ahLst/>
              <a:cxnLst/>
              <a:rect l="l" t="t" r="r" b="b"/>
              <a:pathLst>
                <a:path w="8654" h="10829" extrusionOk="0">
                  <a:moveTo>
                    <a:pt x="312" y="1"/>
                  </a:moveTo>
                  <a:cubicBezTo>
                    <a:pt x="151" y="1"/>
                    <a:pt x="0" y="134"/>
                    <a:pt x="9" y="316"/>
                  </a:cubicBezTo>
                  <a:lnTo>
                    <a:pt x="105" y="5936"/>
                  </a:lnTo>
                  <a:cubicBezTo>
                    <a:pt x="105" y="6043"/>
                    <a:pt x="164" y="6138"/>
                    <a:pt x="259" y="6186"/>
                  </a:cubicBezTo>
                  <a:lnTo>
                    <a:pt x="8201" y="10781"/>
                  </a:lnTo>
                  <a:cubicBezTo>
                    <a:pt x="8249" y="10817"/>
                    <a:pt x="8296" y="10829"/>
                    <a:pt x="8356" y="10829"/>
                  </a:cubicBezTo>
                  <a:cubicBezTo>
                    <a:pt x="8510" y="10829"/>
                    <a:pt x="8653" y="10698"/>
                    <a:pt x="8653" y="10531"/>
                  </a:cubicBezTo>
                  <a:lnTo>
                    <a:pt x="8653" y="4971"/>
                  </a:lnTo>
                  <a:cubicBezTo>
                    <a:pt x="8641" y="4864"/>
                    <a:pt x="8594" y="4769"/>
                    <a:pt x="8499" y="4721"/>
                  </a:cubicBezTo>
                  <a:lnTo>
                    <a:pt x="462" y="42"/>
                  </a:lnTo>
                  <a:cubicBezTo>
                    <a:pt x="414" y="14"/>
                    <a:pt x="363"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1"/>
            <p:cNvSpPr/>
            <p:nvPr/>
          </p:nvSpPr>
          <p:spPr>
            <a:xfrm>
              <a:off x="6735770" y="3080381"/>
              <a:ext cx="252657" cy="734315"/>
            </a:xfrm>
            <a:custGeom>
              <a:avLst/>
              <a:gdLst/>
              <a:ahLst/>
              <a:cxnLst/>
              <a:rect l="l" t="t" r="r" b="b"/>
              <a:pathLst>
                <a:path w="9324" h="27099" extrusionOk="0">
                  <a:moveTo>
                    <a:pt x="1" y="0"/>
                  </a:moveTo>
                  <a:lnTo>
                    <a:pt x="1" y="21801"/>
                  </a:lnTo>
                  <a:lnTo>
                    <a:pt x="9323" y="27099"/>
                  </a:lnTo>
                  <a:lnTo>
                    <a:pt x="9323" y="560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1"/>
            <p:cNvSpPr/>
            <p:nvPr/>
          </p:nvSpPr>
          <p:spPr>
            <a:xfrm>
              <a:off x="6726746" y="3072116"/>
              <a:ext cx="270054" cy="750655"/>
            </a:xfrm>
            <a:custGeom>
              <a:avLst/>
              <a:gdLst/>
              <a:ahLst/>
              <a:cxnLst/>
              <a:rect l="l" t="t" r="r" b="b"/>
              <a:pathLst>
                <a:path w="9966" h="27702" extrusionOk="0">
                  <a:moveTo>
                    <a:pt x="631" y="841"/>
                  </a:moveTo>
                  <a:lnTo>
                    <a:pt x="4691" y="3282"/>
                  </a:lnTo>
                  <a:lnTo>
                    <a:pt x="4691" y="8056"/>
                  </a:lnTo>
                  <a:lnTo>
                    <a:pt x="631" y="5675"/>
                  </a:lnTo>
                  <a:lnTo>
                    <a:pt x="631" y="841"/>
                  </a:lnTo>
                  <a:close/>
                  <a:moveTo>
                    <a:pt x="5298" y="3651"/>
                  </a:moveTo>
                  <a:lnTo>
                    <a:pt x="9358" y="6092"/>
                  </a:lnTo>
                  <a:lnTo>
                    <a:pt x="9358" y="10795"/>
                  </a:lnTo>
                  <a:lnTo>
                    <a:pt x="5298" y="8413"/>
                  </a:lnTo>
                  <a:lnTo>
                    <a:pt x="5298" y="3651"/>
                  </a:lnTo>
                  <a:close/>
                  <a:moveTo>
                    <a:pt x="631" y="6366"/>
                  </a:moveTo>
                  <a:lnTo>
                    <a:pt x="4691" y="8747"/>
                  </a:lnTo>
                  <a:lnTo>
                    <a:pt x="4691" y="13664"/>
                  </a:lnTo>
                  <a:lnTo>
                    <a:pt x="631" y="11283"/>
                  </a:lnTo>
                  <a:lnTo>
                    <a:pt x="631" y="6366"/>
                  </a:lnTo>
                  <a:close/>
                  <a:moveTo>
                    <a:pt x="5298" y="9104"/>
                  </a:moveTo>
                  <a:lnTo>
                    <a:pt x="9358" y="11485"/>
                  </a:lnTo>
                  <a:lnTo>
                    <a:pt x="9358" y="16391"/>
                  </a:lnTo>
                  <a:lnTo>
                    <a:pt x="5298" y="14009"/>
                  </a:lnTo>
                  <a:lnTo>
                    <a:pt x="5298" y="9104"/>
                  </a:lnTo>
                  <a:close/>
                  <a:moveTo>
                    <a:pt x="631" y="11985"/>
                  </a:moveTo>
                  <a:lnTo>
                    <a:pt x="4691" y="14366"/>
                  </a:lnTo>
                  <a:lnTo>
                    <a:pt x="4691" y="18808"/>
                  </a:lnTo>
                  <a:lnTo>
                    <a:pt x="631" y="16426"/>
                  </a:lnTo>
                  <a:lnTo>
                    <a:pt x="631" y="11985"/>
                  </a:lnTo>
                  <a:close/>
                  <a:moveTo>
                    <a:pt x="5298" y="14724"/>
                  </a:moveTo>
                  <a:lnTo>
                    <a:pt x="9358" y="17105"/>
                  </a:lnTo>
                  <a:lnTo>
                    <a:pt x="9358" y="21546"/>
                  </a:lnTo>
                  <a:lnTo>
                    <a:pt x="5298" y="19165"/>
                  </a:lnTo>
                  <a:lnTo>
                    <a:pt x="5298" y="14724"/>
                  </a:lnTo>
                  <a:close/>
                  <a:moveTo>
                    <a:pt x="631" y="17117"/>
                  </a:moveTo>
                  <a:lnTo>
                    <a:pt x="4691" y="19498"/>
                  </a:lnTo>
                  <a:lnTo>
                    <a:pt x="4691" y="24237"/>
                  </a:lnTo>
                  <a:lnTo>
                    <a:pt x="631" y="21939"/>
                  </a:lnTo>
                  <a:lnTo>
                    <a:pt x="631" y="17117"/>
                  </a:lnTo>
                  <a:close/>
                  <a:moveTo>
                    <a:pt x="5298" y="19855"/>
                  </a:moveTo>
                  <a:lnTo>
                    <a:pt x="9358" y="22236"/>
                  </a:lnTo>
                  <a:lnTo>
                    <a:pt x="9358" y="26880"/>
                  </a:lnTo>
                  <a:lnTo>
                    <a:pt x="5298" y="24582"/>
                  </a:lnTo>
                  <a:lnTo>
                    <a:pt x="5298" y="19855"/>
                  </a:lnTo>
                  <a:close/>
                  <a:moveTo>
                    <a:pt x="332" y="1"/>
                  </a:moveTo>
                  <a:cubicBezTo>
                    <a:pt x="173" y="1"/>
                    <a:pt x="24" y="126"/>
                    <a:pt x="24" y="305"/>
                  </a:cubicBezTo>
                  <a:lnTo>
                    <a:pt x="24" y="5746"/>
                  </a:lnTo>
                  <a:cubicBezTo>
                    <a:pt x="0" y="5806"/>
                    <a:pt x="0" y="5865"/>
                    <a:pt x="24" y="5925"/>
                  </a:cubicBezTo>
                  <a:lnTo>
                    <a:pt x="24" y="11354"/>
                  </a:lnTo>
                  <a:cubicBezTo>
                    <a:pt x="0" y="11414"/>
                    <a:pt x="0" y="11473"/>
                    <a:pt x="24" y="11533"/>
                  </a:cubicBezTo>
                  <a:lnTo>
                    <a:pt x="24" y="16486"/>
                  </a:lnTo>
                  <a:cubicBezTo>
                    <a:pt x="0" y="16545"/>
                    <a:pt x="0" y="16617"/>
                    <a:pt x="24" y="16676"/>
                  </a:cubicBezTo>
                  <a:lnTo>
                    <a:pt x="24" y="22106"/>
                  </a:lnTo>
                  <a:cubicBezTo>
                    <a:pt x="24" y="22213"/>
                    <a:pt x="83" y="22308"/>
                    <a:pt x="179" y="22367"/>
                  </a:cubicBezTo>
                  <a:lnTo>
                    <a:pt x="4739" y="24963"/>
                  </a:lnTo>
                  <a:cubicBezTo>
                    <a:pt x="4798" y="25034"/>
                    <a:pt x="4882" y="25082"/>
                    <a:pt x="4965" y="25094"/>
                  </a:cubicBezTo>
                  <a:lnTo>
                    <a:pt x="9501" y="27666"/>
                  </a:lnTo>
                  <a:cubicBezTo>
                    <a:pt x="9549" y="27690"/>
                    <a:pt x="9597" y="27701"/>
                    <a:pt x="9644" y="27701"/>
                  </a:cubicBezTo>
                  <a:cubicBezTo>
                    <a:pt x="9704" y="27701"/>
                    <a:pt x="9751" y="27690"/>
                    <a:pt x="9799" y="27666"/>
                  </a:cubicBezTo>
                  <a:cubicBezTo>
                    <a:pt x="9894" y="27606"/>
                    <a:pt x="9942" y="27511"/>
                    <a:pt x="9942" y="27404"/>
                  </a:cubicBezTo>
                  <a:lnTo>
                    <a:pt x="9942" y="22129"/>
                  </a:lnTo>
                  <a:cubicBezTo>
                    <a:pt x="9954" y="22082"/>
                    <a:pt x="9954" y="22034"/>
                    <a:pt x="9942" y="21998"/>
                  </a:cubicBezTo>
                  <a:lnTo>
                    <a:pt x="9942" y="16986"/>
                  </a:lnTo>
                  <a:cubicBezTo>
                    <a:pt x="9954" y="16950"/>
                    <a:pt x="9966" y="16903"/>
                    <a:pt x="9954" y="16855"/>
                  </a:cubicBezTo>
                  <a:lnTo>
                    <a:pt x="9954" y="11378"/>
                  </a:lnTo>
                  <a:cubicBezTo>
                    <a:pt x="9966" y="11342"/>
                    <a:pt x="9966" y="11295"/>
                    <a:pt x="9954" y="11259"/>
                  </a:cubicBezTo>
                  <a:lnTo>
                    <a:pt x="9954" y="5913"/>
                  </a:lnTo>
                  <a:cubicBezTo>
                    <a:pt x="9954" y="5806"/>
                    <a:pt x="9906" y="5711"/>
                    <a:pt x="9811" y="5651"/>
                  </a:cubicBezTo>
                  <a:lnTo>
                    <a:pt x="488" y="43"/>
                  </a:lnTo>
                  <a:cubicBezTo>
                    <a:pt x="438" y="14"/>
                    <a:pt x="385"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1"/>
            <p:cNvSpPr/>
            <p:nvPr/>
          </p:nvSpPr>
          <p:spPr>
            <a:xfrm>
              <a:off x="6735770" y="2347667"/>
              <a:ext cx="252657" cy="733990"/>
            </a:xfrm>
            <a:custGeom>
              <a:avLst/>
              <a:gdLst/>
              <a:ahLst/>
              <a:cxnLst/>
              <a:rect l="l" t="t" r="r" b="b"/>
              <a:pathLst>
                <a:path w="9324" h="27087" extrusionOk="0">
                  <a:moveTo>
                    <a:pt x="1" y="0"/>
                  </a:moveTo>
                  <a:lnTo>
                    <a:pt x="1" y="21800"/>
                  </a:lnTo>
                  <a:lnTo>
                    <a:pt x="9323" y="27087"/>
                  </a:lnTo>
                  <a:lnTo>
                    <a:pt x="9323" y="559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1"/>
            <p:cNvSpPr/>
            <p:nvPr/>
          </p:nvSpPr>
          <p:spPr>
            <a:xfrm>
              <a:off x="6726746" y="2339266"/>
              <a:ext cx="270054" cy="750465"/>
            </a:xfrm>
            <a:custGeom>
              <a:avLst/>
              <a:gdLst/>
              <a:ahLst/>
              <a:cxnLst/>
              <a:rect l="l" t="t" r="r" b="b"/>
              <a:pathLst>
                <a:path w="9966" h="27695" extrusionOk="0">
                  <a:moveTo>
                    <a:pt x="631" y="846"/>
                  </a:moveTo>
                  <a:lnTo>
                    <a:pt x="4691" y="3275"/>
                  </a:lnTo>
                  <a:lnTo>
                    <a:pt x="4691" y="8049"/>
                  </a:lnTo>
                  <a:lnTo>
                    <a:pt x="631" y="5668"/>
                  </a:lnTo>
                  <a:lnTo>
                    <a:pt x="631" y="846"/>
                  </a:lnTo>
                  <a:close/>
                  <a:moveTo>
                    <a:pt x="5298" y="3644"/>
                  </a:moveTo>
                  <a:lnTo>
                    <a:pt x="9358" y="6085"/>
                  </a:lnTo>
                  <a:lnTo>
                    <a:pt x="9358" y="10788"/>
                  </a:lnTo>
                  <a:lnTo>
                    <a:pt x="5298" y="8406"/>
                  </a:lnTo>
                  <a:lnTo>
                    <a:pt x="5298" y="3644"/>
                  </a:lnTo>
                  <a:close/>
                  <a:moveTo>
                    <a:pt x="631" y="6359"/>
                  </a:moveTo>
                  <a:lnTo>
                    <a:pt x="4691" y="8740"/>
                  </a:lnTo>
                  <a:lnTo>
                    <a:pt x="4691" y="13657"/>
                  </a:lnTo>
                  <a:lnTo>
                    <a:pt x="631" y="11276"/>
                  </a:lnTo>
                  <a:lnTo>
                    <a:pt x="631" y="6359"/>
                  </a:lnTo>
                  <a:close/>
                  <a:moveTo>
                    <a:pt x="5298" y="9121"/>
                  </a:moveTo>
                  <a:lnTo>
                    <a:pt x="9358" y="11502"/>
                  </a:lnTo>
                  <a:lnTo>
                    <a:pt x="9358" y="16384"/>
                  </a:lnTo>
                  <a:lnTo>
                    <a:pt x="5298" y="14002"/>
                  </a:lnTo>
                  <a:lnTo>
                    <a:pt x="5298" y="9121"/>
                  </a:lnTo>
                  <a:close/>
                  <a:moveTo>
                    <a:pt x="631" y="11966"/>
                  </a:moveTo>
                  <a:lnTo>
                    <a:pt x="4691" y="14348"/>
                  </a:lnTo>
                  <a:lnTo>
                    <a:pt x="4691" y="18789"/>
                  </a:lnTo>
                  <a:lnTo>
                    <a:pt x="631" y="16407"/>
                  </a:lnTo>
                  <a:lnTo>
                    <a:pt x="631" y="11966"/>
                  </a:lnTo>
                  <a:close/>
                  <a:moveTo>
                    <a:pt x="5298" y="14705"/>
                  </a:moveTo>
                  <a:lnTo>
                    <a:pt x="9358" y="17086"/>
                  </a:lnTo>
                  <a:lnTo>
                    <a:pt x="9358" y="21527"/>
                  </a:lnTo>
                  <a:lnTo>
                    <a:pt x="5298" y="19146"/>
                  </a:lnTo>
                  <a:lnTo>
                    <a:pt x="5298" y="14705"/>
                  </a:lnTo>
                  <a:close/>
                  <a:moveTo>
                    <a:pt x="631" y="17110"/>
                  </a:moveTo>
                  <a:lnTo>
                    <a:pt x="4691" y="19491"/>
                  </a:lnTo>
                  <a:lnTo>
                    <a:pt x="4691" y="24230"/>
                  </a:lnTo>
                  <a:lnTo>
                    <a:pt x="631" y="21932"/>
                  </a:lnTo>
                  <a:lnTo>
                    <a:pt x="631" y="17110"/>
                  </a:lnTo>
                  <a:close/>
                  <a:moveTo>
                    <a:pt x="5298" y="19848"/>
                  </a:moveTo>
                  <a:lnTo>
                    <a:pt x="9358" y="22230"/>
                  </a:lnTo>
                  <a:lnTo>
                    <a:pt x="9358" y="26885"/>
                  </a:lnTo>
                  <a:lnTo>
                    <a:pt x="5298" y="24575"/>
                  </a:lnTo>
                  <a:lnTo>
                    <a:pt x="5298" y="19848"/>
                  </a:lnTo>
                  <a:close/>
                  <a:moveTo>
                    <a:pt x="328" y="0"/>
                  </a:moveTo>
                  <a:cubicBezTo>
                    <a:pt x="166" y="0"/>
                    <a:pt x="15" y="132"/>
                    <a:pt x="24" y="310"/>
                  </a:cubicBezTo>
                  <a:lnTo>
                    <a:pt x="24" y="5751"/>
                  </a:lnTo>
                  <a:cubicBezTo>
                    <a:pt x="0" y="5799"/>
                    <a:pt x="0" y="5870"/>
                    <a:pt x="24" y="5930"/>
                  </a:cubicBezTo>
                  <a:lnTo>
                    <a:pt x="24" y="11347"/>
                  </a:lnTo>
                  <a:cubicBezTo>
                    <a:pt x="0" y="11407"/>
                    <a:pt x="0" y="11466"/>
                    <a:pt x="24" y="11526"/>
                  </a:cubicBezTo>
                  <a:lnTo>
                    <a:pt x="24" y="16491"/>
                  </a:lnTo>
                  <a:cubicBezTo>
                    <a:pt x="0" y="16538"/>
                    <a:pt x="0" y="16610"/>
                    <a:pt x="24" y="16669"/>
                  </a:cubicBezTo>
                  <a:lnTo>
                    <a:pt x="24" y="22099"/>
                  </a:lnTo>
                  <a:cubicBezTo>
                    <a:pt x="24" y="22206"/>
                    <a:pt x="83" y="22313"/>
                    <a:pt x="179" y="22361"/>
                  </a:cubicBezTo>
                  <a:lnTo>
                    <a:pt x="4739" y="24956"/>
                  </a:lnTo>
                  <a:cubicBezTo>
                    <a:pt x="4798" y="25028"/>
                    <a:pt x="4882" y="25075"/>
                    <a:pt x="4965" y="25087"/>
                  </a:cubicBezTo>
                  <a:lnTo>
                    <a:pt x="9501" y="27659"/>
                  </a:lnTo>
                  <a:cubicBezTo>
                    <a:pt x="9543" y="27683"/>
                    <a:pt x="9594" y="27695"/>
                    <a:pt x="9646" y="27695"/>
                  </a:cubicBezTo>
                  <a:cubicBezTo>
                    <a:pt x="9698" y="27695"/>
                    <a:pt x="9751" y="27683"/>
                    <a:pt x="9799" y="27659"/>
                  </a:cubicBezTo>
                  <a:cubicBezTo>
                    <a:pt x="9894" y="27599"/>
                    <a:pt x="9942" y="27504"/>
                    <a:pt x="9942" y="27397"/>
                  </a:cubicBezTo>
                  <a:lnTo>
                    <a:pt x="9942" y="22122"/>
                  </a:lnTo>
                  <a:cubicBezTo>
                    <a:pt x="9954" y="22087"/>
                    <a:pt x="9954" y="22039"/>
                    <a:pt x="9942" y="21991"/>
                  </a:cubicBezTo>
                  <a:lnTo>
                    <a:pt x="9942" y="16991"/>
                  </a:lnTo>
                  <a:cubicBezTo>
                    <a:pt x="9954" y="16943"/>
                    <a:pt x="9966" y="16896"/>
                    <a:pt x="9954" y="16860"/>
                  </a:cubicBezTo>
                  <a:lnTo>
                    <a:pt x="9954" y="11383"/>
                  </a:lnTo>
                  <a:cubicBezTo>
                    <a:pt x="9966" y="11335"/>
                    <a:pt x="9966" y="11300"/>
                    <a:pt x="9954" y="11252"/>
                  </a:cubicBezTo>
                  <a:lnTo>
                    <a:pt x="9954" y="5906"/>
                  </a:lnTo>
                  <a:cubicBezTo>
                    <a:pt x="9954" y="5799"/>
                    <a:pt x="9906" y="5704"/>
                    <a:pt x="9811" y="5656"/>
                  </a:cubicBezTo>
                  <a:lnTo>
                    <a:pt x="488" y="48"/>
                  </a:lnTo>
                  <a:cubicBezTo>
                    <a:pt x="437" y="15"/>
                    <a:pt x="38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1"/>
            <p:cNvSpPr/>
            <p:nvPr/>
          </p:nvSpPr>
          <p:spPr>
            <a:xfrm>
              <a:off x="7060030" y="2900664"/>
              <a:ext cx="749815" cy="440090"/>
            </a:xfrm>
            <a:custGeom>
              <a:avLst/>
              <a:gdLst/>
              <a:ahLst/>
              <a:cxnLst/>
              <a:rect l="l" t="t" r="r" b="b"/>
              <a:pathLst>
                <a:path w="27671" h="16241" extrusionOk="0">
                  <a:moveTo>
                    <a:pt x="23229" y="0"/>
                  </a:moveTo>
                  <a:lnTo>
                    <a:pt x="0" y="13681"/>
                  </a:lnTo>
                  <a:lnTo>
                    <a:pt x="4584" y="16241"/>
                  </a:lnTo>
                  <a:lnTo>
                    <a:pt x="27670" y="2715"/>
                  </a:lnTo>
                  <a:lnTo>
                    <a:pt x="232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1"/>
            <p:cNvSpPr/>
            <p:nvPr/>
          </p:nvSpPr>
          <p:spPr>
            <a:xfrm>
              <a:off x="7051954" y="2892670"/>
              <a:ext cx="765965" cy="751034"/>
            </a:xfrm>
            <a:custGeom>
              <a:avLst/>
              <a:gdLst/>
              <a:ahLst/>
              <a:cxnLst/>
              <a:rect l="l" t="t" r="r" b="b"/>
              <a:pathLst>
                <a:path w="28267" h="27716" extrusionOk="0">
                  <a:moveTo>
                    <a:pt x="23527" y="641"/>
                  </a:moveTo>
                  <a:lnTo>
                    <a:pt x="27373" y="3010"/>
                  </a:lnTo>
                  <a:lnTo>
                    <a:pt x="4882" y="16190"/>
                  </a:lnTo>
                  <a:lnTo>
                    <a:pt x="906" y="13964"/>
                  </a:lnTo>
                  <a:lnTo>
                    <a:pt x="23527" y="641"/>
                  </a:lnTo>
                  <a:close/>
                  <a:moveTo>
                    <a:pt x="608" y="14488"/>
                  </a:moveTo>
                  <a:lnTo>
                    <a:pt x="4585" y="16714"/>
                  </a:lnTo>
                  <a:lnTo>
                    <a:pt x="4585" y="26894"/>
                  </a:lnTo>
                  <a:lnTo>
                    <a:pt x="608" y="24596"/>
                  </a:lnTo>
                  <a:lnTo>
                    <a:pt x="608" y="14488"/>
                  </a:lnTo>
                  <a:close/>
                  <a:moveTo>
                    <a:pt x="23551" y="1"/>
                  </a:moveTo>
                  <a:cubicBezTo>
                    <a:pt x="23498" y="1"/>
                    <a:pt x="23444" y="16"/>
                    <a:pt x="23396" y="45"/>
                  </a:cubicBezTo>
                  <a:lnTo>
                    <a:pt x="144" y="13714"/>
                  </a:lnTo>
                  <a:cubicBezTo>
                    <a:pt x="108" y="13726"/>
                    <a:pt x="84" y="13750"/>
                    <a:pt x="60" y="13785"/>
                  </a:cubicBezTo>
                  <a:cubicBezTo>
                    <a:pt x="48" y="13797"/>
                    <a:pt x="36" y="13809"/>
                    <a:pt x="36" y="13821"/>
                  </a:cubicBezTo>
                  <a:cubicBezTo>
                    <a:pt x="36" y="13833"/>
                    <a:pt x="36" y="13845"/>
                    <a:pt x="24" y="13857"/>
                  </a:cubicBezTo>
                  <a:cubicBezTo>
                    <a:pt x="13" y="13869"/>
                    <a:pt x="13" y="13880"/>
                    <a:pt x="1" y="13892"/>
                  </a:cubicBezTo>
                  <a:cubicBezTo>
                    <a:pt x="1" y="13904"/>
                    <a:pt x="1" y="13916"/>
                    <a:pt x="1" y="13928"/>
                  </a:cubicBezTo>
                  <a:cubicBezTo>
                    <a:pt x="1" y="13940"/>
                    <a:pt x="1" y="13952"/>
                    <a:pt x="1" y="13976"/>
                  </a:cubicBezTo>
                  <a:lnTo>
                    <a:pt x="1" y="24775"/>
                  </a:lnTo>
                  <a:cubicBezTo>
                    <a:pt x="1" y="24882"/>
                    <a:pt x="60" y="24977"/>
                    <a:pt x="155" y="25037"/>
                  </a:cubicBezTo>
                  <a:lnTo>
                    <a:pt x="4739" y="27680"/>
                  </a:lnTo>
                  <a:cubicBezTo>
                    <a:pt x="4787" y="27704"/>
                    <a:pt x="4838" y="27716"/>
                    <a:pt x="4888" y="27716"/>
                  </a:cubicBezTo>
                  <a:cubicBezTo>
                    <a:pt x="4939" y="27716"/>
                    <a:pt x="4989" y="27704"/>
                    <a:pt x="5037" y="27680"/>
                  </a:cubicBezTo>
                  <a:lnTo>
                    <a:pt x="28111" y="14154"/>
                  </a:lnTo>
                  <a:cubicBezTo>
                    <a:pt x="28207" y="14095"/>
                    <a:pt x="28266" y="14000"/>
                    <a:pt x="28266" y="13892"/>
                  </a:cubicBezTo>
                  <a:lnTo>
                    <a:pt x="28266" y="3010"/>
                  </a:lnTo>
                  <a:cubicBezTo>
                    <a:pt x="28266" y="2998"/>
                    <a:pt x="28266" y="2986"/>
                    <a:pt x="28254" y="2962"/>
                  </a:cubicBezTo>
                  <a:cubicBezTo>
                    <a:pt x="28254" y="2962"/>
                    <a:pt x="28254" y="2951"/>
                    <a:pt x="28254" y="2939"/>
                  </a:cubicBezTo>
                  <a:lnTo>
                    <a:pt x="28254" y="2915"/>
                  </a:lnTo>
                  <a:cubicBezTo>
                    <a:pt x="28254" y="2903"/>
                    <a:pt x="28254" y="2891"/>
                    <a:pt x="28242" y="2879"/>
                  </a:cubicBezTo>
                  <a:cubicBezTo>
                    <a:pt x="28242" y="2879"/>
                    <a:pt x="28242" y="2879"/>
                    <a:pt x="28242" y="2867"/>
                  </a:cubicBezTo>
                  <a:cubicBezTo>
                    <a:pt x="28242" y="2867"/>
                    <a:pt x="28230" y="2855"/>
                    <a:pt x="28230" y="2855"/>
                  </a:cubicBezTo>
                  <a:cubicBezTo>
                    <a:pt x="28218" y="2843"/>
                    <a:pt x="28207" y="2820"/>
                    <a:pt x="28195" y="2808"/>
                  </a:cubicBezTo>
                  <a:lnTo>
                    <a:pt x="28183" y="2796"/>
                  </a:lnTo>
                  <a:cubicBezTo>
                    <a:pt x="28171" y="2784"/>
                    <a:pt x="28147" y="2772"/>
                    <a:pt x="28135" y="2760"/>
                  </a:cubicBezTo>
                  <a:lnTo>
                    <a:pt x="23706" y="45"/>
                  </a:lnTo>
                  <a:cubicBezTo>
                    <a:pt x="23658" y="16"/>
                    <a:pt x="23605" y="1"/>
                    <a:pt x="23551" y="1"/>
                  </a:cubicBezTo>
                  <a:close/>
                </a:path>
              </a:pathLst>
            </a:custGeom>
            <a:solidFill>
              <a:srgbClr val="B9C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5" name="Google Shape;1355;p41"/>
            <p:cNvSpPr/>
            <p:nvPr/>
          </p:nvSpPr>
          <p:spPr>
            <a:xfrm>
              <a:off x="7171973" y="1944768"/>
              <a:ext cx="397195" cy="1113328"/>
            </a:xfrm>
            <a:custGeom>
              <a:avLst/>
              <a:gdLst/>
              <a:ahLst/>
              <a:cxnLst/>
              <a:rect l="l" t="t" r="r" b="b"/>
              <a:pathLst>
                <a:path w="14658" h="41086" extrusionOk="0">
                  <a:moveTo>
                    <a:pt x="14366" y="0"/>
                  </a:moveTo>
                  <a:cubicBezTo>
                    <a:pt x="14315" y="0"/>
                    <a:pt x="14264" y="15"/>
                    <a:pt x="14217" y="45"/>
                  </a:cubicBezTo>
                  <a:lnTo>
                    <a:pt x="144" y="8201"/>
                  </a:lnTo>
                  <a:cubicBezTo>
                    <a:pt x="48" y="8248"/>
                    <a:pt x="1" y="8344"/>
                    <a:pt x="1" y="8451"/>
                  </a:cubicBezTo>
                  <a:lnTo>
                    <a:pt x="1" y="40788"/>
                  </a:lnTo>
                  <a:cubicBezTo>
                    <a:pt x="1" y="40895"/>
                    <a:pt x="48" y="40990"/>
                    <a:pt x="144" y="41050"/>
                  </a:cubicBezTo>
                  <a:cubicBezTo>
                    <a:pt x="191" y="41074"/>
                    <a:pt x="239" y="41086"/>
                    <a:pt x="298" y="41086"/>
                  </a:cubicBezTo>
                  <a:cubicBezTo>
                    <a:pt x="346" y="41086"/>
                    <a:pt x="394" y="41074"/>
                    <a:pt x="441" y="41050"/>
                  </a:cubicBezTo>
                  <a:lnTo>
                    <a:pt x="14514" y="32966"/>
                  </a:lnTo>
                  <a:cubicBezTo>
                    <a:pt x="14598" y="32918"/>
                    <a:pt x="14657" y="32811"/>
                    <a:pt x="14657" y="32704"/>
                  </a:cubicBezTo>
                  <a:lnTo>
                    <a:pt x="14657" y="307"/>
                  </a:lnTo>
                  <a:cubicBezTo>
                    <a:pt x="14657" y="200"/>
                    <a:pt x="14610" y="93"/>
                    <a:pt x="14514" y="45"/>
                  </a:cubicBezTo>
                  <a:cubicBezTo>
                    <a:pt x="14467" y="15"/>
                    <a:pt x="14416" y="0"/>
                    <a:pt x="14366" y="0"/>
                  </a:cubicBezTo>
                  <a:close/>
                </a:path>
              </a:pathLst>
            </a:custGeom>
            <a:solidFill>
              <a:srgbClr val="B9C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1"/>
            <p:cNvSpPr/>
            <p:nvPr/>
          </p:nvSpPr>
          <p:spPr>
            <a:xfrm>
              <a:off x="7226197" y="2026117"/>
              <a:ext cx="305551" cy="954889"/>
            </a:xfrm>
            <a:custGeom>
              <a:avLst/>
              <a:gdLst/>
              <a:ahLst/>
              <a:cxnLst/>
              <a:rect l="l" t="t" r="r" b="b"/>
              <a:pathLst>
                <a:path w="11276" h="35239" extrusionOk="0">
                  <a:moveTo>
                    <a:pt x="10668" y="829"/>
                  </a:moveTo>
                  <a:lnTo>
                    <a:pt x="10573" y="28630"/>
                  </a:lnTo>
                  <a:lnTo>
                    <a:pt x="595" y="34417"/>
                  </a:lnTo>
                  <a:lnTo>
                    <a:pt x="595" y="6663"/>
                  </a:lnTo>
                  <a:lnTo>
                    <a:pt x="10668" y="829"/>
                  </a:lnTo>
                  <a:close/>
                  <a:moveTo>
                    <a:pt x="10977" y="1"/>
                  </a:moveTo>
                  <a:cubicBezTo>
                    <a:pt x="10926" y="1"/>
                    <a:pt x="10873" y="14"/>
                    <a:pt x="10823" y="43"/>
                  </a:cubicBezTo>
                  <a:lnTo>
                    <a:pt x="155" y="6223"/>
                  </a:lnTo>
                  <a:cubicBezTo>
                    <a:pt x="60" y="6282"/>
                    <a:pt x="0" y="6377"/>
                    <a:pt x="0" y="6485"/>
                  </a:cubicBezTo>
                  <a:lnTo>
                    <a:pt x="0" y="34940"/>
                  </a:lnTo>
                  <a:cubicBezTo>
                    <a:pt x="0" y="35048"/>
                    <a:pt x="60" y="35143"/>
                    <a:pt x="155" y="35202"/>
                  </a:cubicBezTo>
                  <a:cubicBezTo>
                    <a:pt x="191" y="35226"/>
                    <a:pt x="250" y="35238"/>
                    <a:pt x="298" y="35238"/>
                  </a:cubicBezTo>
                  <a:cubicBezTo>
                    <a:pt x="357" y="35238"/>
                    <a:pt x="405" y="35226"/>
                    <a:pt x="452" y="35202"/>
                  </a:cubicBezTo>
                  <a:lnTo>
                    <a:pt x="11025" y="29071"/>
                  </a:lnTo>
                  <a:cubicBezTo>
                    <a:pt x="11120" y="29011"/>
                    <a:pt x="11168" y="28916"/>
                    <a:pt x="11168" y="28809"/>
                  </a:cubicBezTo>
                  <a:lnTo>
                    <a:pt x="11275" y="305"/>
                  </a:lnTo>
                  <a:cubicBezTo>
                    <a:pt x="11275" y="126"/>
                    <a:pt x="11133" y="1"/>
                    <a:pt x="109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1"/>
            <p:cNvSpPr/>
            <p:nvPr/>
          </p:nvSpPr>
          <p:spPr>
            <a:xfrm>
              <a:off x="6471208" y="1904364"/>
              <a:ext cx="535907" cy="469437"/>
            </a:xfrm>
            <a:custGeom>
              <a:avLst/>
              <a:gdLst/>
              <a:ahLst/>
              <a:cxnLst/>
              <a:rect l="l" t="t" r="r" b="b"/>
              <a:pathLst>
                <a:path w="19777" h="17324" extrusionOk="0">
                  <a:moveTo>
                    <a:pt x="304" y="0"/>
                  </a:moveTo>
                  <a:cubicBezTo>
                    <a:pt x="253" y="0"/>
                    <a:pt x="203" y="12"/>
                    <a:pt x="155" y="36"/>
                  </a:cubicBezTo>
                  <a:cubicBezTo>
                    <a:pt x="60" y="95"/>
                    <a:pt x="0" y="191"/>
                    <a:pt x="12" y="298"/>
                  </a:cubicBezTo>
                  <a:lnTo>
                    <a:pt x="12" y="5775"/>
                  </a:lnTo>
                  <a:cubicBezTo>
                    <a:pt x="0" y="5882"/>
                    <a:pt x="60" y="5989"/>
                    <a:pt x="155" y="6036"/>
                  </a:cubicBezTo>
                  <a:lnTo>
                    <a:pt x="19336" y="17288"/>
                  </a:lnTo>
                  <a:cubicBezTo>
                    <a:pt x="19372" y="17312"/>
                    <a:pt x="19431" y="17324"/>
                    <a:pt x="19479" y="17324"/>
                  </a:cubicBezTo>
                  <a:cubicBezTo>
                    <a:pt x="19646" y="17324"/>
                    <a:pt x="19777" y="17193"/>
                    <a:pt x="19777" y="17026"/>
                  </a:cubicBezTo>
                  <a:lnTo>
                    <a:pt x="19777" y="11549"/>
                  </a:lnTo>
                  <a:cubicBezTo>
                    <a:pt x="19777" y="11442"/>
                    <a:pt x="19717" y="11335"/>
                    <a:pt x="19622" y="11287"/>
                  </a:cubicBezTo>
                  <a:lnTo>
                    <a:pt x="453" y="36"/>
                  </a:lnTo>
                  <a:cubicBezTo>
                    <a:pt x="405" y="12"/>
                    <a:pt x="35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1"/>
            <p:cNvSpPr/>
            <p:nvPr/>
          </p:nvSpPr>
          <p:spPr>
            <a:xfrm>
              <a:off x="6806741" y="1344565"/>
              <a:ext cx="517535" cy="545933"/>
            </a:xfrm>
            <a:custGeom>
              <a:avLst/>
              <a:gdLst/>
              <a:ahLst/>
              <a:cxnLst/>
              <a:rect l="l" t="t" r="r" b="b"/>
              <a:pathLst>
                <a:path w="19099" h="20147" extrusionOk="0">
                  <a:moveTo>
                    <a:pt x="1" y="1"/>
                  </a:moveTo>
                  <a:lnTo>
                    <a:pt x="1" y="13586"/>
                  </a:lnTo>
                  <a:lnTo>
                    <a:pt x="60" y="14491"/>
                  </a:lnTo>
                  <a:cubicBezTo>
                    <a:pt x="60" y="17610"/>
                    <a:pt x="4216" y="20146"/>
                    <a:pt x="9514" y="20146"/>
                  </a:cubicBezTo>
                  <a:cubicBezTo>
                    <a:pt x="14800" y="20146"/>
                    <a:pt x="19099" y="17610"/>
                    <a:pt x="19099" y="14491"/>
                  </a:cubicBezTo>
                  <a:lnTo>
                    <a:pt x="19039" y="36"/>
                  </a:lnTo>
                  <a:lnTo>
                    <a:pt x="1" y="1"/>
                  </a:lnTo>
                  <a:close/>
                </a:path>
              </a:pathLst>
            </a:custGeom>
            <a:solidFill>
              <a:srgbClr val="F3DBD9"/>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359" name="Google Shape;1359;p41"/>
            <p:cNvSpPr/>
            <p:nvPr/>
          </p:nvSpPr>
          <p:spPr>
            <a:xfrm>
              <a:off x="6798692" y="1336354"/>
              <a:ext cx="533658" cy="562192"/>
            </a:xfrm>
            <a:custGeom>
              <a:avLst/>
              <a:gdLst/>
              <a:ahLst/>
              <a:cxnLst/>
              <a:rect l="l" t="t" r="r" b="b"/>
              <a:pathLst>
                <a:path w="19694" h="20747" extrusionOk="0">
                  <a:moveTo>
                    <a:pt x="304" y="0"/>
                  </a:moveTo>
                  <a:cubicBezTo>
                    <a:pt x="152" y="0"/>
                    <a:pt x="0" y="101"/>
                    <a:pt x="0" y="304"/>
                  </a:cubicBezTo>
                  <a:lnTo>
                    <a:pt x="0" y="13913"/>
                  </a:lnTo>
                  <a:lnTo>
                    <a:pt x="48" y="14794"/>
                  </a:lnTo>
                  <a:cubicBezTo>
                    <a:pt x="48" y="18127"/>
                    <a:pt x="4334" y="20747"/>
                    <a:pt x="9811" y="20747"/>
                  </a:cubicBezTo>
                  <a:cubicBezTo>
                    <a:pt x="15264" y="20747"/>
                    <a:pt x="19693" y="18068"/>
                    <a:pt x="19693" y="14782"/>
                  </a:cubicBezTo>
                  <a:lnTo>
                    <a:pt x="19634" y="328"/>
                  </a:lnTo>
                  <a:cubicBezTo>
                    <a:pt x="19634" y="161"/>
                    <a:pt x="19503" y="30"/>
                    <a:pt x="19336" y="30"/>
                  </a:cubicBezTo>
                  <a:cubicBezTo>
                    <a:pt x="19169" y="30"/>
                    <a:pt x="19038" y="161"/>
                    <a:pt x="19038" y="328"/>
                  </a:cubicBezTo>
                  <a:lnTo>
                    <a:pt x="19098" y="14782"/>
                  </a:lnTo>
                  <a:cubicBezTo>
                    <a:pt x="19098" y="17734"/>
                    <a:pt x="14931" y="20140"/>
                    <a:pt x="9811" y="20140"/>
                  </a:cubicBezTo>
                  <a:cubicBezTo>
                    <a:pt x="4763" y="20140"/>
                    <a:pt x="655" y="17734"/>
                    <a:pt x="655" y="14770"/>
                  </a:cubicBezTo>
                  <a:lnTo>
                    <a:pt x="607" y="13889"/>
                  </a:lnTo>
                  <a:lnTo>
                    <a:pt x="607" y="304"/>
                  </a:lnTo>
                  <a:cubicBezTo>
                    <a:pt x="607" y="101"/>
                    <a:pt x="456"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1"/>
            <p:cNvSpPr/>
            <p:nvPr/>
          </p:nvSpPr>
          <p:spPr>
            <a:xfrm>
              <a:off x="6796416" y="1171325"/>
              <a:ext cx="535934" cy="322650"/>
            </a:xfrm>
            <a:custGeom>
              <a:avLst/>
              <a:gdLst/>
              <a:ahLst/>
              <a:cxnLst/>
              <a:rect l="l" t="t" r="r" b="b"/>
              <a:pathLst>
                <a:path w="19778" h="11907" extrusionOk="0">
                  <a:moveTo>
                    <a:pt x="9895" y="0"/>
                  </a:moveTo>
                  <a:cubicBezTo>
                    <a:pt x="4442" y="0"/>
                    <a:pt x="1" y="2679"/>
                    <a:pt x="1" y="5953"/>
                  </a:cubicBezTo>
                  <a:cubicBezTo>
                    <a:pt x="1" y="9227"/>
                    <a:pt x="4442" y="11906"/>
                    <a:pt x="9895" y="11906"/>
                  </a:cubicBezTo>
                  <a:cubicBezTo>
                    <a:pt x="15348" y="11906"/>
                    <a:pt x="19777" y="9227"/>
                    <a:pt x="19777" y="5953"/>
                  </a:cubicBezTo>
                  <a:cubicBezTo>
                    <a:pt x="19777" y="2679"/>
                    <a:pt x="15348" y="0"/>
                    <a:pt x="9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20" name="Google Shape;855;p21">
            <a:extLst>
              <a:ext uri="{FF2B5EF4-FFF2-40B4-BE49-F238E27FC236}">
                <a16:creationId xmlns:a16="http://schemas.microsoft.com/office/drawing/2014/main" id="{8044D8B9-D915-C247-C16D-3CF1CDB51114}"/>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dirty="0"/>
              <a:t>Introduction</a:t>
            </a:r>
          </a:p>
        </p:txBody>
      </p:sp>
      <p:grpSp>
        <p:nvGrpSpPr>
          <p:cNvPr id="21" name="Google Shape;867;p21">
            <a:extLst>
              <a:ext uri="{FF2B5EF4-FFF2-40B4-BE49-F238E27FC236}">
                <a16:creationId xmlns:a16="http://schemas.microsoft.com/office/drawing/2014/main" id="{71DF800C-A35C-AFB6-56DB-F20A9F7E351D}"/>
              </a:ext>
            </a:extLst>
          </p:cNvPr>
          <p:cNvGrpSpPr/>
          <p:nvPr/>
        </p:nvGrpSpPr>
        <p:grpSpPr>
          <a:xfrm>
            <a:off x="7085515" y="1340139"/>
            <a:ext cx="1812300" cy="2222626"/>
            <a:chOff x="3659750" y="1063574"/>
            <a:chExt cx="1812300" cy="2222626"/>
          </a:xfrm>
        </p:grpSpPr>
        <p:sp>
          <p:nvSpPr>
            <p:cNvPr id="22" name="Google Shape;868;p21">
              <a:extLst>
                <a:ext uri="{FF2B5EF4-FFF2-40B4-BE49-F238E27FC236}">
                  <a16:creationId xmlns:a16="http://schemas.microsoft.com/office/drawing/2014/main" id="{C7CAE3D8-F00E-4253-6B2F-FAD51C9B79AA}"/>
                </a:ext>
              </a:extLst>
            </p:cNvPr>
            <p:cNvSpPr/>
            <p:nvPr/>
          </p:nvSpPr>
          <p:spPr>
            <a:xfrm>
              <a:off x="4392850" y="2781300"/>
              <a:ext cx="346200" cy="504900"/>
            </a:xfrm>
            <a:prstGeom prst="rect">
              <a:avLst/>
            </a:prstGeom>
            <a:solidFill>
              <a:schemeClr val="lt2"/>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23" name="Google Shape;869;p21">
              <a:extLst>
                <a:ext uri="{FF2B5EF4-FFF2-40B4-BE49-F238E27FC236}">
                  <a16:creationId xmlns:a16="http://schemas.microsoft.com/office/drawing/2014/main" id="{BCA7B74C-1641-159E-C6FB-8E9DA5226318}"/>
                </a:ext>
              </a:extLst>
            </p:cNvPr>
            <p:cNvSpPr/>
            <p:nvPr/>
          </p:nvSpPr>
          <p:spPr>
            <a:xfrm>
              <a:off x="3659750" y="1063574"/>
              <a:ext cx="1812300" cy="181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grpSp>
      <p:grpSp>
        <p:nvGrpSpPr>
          <p:cNvPr id="24" name="Google Shape;870;p21">
            <a:extLst>
              <a:ext uri="{FF2B5EF4-FFF2-40B4-BE49-F238E27FC236}">
                <a16:creationId xmlns:a16="http://schemas.microsoft.com/office/drawing/2014/main" id="{9D17F83A-43C0-42BA-F317-3510C0CE9DC4}"/>
              </a:ext>
            </a:extLst>
          </p:cNvPr>
          <p:cNvGrpSpPr/>
          <p:nvPr/>
        </p:nvGrpSpPr>
        <p:grpSpPr>
          <a:xfrm>
            <a:off x="7229521" y="1476899"/>
            <a:ext cx="1524255" cy="1524239"/>
            <a:chOff x="783588" y="2074225"/>
            <a:chExt cx="1171513" cy="1171500"/>
          </a:xfrm>
        </p:grpSpPr>
        <p:sp>
          <p:nvSpPr>
            <p:cNvPr id="25" name="Google Shape;871;p21">
              <a:extLst>
                <a:ext uri="{FF2B5EF4-FFF2-40B4-BE49-F238E27FC236}">
                  <a16:creationId xmlns:a16="http://schemas.microsoft.com/office/drawing/2014/main" id="{1E992844-D14C-C4AF-B2E6-ABA826075704}"/>
                </a:ext>
              </a:extLst>
            </p:cNvPr>
            <p:cNvSpPr/>
            <p:nvPr/>
          </p:nvSpPr>
          <p:spPr>
            <a:xfrm>
              <a:off x="783588" y="2074225"/>
              <a:ext cx="1171500" cy="1171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26" name="Google Shape;872;p21">
              <a:extLst>
                <a:ext uri="{FF2B5EF4-FFF2-40B4-BE49-F238E27FC236}">
                  <a16:creationId xmlns:a16="http://schemas.microsoft.com/office/drawing/2014/main" id="{2B11F8B4-11B9-479B-5428-857347F168B2}"/>
                </a:ext>
              </a:extLst>
            </p:cNvPr>
            <p:cNvSpPr/>
            <p:nvPr/>
          </p:nvSpPr>
          <p:spPr>
            <a:xfrm>
              <a:off x="783600" y="2074225"/>
              <a:ext cx="1171500" cy="1171500"/>
            </a:xfrm>
            <a:prstGeom prst="pie">
              <a:avLst>
                <a:gd name="adj1" fmla="val 16261269"/>
                <a:gd name="adj2" fmla="val 2444775"/>
              </a:avLst>
            </a:prstGeom>
            <a:solidFill>
              <a:srgbClr val="D5837C"/>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p>
          </p:txBody>
        </p:sp>
      </p:grpSp>
      <p:grpSp>
        <p:nvGrpSpPr>
          <p:cNvPr id="27" name="Google Shape;873;p21">
            <a:extLst>
              <a:ext uri="{FF2B5EF4-FFF2-40B4-BE49-F238E27FC236}">
                <a16:creationId xmlns:a16="http://schemas.microsoft.com/office/drawing/2014/main" id="{BA8DA193-76E6-66E4-8091-35E2130262BE}"/>
              </a:ext>
            </a:extLst>
          </p:cNvPr>
          <p:cNvGrpSpPr/>
          <p:nvPr/>
        </p:nvGrpSpPr>
        <p:grpSpPr>
          <a:xfrm>
            <a:off x="6964203" y="3562765"/>
            <a:ext cx="2061000" cy="1440058"/>
            <a:chOff x="3538438" y="3286200"/>
            <a:chExt cx="2061000" cy="1440058"/>
          </a:xfrm>
        </p:grpSpPr>
        <p:grpSp>
          <p:nvGrpSpPr>
            <p:cNvPr id="28" name="Google Shape;874;p21">
              <a:extLst>
                <a:ext uri="{FF2B5EF4-FFF2-40B4-BE49-F238E27FC236}">
                  <a16:creationId xmlns:a16="http://schemas.microsoft.com/office/drawing/2014/main" id="{1D5CCEAE-82F9-6901-CA1E-DB9192D217CA}"/>
                </a:ext>
              </a:extLst>
            </p:cNvPr>
            <p:cNvGrpSpPr/>
            <p:nvPr/>
          </p:nvGrpSpPr>
          <p:grpSpPr>
            <a:xfrm>
              <a:off x="3538438" y="3938125"/>
              <a:ext cx="2061000" cy="788134"/>
              <a:chOff x="3538438" y="3938125"/>
              <a:chExt cx="2061000" cy="788134"/>
            </a:xfrm>
          </p:grpSpPr>
          <p:sp>
            <p:nvSpPr>
              <p:cNvPr id="30" name="Google Shape;875;p21">
                <a:extLst>
                  <a:ext uri="{FF2B5EF4-FFF2-40B4-BE49-F238E27FC236}">
                    <a16:creationId xmlns:a16="http://schemas.microsoft.com/office/drawing/2014/main" id="{11C2529D-CF15-BC88-6778-BD7C6154ACFB}"/>
                  </a:ext>
                </a:extLst>
              </p:cNvPr>
              <p:cNvSpPr txBox="1"/>
              <p:nvPr/>
            </p:nvSpPr>
            <p:spPr>
              <a:xfrm>
                <a:off x="3538438" y="3938125"/>
                <a:ext cx="2061000" cy="273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31" name="Google Shape;876;p21">
                <a:extLst>
                  <a:ext uri="{FF2B5EF4-FFF2-40B4-BE49-F238E27FC236}">
                    <a16:creationId xmlns:a16="http://schemas.microsoft.com/office/drawing/2014/main" id="{CDA2B31C-C13B-46BA-D0CB-A04D55BFA19F}"/>
                  </a:ext>
                </a:extLst>
              </p:cNvPr>
              <p:cNvSpPr txBox="1"/>
              <p:nvPr/>
            </p:nvSpPr>
            <p:spPr>
              <a:xfrm>
                <a:off x="3538438" y="4221358"/>
                <a:ext cx="2061000" cy="504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dirty="0">
                  <a:solidFill>
                    <a:srgbClr val="000000"/>
                  </a:solidFill>
                  <a:latin typeface="Roboto"/>
                  <a:ea typeface="Roboto"/>
                  <a:cs typeface="Roboto"/>
                  <a:sym typeface="Roboto"/>
                </a:endParaRPr>
              </a:p>
            </p:txBody>
          </p:sp>
        </p:grpSp>
        <p:sp>
          <p:nvSpPr>
            <p:cNvPr id="29" name="Google Shape;877;p21">
              <a:extLst>
                <a:ext uri="{FF2B5EF4-FFF2-40B4-BE49-F238E27FC236}">
                  <a16:creationId xmlns:a16="http://schemas.microsoft.com/office/drawing/2014/main" id="{C09F6F65-0C22-6B50-F90A-5E4D51F329A5}"/>
                </a:ext>
              </a:extLst>
            </p:cNvPr>
            <p:cNvSpPr txBox="1"/>
            <p:nvPr/>
          </p:nvSpPr>
          <p:spPr>
            <a:xfrm>
              <a:off x="3665850" y="3286200"/>
              <a:ext cx="1812300" cy="498900"/>
            </a:xfrm>
            <a:prstGeom prst="rect">
              <a:avLst/>
            </a:prstGeom>
            <a:solidFill>
              <a:srgbClr val="D5837C"/>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40%</a:t>
              </a:r>
              <a:endParaRPr sz="2400" b="1" dirty="0">
                <a:solidFill>
                  <a:schemeClr val="lt1"/>
                </a:solidFill>
                <a:latin typeface="Fira Sans Extra Condensed"/>
                <a:ea typeface="Fira Sans Extra Condensed"/>
                <a:cs typeface="Fira Sans Extra Condensed"/>
                <a:sym typeface="Fira Sans Extra Condensed"/>
              </a:endParaRPr>
            </a:p>
          </p:txBody>
        </p:sp>
      </p:grpSp>
      <p:grpSp>
        <p:nvGrpSpPr>
          <p:cNvPr id="32" name="Google Shape;889;p21">
            <a:extLst>
              <a:ext uri="{FF2B5EF4-FFF2-40B4-BE49-F238E27FC236}">
                <a16:creationId xmlns:a16="http://schemas.microsoft.com/office/drawing/2014/main" id="{D2308942-AE36-7F2D-541F-500A39499C2B}"/>
              </a:ext>
            </a:extLst>
          </p:cNvPr>
          <p:cNvGrpSpPr/>
          <p:nvPr/>
        </p:nvGrpSpPr>
        <p:grpSpPr>
          <a:xfrm>
            <a:off x="7812815" y="2067465"/>
            <a:ext cx="549776" cy="505411"/>
            <a:chOff x="4387050" y="1790900"/>
            <a:chExt cx="549776" cy="505411"/>
          </a:xfrm>
        </p:grpSpPr>
        <p:sp>
          <p:nvSpPr>
            <p:cNvPr id="33" name="Google Shape;890;p21">
              <a:extLst>
                <a:ext uri="{FF2B5EF4-FFF2-40B4-BE49-F238E27FC236}">
                  <a16:creationId xmlns:a16="http://schemas.microsoft.com/office/drawing/2014/main" id="{0778DA83-5BC5-A9C8-2910-BC392BC2ED0A}"/>
                </a:ext>
              </a:extLst>
            </p:cNvPr>
            <p:cNvSpPr/>
            <p:nvPr/>
          </p:nvSpPr>
          <p:spPr>
            <a:xfrm>
              <a:off x="4387050" y="1790900"/>
              <a:ext cx="357600" cy="357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sp>
          <p:nvSpPr>
            <p:cNvPr id="34" name="Google Shape;891;p21">
              <a:extLst>
                <a:ext uri="{FF2B5EF4-FFF2-40B4-BE49-F238E27FC236}">
                  <a16:creationId xmlns:a16="http://schemas.microsoft.com/office/drawing/2014/main" id="{DA80D63A-A6AC-7F80-2866-371E87F79D36}"/>
                </a:ext>
              </a:extLst>
            </p:cNvPr>
            <p:cNvSpPr/>
            <p:nvPr/>
          </p:nvSpPr>
          <p:spPr>
            <a:xfrm rot="7838036">
              <a:off x="4676452" y="1891152"/>
              <a:ext cx="114246" cy="43801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a:p>
          </p:txBody>
        </p:sp>
      </p:grpSp>
      <p:sp>
        <p:nvSpPr>
          <p:cNvPr id="41" name="Google Shape;387;p4">
            <a:extLst>
              <a:ext uri="{FF2B5EF4-FFF2-40B4-BE49-F238E27FC236}">
                <a16:creationId xmlns:a16="http://schemas.microsoft.com/office/drawing/2014/main" id="{AB6A53F6-6927-8491-DCC2-6EFA0A571D1D}"/>
              </a:ext>
            </a:extLst>
          </p:cNvPr>
          <p:cNvSpPr/>
          <p:nvPr/>
        </p:nvSpPr>
        <p:spPr>
          <a:xfrm>
            <a:off x="240085" y="1408002"/>
            <a:ext cx="153720" cy="142560"/>
          </a:xfrm>
          <a:prstGeom prst="ellipse">
            <a:avLst/>
          </a:prstGeom>
          <a:solidFill>
            <a:srgbClr val="93A597"/>
          </a:solidFill>
          <a:ln w="57225" cap="flat" cmpd="sng">
            <a:solidFill>
              <a:srgbClr val="B9CEA2"/>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42" name="Google Shape;388;p4">
            <a:extLst>
              <a:ext uri="{FF2B5EF4-FFF2-40B4-BE49-F238E27FC236}">
                <a16:creationId xmlns:a16="http://schemas.microsoft.com/office/drawing/2014/main" id="{6649B6C4-F38C-FCD0-D154-F4B46E649372}"/>
              </a:ext>
            </a:extLst>
          </p:cNvPr>
          <p:cNvSpPr/>
          <p:nvPr/>
        </p:nvSpPr>
        <p:spPr>
          <a:xfrm>
            <a:off x="240085" y="2556762"/>
            <a:ext cx="153720" cy="142560"/>
          </a:xfrm>
          <a:prstGeom prst="ellipse">
            <a:avLst/>
          </a:prstGeom>
          <a:solidFill>
            <a:srgbClr val="93A597"/>
          </a:solidFill>
          <a:ln w="57225" cap="flat" cmpd="sng">
            <a:solidFill>
              <a:srgbClr val="B9CEA2"/>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43" name="Google Shape;390;p4">
            <a:extLst>
              <a:ext uri="{FF2B5EF4-FFF2-40B4-BE49-F238E27FC236}">
                <a16:creationId xmlns:a16="http://schemas.microsoft.com/office/drawing/2014/main" id="{59614B16-3BC8-37D2-E55C-94105EAE688C}"/>
              </a:ext>
            </a:extLst>
          </p:cNvPr>
          <p:cNvSpPr/>
          <p:nvPr/>
        </p:nvSpPr>
        <p:spPr>
          <a:xfrm>
            <a:off x="627085" y="2388282"/>
            <a:ext cx="5843997" cy="923299"/>
          </a:xfrm>
          <a:prstGeom prst="rect">
            <a:avLst/>
          </a:prstGeom>
          <a:noFill/>
          <a:ln>
            <a:noFill/>
          </a:ln>
        </p:spPr>
        <p:txBody>
          <a:bodyPr spcFirstLastPara="1" wrap="square" lIns="90000" tIns="91425" rIns="90000" bIns="91425" anchor="t" anchorCtr="0">
            <a:spAutoFit/>
          </a:bodyPr>
          <a:lstStyle/>
          <a:p>
            <a:pPr marL="0" marR="0" lvl="0" indent="0" algn="l">
              <a:lnSpc>
                <a:spcPct val="100000"/>
              </a:lnSpc>
              <a:spcBef>
                <a:spcPts val="0"/>
              </a:spcBef>
              <a:spcAft>
                <a:spcPts val="0"/>
              </a:spcAft>
              <a:buClr>
                <a:srgbClr val="000000"/>
              </a:buClr>
              <a:buSzPts val="1800"/>
              <a:buFont typeface="Arial"/>
              <a:buNone/>
            </a:pPr>
            <a:r>
              <a:rPr lang="en-US" sz="1600" b="0" i="0" u="none" strike="noStrike" cap="none">
                <a:solidFill>
                  <a:srgbClr val="000000"/>
                </a:solidFill>
                <a:latin typeface="Montserrat" panose="00000500000000000000" pitchFamily="50" charset="0"/>
                <a:ea typeface="Roboto" pitchFamily="2" charset="0"/>
                <a:cs typeface="Electrolize"/>
                <a:sym typeface="Electrolize"/>
              </a:rPr>
              <a:t>This has led to the integration of AI in the field, as human beings have limited ability to detect manufacturing defects and subtle errors.</a:t>
            </a:r>
            <a:endParaRPr sz="1600" b="0" i="0" u="none" strike="noStrike" cap="none">
              <a:solidFill>
                <a:srgbClr val="000000"/>
              </a:solidFill>
              <a:latin typeface="Montserrat" panose="00000500000000000000" pitchFamily="50" charset="0"/>
              <a:ea typeface="Roboto" pitchFamily="2" charset="0"/>
              <a:sym typeface="Arial"/>
            </a:endParaRPr>
          </a:p>
        </p:txBody>
      </p:sp>
      <p:sp>
        <p:nvSpPr>
          <p:cNvPr id="44" name="Google Shape;389;p4">
            <a:extLst>
              <a:ext uri="{FF2B5EF4-FFF2-40B4-BE49-F238E27FC236}">
                <a16:creationId xmlns:a16="http://schemas.microsoft.com/office/drawing/2014/main" id="{A538BE60-21E7-8940-0746-258612F32A5E}"/>
              </a:ext>
            </a:extLst>
          </p:cNvPr>
          <p:cNvSpPr/>
          <p:nvPr/>
        </p:nvSpPr>
        <p:spPr>
          <a:xfrm>
            <a:off x="627085" y="1256442"/>
            <a:ext cx="5961284" cy="923299"/>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As the American Society of Quality </a:t>
            </a:r>
            <a:r>
              <a:rPr lang="en-US" sz="1600" dirty="0">
                <a:latin typeface="Montserrat" panose="00000500000000000000" pitchFamily="50" charset="0"/>
                <a:ea typeface="Roboto" pitchFamily="2" charset="0"/>
                <a:cs typeface="Electrolize"/>
                <a:sym typeface="Electrolize"/>
                <a:hlinkClick r:id="rId3"/>
              </a:rPr>
              <a:t>reports</a:t>
            </a:r>
            <a:r>
              <a:rPr lang="en-US" sz="1600" dirty="0">
                <a:latin typeface="Montserrat" panose="00000500000000000000" pitchFamily="50" charset="0"/>
                <a:ea typeface="Roboto" pitchFamily="2" charset="0"/>
                <a:cs typeface="Electrolize"/>
                <a:sym typeface="Electrolize"/>
              </a:rPr>
              <a:t> </a:t>
            </a:r>
            <a:r>
              <a:rPr lang="en-US" sz="1100" dirty="0">
                <a:latin typeface="Montserrat" panose="00000500000000000000" pitchFamily="50" charset="0"/>
                <a:ea typeface="Roboto" pitchFamily="2" charset="0"/>
                <a:cs typeface="Electrolize"/>
                <a:sym typeface="Electrolize"/>
              </a:rPr>
              <a:t>[1]</a:t>
            </a:r>
            <a:r>
              <a:rPr lang="en-US" sz="1600" dirty="0">
                <a:latin typeface="Montserrat" panose="00000500000000000000" pitchFamily="50" charset="0"/>
                <a:ea typeface="Roboto" pitchFamily="2" charset="0"/>
                <a:cs typeface="Electrolize"/>
                <a:sym typeface="Electrolize"/>
              </a:rPr>
              <a:t>, many organizations have quality-related costs of up to 40% of their total production revenue.</a:t>
            </a:r>
            <a:endParaRPr sz="1600" b="0" i="0" u="none" strike="noStrike" cap="none" dirty="0">
              <a:solidFill>
                <a:srgbClr val="000000"/>
              </a:solidFill>
              <a:latin typeface="Montserrat" panose="00000500000000000000" pitchFamily="50" charset="0"/>
              <a:ea typeface="Roboto" pitchFamily="2" charset="0"/>
              <a:sym typeface="Arial"/>
            </a:endParaRPr>
          </a:p>
        </p:txBody>
      </p:sp>
      <p:sp>
        <p:nvSpPr>
          <p:cNvPr id="45" name="TextBox 44">
            <a:extLst>
              <a:ext uri="{FF2B5EF4-FFF2-40B4-BE49-F238E27FC236}">
                <a16:creationId xmlns:a16="http://schemas.microsoft.com/office/drawing/2014/main" id="{4DC9C0C6-1D60-3FEE-0842-9833B4DEC2A6}"/>
              </a:ext>
            </a:extLst>
          </p:cNvPr>
          <p:cNvSpPr txBox="1"/>
          <p:nvPr/>
        </p:nvSpPr>
        <p:spPr>
          <a:xfrm>
            <a:off x="627085" y="4240183"/>
            <a:ext cx="8659440" cy="523220"/>
          </a:xfrm>
          <a:prstGeom prst="rect">
            <a:avLst/>
          </a:prstGeom>
          <a:noFill/>
        </p:spPr>
        <p:txBody>
          <a:bodyPr wrap="square">
            <a:spAutoFit/>
          </a:bodyPr>
          <a:lstStyle/>
          <a:p>
            <a:r>
              <a:rPr lang="en-US" dirty="0">
                <a:solidFill>
                  <a:schemeClr val="bg2">
                    <a:lumMod val="60000"/>
                    <a:lumOff val="40000"/>
                  </a:schemeClr>
                </a:solidFill>
              </a:rPr>
              <a:t>https://asq.org/quality-resources/cost-of-quality#:~:text=Many%20organizations%20will%20have%20true,10%2D15%25%20of%20operations.</a:t>
            </a:r>
          </a:p>
        </p:txBody>
      </p:sp>
      <p:sp>
        <p:nvSpPr>
          <p:cNvPr id="46" name="TextBox 45">
            <a:extLst>
              <a:ext uri="{FF2B5EF4-FFF2-40B4-BE49-F238E27FC236}">
                <a16:creationId xmlns:a16="http://schemas.microsoft.com/office/drawing/2014/main" id="{17016B54-7064-AF62-58D5-7DFED32404A2}"/>
              </a:ext>
            </a:extLst>
          </p:cNvPr>
          <p:cNvSpPr txBox="1"/>
          <p:nvPr/>
        </p:nvSpPr>
        <p:spPr>
          <a:xfrm>
            <a:off x="356657" y="4264836"/>
            <a:ext cx="387000" cy="307777"/>
          </a:xfrm>
          <a:prstGeom prst="rect">
            <a:avLst/>
          </a:prstGeom>
          <a:noFill/>
        </p:spPr>
        <p:txBody>
          <a:bodyPr wrap="square">
            <a:spAutoFit/>
          </a:bodyPr>
          <a:lstStyle/>
          <a:p>
            <a:r>
              <a:rPr lang="en-US" sz="1400" dirty="0">
                <a:latin typeface="Electrolize"/>
                <a:ea typeface="Electrolize"/>
                <a:cs typeface="Electrolize"/>
                <a:sym typeface="Electrolize"/>
              </a:rPr>
              <a:t>[1] </a:t>
            </a:r>
            <a:endParaRPr lang="en-US" dirty="0"/>
          </a:p>
        </p:txBody>
      </p:sp>
    </p:spTree>
    <p:extLst>
      <p:ext uri="{BB962C8B-B14F-4D97-AF65-F5344CB8AC3E}">
        <p14:creationId xmlns:p14="http://schemas.microsoft.com/office/powerpoint/2010/main" val="27973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50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5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50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91" name="Google Shape;410;p18">
            <a:extLst>
              <a:ext uri="{FF2B5EF4-FFF2-40B4-BE49-F238E27FC236}">
                <a16:creationId xmlns:a16="http://schemas.microsoft.com/office/drawing/2014/main" id="{B0D81CC0-1CEA-DBA9-8B9C-4C81EA764DF9}"/>
              </a:ext>
            </a:extLst>
          </p:cNvPr>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Project Idea </a:t>
            </a:r>
          </a:p>
        </p:txBody>
      </p:sp>
      <p:grpSp>
        <p:nvGrpSpPr>
          <p:cNvPr id="92" name="Google Shape;411;p18">
            <a:extLst>
              <a:ext uri="{FF2B5EF4-FFF2-40B4-BE49-F238E27FC236}">
                <a16:creationId xmlns:a16="http://schemas.microsoft.com/office/drawing/2014/main" id="{1B592AAA-A6FC-F126-457D-E503E7D74F45}"/>
              </a:ext>
            </a:extLst>
          </p:cNvPr>
          <p:cNvGrpSpPr/>
          <p:nvPr/>
        </p:nvGrpSpPr>
        <p:grpSpPr>
          <a:xfrm>
            <a:off x="2513400" y="3192654"/>
            <a:ext cx="2106831" cy="1623182"/>
            <a:chOff x="2368800" y="2890454"/>
            <a:chExt cx="2106831" cy="1623182"/>
          </a:xfrm>
        </p:grpSpPr>
        <p:sp>
          <p:nvSpPr>
            <p:cNvPr id="93" name="Google Shape;412;p18">
              <a:extLst>
                <a:ext uri="{FF2B5EF4-FFF2-40B4-BE49-F238E27FC236}">
                  <a16:creationId xmlns:a16="http://schemas.microsoft.com/office/drawing/2014/main" id="{0E3C6B12-2DA8-6D26-F115-36EE888EED96}"/>
                </a:ext>
              </a:extLst>
            </p:cNvPr>
            <p:cNvSpPr txBox="1"/>
            <p:nvPr/>
          </p:nvSpPr>
          <p:spPr>
            <a:xfrm>
              <a:off x="2368800" y="3641500"/>
              <a:ext cx="20610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latin typeface="Fira Sans Extra Condensed"/>
                  <a:ea typeface="Fira Sans Extra Condensed"/>
                  <a:cs typeface="Fira Sans Extra Condensed"/>
                  <a:sym typeface="Fira Sans Extra Condensed"/>
                </a:rPr>
                <a:t>VISION</a:t>
              </a:r>
              <a:endParaRPr lang="en-US" sz="2000" b="1" dirty="0">
                <a:solidFill>
                  <a:srgbClr val="000000"/>
                </a:solidFill>
                <a:latin typeface="Fira Sans Extra Condensed"/>
                <a:ea typeface="Fira Sans Extra Condensed"/>
                <a:cs typeface="Fira Sans Extra Condensed"/>
                <a:sym typeface="Fira Sans Extra Condensed"/>
              </a:endParaRPr>
            </a:p>
          </p:txBody>
        </p:sp>
        <p:sp>
          <p:nvSpPr>
            <p:cNvPr id="94" name="Google Shape;413;p18">
              <a:extLst>
                <a:ext uri="{FF2B5EF4-FFF2-40B4-BE49-F238E27FC236}">
                  <a16:creationId xmlns:a16="http://schemas.microsoft.com/office/drawing/2014/main" id="{3AE98A1F-9787-845C-ED01-BB8FC672376B}"/>
                </a:ext>
              </a:extLst>
            </p:cNvPr>
            <p:cNvSpPr txBox="1"/>
            <p:nvPr/>
          </p:nvSpPr>
          <p:spPr>
            <a:xfrm>
              <a:off x="2414631" y="4002436"/>
              <a:ext cx="2061000" cy="5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000000"/>
                  </a:solidFill>
                  <a:latin typeface="Montserrat" panose="00000500000000000000" pitchFamily="50" charset="0"/>
                  <a:ea typeface="Roboto"/>
                  <a:cs typeface="Roboto"/>
                  <a:sym typeface="Roboto"/>
                </a:rPr>
                <a:t>developing system that can scan products and validate their quality.</a:t>
              </a:r>
            </a:p>
          </p:txBody>
        </p:sp>
        <p:sp>
          <p:nvSpPr>
            <p:cNvPr id="95" name="Google Shape;414;p18">
              <a:extLst>
                <a:ext uri="{FF2B5EF4-FFF2-40B4-BE49-F238E27FC236}">
                  <a16:creationId xmlns:a16="http://schemas.microsoft.com/office/drawing/2014/main" id="{76DB6447-9997-0B26-A065-6B78298E4493}"/>
                </a:ext>
              </a:extLst>
            </p:cNvPr>
            <p:cNvSpPr txBox="1"/>
            <p:nvPr/>
          </p:nvSpPr>
          <p:spPr>
            <a:xfrm>
              <a:off x="3178363" y="2890454"/>
              <a:ext cx="502920" cy="504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96" name="Google Shape;415;p18">
            <a:extLst>
              <a:ext uri="{FF2B5EF4-FFF2-40B4-BE49-F238E27FC236}">
                <a16:creationId xmlns:a16="http://schemas.microsoft.com/office/drawing/2014/main" id="{539F6C19-134D-077C-BF08-338385E4FF7F}"/>
              </a:ext>
            </a:extLst>
          </p:cNvPr>
          <p:cNvGrpSpPr/>
          <p:nvPr/>
        </p:nvGrpSpPr>
        <p:grpSpPr>
          <a:xfrm>
            <a:off x="457200" y="1236750"/>
            <a:ext cx="2490281" cy="1538346"/>
            <a:chOff x="0" y="1236750"/>
            <a:chExt cx="2490281" cy="1538346"/>
          </a:xfrm>
        </p:grpSpPr>
        <p:sp>
          <p:nvSpPr>
            <p:cNvPr id="97" name="Google Shape;416;p18">
              <a:extLst>
                <a:ext uri="{FF2B5EF4-FFF2-40B4-BE49-F238E27FC236}">
                  <a16:creationId xmlns:a16="http://schemas.microsoft.com/office/drawing/2014/main" id="{FFB02DBB-B181-8603-8633-5AC6CA57AD6D}"/>
                </a:ext>
              </a:extLst>
            </p:cNvPr>
            <p:cNvSpPr txBox="1"/>
            <p:nvPr/>
          </p:nvSpPr>
          <p:spPr>
            <a:xfrm>
              <a:off x="157835" y="1236750"/>
              <a:ext cx="2061000" cy="273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2000" b="1" dirty="0">
                  <a:latin typeface="Fira Sans Extra Condensed"/>
                  <a:ea typeface="Fira Sans Extra Condensed"/>
                  <a:cs typeface="Fira Sans Extra Condensed"/>
                  <a:sym typeface="Fira Sans Extra Condensed"/>
                </a:rPr>
                <a:t>MISSION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98" name="Google Shape;417;p18">
              <a:extLst>
                <a:ext uri="{FF2B5EF4-FFF2-40B4-BE49-F238E27FC236}">
                  <a16:creationId xmlns:a16="http://schemas.microsoft.com/office/drawing/2014/main" id="{2D162D27-96DE-073B-D2B0-3633F9F90B87}"/>
                </a:ext>
              </a:extLst>
            </p:cNvPr>
            <p:cNvSpPr txBox="1"/>
            <p:nvPr/>
          </p:nvSpPr>
          <p:spPr>
            <a:xfrm>
              <a:off x="0" y="1608357"/>
              <a:ext cx="2490281" cy="504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200" dirty="0">
                  <a:solidFill>
                    <a:srgbClr val="000000"/>
                  </a:solidFill>
                  <a:latin typeface="Montserrat" panose="00000500000000000000" pitchFamily="50" charset="0"/>
                  <a:ea typeface="Roboto"/>
                  <a:cs typeface="Roboto"/>
                  <a:sym typeface="Roboto"/>
                </a:rPr>
                <a:t>developing a more efficient and accurate way of defect detection model.</a:t>
              </a:r>
            </a:p>
          </p:txBody>
        </p:sp>
        <p:sp>
          <p:nvSpPr>
            <p:cNvPr id="99" name="Google Shape;418;p18">
              <a:extLst>
                <a:ext uri="{FF2B5EF4-FFF2-40B4-BE49-F238E27FC236}">
                  <a16:creationId xmlns:a16="http://schemas.microsoft.com/office/drawing/2014/main" id="{B772D53B-F5DA-EEE7-2468-3D8DD73E660F}"/>
                </a:ext>
              </a:extLst>
            </p:cNvPr>
            <p:cNvSpPr txBox="1"/>
            <p:nvPr/>
          </p:nvSpPr>
          <p:spPr>
            <a:xfrm>
              <a:off x="936876" y="2276196"/>
              <a:ext cx="502920" cy="498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100" name="Google Shape;419;p18">
            <a:extLst>
              <a:ext uri="{FF2B5EF4-FFF2-40B4-BE49-F238E27FC236}">
                <a16:creationId xmlns:a16="http://schemas.microsoft.com/office/drawing/2014/main" id="{FAE676B6-23C1-3C6F-FD6D-D25FC6E90A64}"/>
              </a:ext>
            </a:extLst>
          </p:cNvPr>
          <p:cNvGrpSpPr/>
          <p:nvPr/>
        </p:nvGrpSpPr>
        <p:grpSpPr>
          <a:xfrm>
            <a:off x="6422548" y="3189050"/>
            <a:ext cx="2509736" cy="1710549"/>
            <a:chOff x="6422548" y="2886850"/>
            <a:chExt cx="2509736" cy="1710549"/>
          </a:xfrm>
        </p:grpSpPr>
        <p:sp>
          <p:nvSpPr>
            <p:cNvPr id="101" name="Google Shape;420;p18">
              <a:extLst>
                <a:ext uri="{FF2B5EF4-FFF2-40B4-BE49-F238E27FC236}">
                  <a16:creationId xmlns:a16="http://schemas.microsoft.com/office/drawing/2014/main" id="{F649568D-40F5-5B94-98B8-7B011063CA55}"/>
                </a:ext>
              </a:extLst>
            </p:cNvPr>
            <p:cNvSpPr txBox="1"/>
            <p:nvPr/>
          </p:nvSpPr>
          <p:spPr>
            <a:xfrm>
              <a:off x="6625800" y="3641500"/>
              <a:ext cx="20610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latin typeface="Fira Sans Extra Condensed"/>
                  <a:ea typeface="Fira Sans Extra Condensed"/>
                  <a:cs typeface="Fira Sans Extra Condensed"/>
                  <a:sym typeface="Fira Sans Extra Condensed"/>
                </a:rPr>
                <a:t>SCOPE</a:t>
              </a:r>
              <a:endParaRPr lang="en-US" sz="2000" b="1" dirty="0">
                <a:solidFill>
                  <a:srgbClr val="000000"/>
                </a:solidFill>
                <a:latin typeface="Fira Sans Extra Condensed"/>
                <a:ea typeface="Fira Sans Extra Condensed"/>
                <a:cs typeface="Fira Sans Extra Condensed"/>
                <a:sym typeface="Fira Sans Extra Condensed"/>
              </a:endParaRPr>
            </a:p>
          </p:txBody>
        </p:sp>
        <p:sp>
          <p:nvSpPr>
            <p:cNvPr id="102" name="Google Shape;421;p18">
              <a:extLst>
                <a:ext uri="{FF2B5EF4-FFF2-40B4-BE49-F238E27FC236}">
                  <a16:creationId xmlns:a16="http://schemas.microsoft.com/office/drawing/2014/main" id="{7F3673D7-C922-1DF4-4627-81BF61E31246}"/>
                </a:ext>
              </a:extLst>
            </p:cNvPr>
            <p:cNvSpPr txBox="1"/>
            <p:nvPr/>
          </p:nvSpPr>
          <p:spPr>
            <a:xfrm>
              <a:off x="6422548" y="3918674"/>
              <a:ext cx="2509736" cy="678725"/>
            </a:xfrm>
            <a:prstGeom prst="rect">
              <a:avLst/>
            </a:prstGeom>
            <a:solidFill>
              <a:schemeClr val="bg1"/>
            </a:solidFill>
            <a:ln w="57150">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Montserrat" panose="00000500000000000000" pitchFamily="50" charset="0"/>
                  <a:ea typeface="Roboto"/>
                  <a:cs typeface="Roboto"/>
                  <a:sym typeface="Roboto"/>
                </a:rPr>
                <a:t>the manufacturing industry where ensuring product quality is crucial to success.</a:t>
              </a:r>
            </a:p>
          </p:txBody>
        </p:sp>
        <p:sp>
          <p:nvSpPr>
            <p:cNvPr id="103" name="Google Shape;422;p18">
              <a:extLst>
                <a:ext uri="{FF2B5EF4-FFF2-40B4-BE49-F238E27FC236}">
                  <a16:creationId xmlns:a16="http://schemas.microsoft.com/office/drawing/2014/main" id="{D5632215-8E2D-522B-2D91-8F91AE747DD6}"/>
                </a:ext>
              </a:extLst>
            </p:cNvPr>
            <p:cNvSpPr txBox="1"/>
            <p:nvPr/>
          </p:nvSpPr>
          <p:spPr>
            <a:xfrm>
              <a:off x="7372552" y="2886850"/>
              <a:ext cx="502920" cy="50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104" name="Google Shape;423;p18">
            <a:extLst>
              <a:ext uri="{FF2B5EF4-FFF2-40B4-BE49-F238E27FC236}">
                <a16:creationId xmlns:a16="http://schemas.microsoft.com/office/drawing/2014/main" id="{7FEAD935-9E8C-FB33-6F3D-8BB87CF92D8E}"/>
              </a:ext>
            </a:extLst>
          </p:cNvPr>
          <p:cNvGrpSpPr/>
          <p:nvPr/>
        </p:nvGrpSpPr>
        <p:grpSpPr>
          <a:xfrm>
            <a:off x="4418424" y="1236750"/>
            <a:ext cx="2490281" cy="1526026"/>
            <a:chOff x="4413624" y="1236750"/>
            <a:chExt cx="2490281" cy="1526026"/>
          </a:xfrm>
        </p:grpSpPr>
        <p:sp>
          <p:nvSpPr>
            <p:cNvPr id="105" name="Google Shape;424;p18">
              <a:extLst>
                <a:ext uri="{FF2B5EF4-FFF2-40B4-BE49-F238E27FC236}">
                  <a16:creationId xmlns:a16="http://schemas.microsoft.com/office/drawing/2014/main" id="{D4AB8141-0C04-0F8D-9027-C1CCED11969E}"/>
                </a:ext>
              </a:extLst>
            </p:cNvPr>
            <p:cNvSpPr txBox="1"/>
            <p:nvPr/>
          </p:nvSpPr>
          <p:spPr>
            <a:xfrm>
              <a:off x="4564800" y="1236750"/>
              <a:ext cx="2061000" cy="273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2000" b="1" dirty="0">
                  <a:latin typeface="Fira Sans Extra Condensed"/>
                  <a:ea typeface="Fira Sans Extra Condensed"/>
                  <a:cs typeface="Fira Sans Extra Condensed"/>
                  <a:sym typeface="Fira Sans Extra Condensed"/>
                </a:rPr>
                <a:t>IDEA</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06" name="Google Shape;425;p18">
              <a:extLst>
                <a:ext uri="{FF2B5EF4-FFF2-40B4-BE49-F238E27FC236}">
                  <a16:creationId xmlns:a16="http://schemas.microsoft.com/office/drawing/2014/main" id="{1B138E4D-5369-4D66-206C-9F2CED8DE768}"/>
                </a:ext>
              </a:extLst>
            </p:cNvPr>
            <p:cNvSpPr txBox="1"/>
            <p:nvPr/>
          </p:nvSpPr>
          <p:spPr>
            <a:xfrm>
              <a:off x="4413624" y="1581113"/>
              <a:ext cx="2490281" cy="5052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200" dirty="0">
                  <a:latin typeface="Montserrat" panose="00000500000000000000" pitchFamily="50" charset="0"/>
                  <a:ea typeface="Roboto"/>
                  <a:cs typeface="Roboto"/>
                  <a:sym typeface="Roboto"/>
                </a:rPr>
                <a:t>Developing a Real-Time Model to Detect Defects and Initiate Appropriate Actions</a:t>
              </a:r>
            </a:p>
          </p:txBody>
        </p:sp>
        <p:sp>
          <p:nvSpPr>
            <p:cNvPr id="107" name="Google Shape;426;p18">
              <a:extLst>
                <a:ext uri="{FF2B5EF4-FFF2-40B4-BE49-F238E27FC236}">
                  <a16:creationId xmlns:a16="http://schemas.microsoft.com/office/drawing/2014/main" id="{E62D5264-D006-FB22-F63A-8EB77D804927}"/>
                </a:ext>
              </a:extLst>
            </p:cNvPr>
            <p:cNvSpPr txBox="1"/>
            <p:nvPr/>
          </p:nvSpPr>
          <p:spPr>
            <a:xfrm>
              <a:off x="5353856" y="2263876"/>
              <a:ext cx="502920" cy="498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cxnSp>
        <p:nvCxnSpPr>
          <p:cNvPr id="108" name="Google Shape;427;p18">
            <a:extLst>
              <a:ext uri="{FF2B5EF4-FFF2-40B4-BE49-F238E27FC236}">
                <a16:creationId xmlns:a16="http://schemas.microsoft.com/office/drawing/2014/main" id="{7EB49823-705D-CE80-DA14-02AFEACE4BC5}"/>
              </a:ext>
            </a:extLst>
          </p:cNvPr>
          <p:cNvCxnSpPr>
            <a:stCxn id="99" idx="2"/>
            <a:endCxn id="95" idx="1"/>
          </p:cNvCxnSpPr>
          <p:nvPr/>
        </p:nvCxnSpPr>
        <p:spPr>
          <a:xfrm rot="16200000" flipH="1">
            <a:off x="2149245" y="2271386"/>
            <a:ext cx="670008" cy="1677427"/>
          </a:xfrm>
          <a:prstGeom prst="bentConnector2">
            <a:avLst/>
          </a:prstGeom>
          <a:noFill/>
          <a:ln w="9525" cap="flat" cmpd="sng">
            <a:solidFill>
              <a:schemeClr val="dk2"/>
            </a:solidFill>
            <a:prstDash val="dash"/>
            <a:round/>
            <a:headEnd type="none" w="med" len="med"/>
            <a:tailEnd type="none" w="med" len="med"/>
          </a:ln>
        </p:spPr>
      </p:cxnSp>
      <p:cxnSp>
        <p:nvCxnSpPr>
          <p:cNvPr id="109" name="Google Shape;428;p18">
            <a:extLst>
              <a:ext uri="{FF2B5EF4-FFF2-40B4-BE49-F238E27FC236}">
                <a16:creationId xmlns:a16="http://schemas.microsoft.com/office/drawing/2014/main" id="{2B0BF3D5-DD69-F49C-517B-CBA4D0FB1C8E}"/>
              </a:ext>
            </a:extLst>
          </p:cNvPr>
          <p:cNvCxnSpPr>
            <a:stCxn id="95" idx="0"/>
            <a:endCxn id="107" idx="1"/>
          </p:cNvCxnSpPr>
          <p:nvPr/>
        </p:nvCxnSpPr>
        <p:spPr>
          <a:xfrm rot="5400000" flipH="1" flipV="1">
            <a:off x="4126875" y="1960874"/>
            <a:ext cx="679328" cy="1784233"/>
          </a:xfrm>
          <a:prstGeom prst="bentConnector2">
            <a:avLst/>
          </a:prstGeom>
          <a:noFill/>
          <a:ln w="9525" cap="flat" cmpd="sng">
            <a:solidFill>
              <a:schemeClr val="dk2"/>
            </a:solidFill>
            <a:prstDash val="dash"/>
            <a:round/>
            <a:headEnd type="none" w="med" len="med"/>
            <a:tailEnd type="none" w="med" len="med"/>
          </a:ln>
        </p:spPr>
      </p:cxnSp>
      <p:cxnSp>
        <p:nvCxnSpPr>
          <p:cNvPr id="110" name="Google Shape;429;p18">
            <a:extLst>
              <a:ext uri="{FF2B5EF4-FFF2-40B4-BE49-F238E27FC236}">
                <a16:creationId xmlns:a16="http://schemas.microsoft.com/office/drawing/2014/main" id="{D55AE691-F119-F9FA-E5EC-12B85E75FF84}"/>
              </a:ext>
            </a:extLst>
          </p:cNvPr>
          <p:cNvCxnSpPr>
            <a:stCxn id="107" idx="2"/>
            <a:endCxn id="103" idx="1"/>
          </p:cNvCxnSpPr>
          <p:nvPr/>
        </p:nvCxnSpPr>
        <p:spPr>
          <a:xfrm rot="16200000" flipH="1">
            <a:off x="6151972" y="2220920"/>
            <a:ext cx="678724" cy="1762436"/>
          </a:xfrm>
          <a:prstGeom prst="bentConnector2">
            <a:avLst/>
          </a:prstGeom>
          <a:noFill/>
          <a:ln w="9525" cap="flat" cmpd="sng">
            <a:solidFill>
              <a:schemeClr val="dk2"/>
            </a:solidFill>
            <a:prstDash val="dash"/>
            <a:round/>
            <a:headEnd type="none" w="med" len="med"/>
            <a:tailEnd type="triangle" w="med" len="med"/>
          </a:ln>
        </p:spPr>
      </p:cxnSp>
      <p:grpSp>
        <p:nvGrpSpPr>
          <p:cNvPr id="111" name="Google Shape;430;p18">
            <a:extLst>
              <a:ext uri="{FF2B5EF4-FFF2-40B4-BE49-F238E27FC236}">
                <a16:creationId xmlns:a16="http://schemas.microsoft.com/office/drawing/2014/main" id="{08BC1B2E-55C1-FF0C-229E-A62F7657F676}"/>
              </a:ext>
            </a:extLst>
          </p:cNvPr>
          <p:cNvGrpSpPr/>
          <p:nvPr/>
        </p:nvGrpSpPr>
        <p:grpSpPr>
          <a:xfrm>
            <a:off x="3385329" y="3248861"/>
            <a:ext cx="364834" cy="367330"/>
            <a:chOff x="5582576" y="2866997"/>
            <a:chExt cx="364834" cy="367330"/>
          </a:xfrm>
          <a:solidFill>
            <a:schemeClr val="bg1"/>
          </a:solidFill>
        </p:grpSpPr>
        <p:sp>
          <p:nvSpPr>
            <p:cNvPr id="112" name="Google Shape;431;p18">
              <a:extLst>
                <a:ext uri="{FF2B5EF4-FFF2-40B4-BE49-F238E27FC236}">
                  <a16:creationId xmlns:a16="http://schemas.microsoft.com/office/drawing/2014/main" id="{5303565C-E02F-F526-F0F5-C3E73A35902F}"/>
                </a:ext>
              </a:extLst>
            </p:cNvPr>
            <p:cNvSpPr/>
            <p:nvPr/>
          </p:nvSpPr>
          <p:spPr>
            <a:xfrm>
              <a:off x="5814333" y="2866997"/>
              <a:ext cx="92388" cy="36210"/>
            </a:xfrm>
            <a:custGeom>
              <a:avLst/>
              <a:gdLst/>
              <a:ahLst/>
              <a:cxnLst/>
              <a:rect l="l" t="t" r="r" b="b"/>
              <a:pathLst>
                <a:path w="2702" h="1059" extrusionOk="0">
                  <a:moveTo>
                    <a:pt x="419" y="0"/>
                  </a:moveTo>
                  <a:cubicBezTo>
                    <a:pt x="1" y="0"/>
                    <a:pt x="1" y="648"/>
                    <a:pt x="419" y="648"/>
                  </a:cubicBezTo>
                  <a:cubicBezTo>
                    <a:pt x="433" y="648"/>
                    <a:pt x="448" y="647"/>
                    <a:pt x="462" y="645"/>
                  </a:cubicBezTo>
                  <a:lnTo>
                    <a:pt x="1653" y="645"/>
                  </a:lnTo>
                  <a:cubicBezTo>
                    <a:pt x="1820" y="645"/>
                    <a:pt x="1963" y="741"/>
                    <a:pt x="2034" y="884"/>
                  </a:cubicBezTo>
                  <a:cubicBezTo>
                    <a:pt x="2101" y="1000"/>
                    <a:pt x="2203" y="1059"/>
                    <a:pt x="2315" y="1059"/>
                  </a:cubicBezTo>
                  <a:cubicBezTo>
                    <a:pt x="2363" y="1059"/>
                    <a:pt x="2413" y="1048"/>
                    <a:pt x="2463" y="1026"/>
                  </a:cubicBezTo>
                  <a:cubicBezTo>
                    <a:pt x="2630" y="955"/>
                    <a:pt x="2701" y="765"/>
                    <a:pt x="2606" y="598"/>
                  </a:cubicBezTo>
                  <a:cubicBezTo>
                    <a:pt x="2415" y="241"/>
                    <a:pt x="2058" y="2"/>
                    <a:pt x="1653" y="2"/>
                  </a:cubicBezTo>
                  <a:lnTo>
                    <a:pt x="462" y="2"/>
                  </a:lnTo>
                  <a:cubicBezTo>
                    <a:pt x="448" y="1"/>
                    <a:pt x="433" y="0"/>
                    <a:pt x="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32;p18">
              <a:extLst>
                <a:ext uri="{FF2B5EF4-FFF2-40B4-BE49-F238E27FC236}">
                  <a16:creationId xmlns:a16="http://schemas.microsoft.com/office/drawing/2014/main" id="{978BE100-FE74-8213-C0DB-5D83D14E98A6}"/>
                </a:ext>
              </a:extLst>
            </p:cNvPr>
            <p:cNvSpPr/>
            <p:nvPr/>
          </p:nvSpPr>
          <p:spPr>
            <a:xfrm>
              <a:off x="5709601" y="2867066"/>
              <a:ext cx="90986" cy="36312"/>
            </a:xfrm>
            <a:custGeom>
              <a:avLst/>
              <a:gdLst/>
              <a:ahLst/>
              <a:cxnLst/>
              <a:rect l="l" t="t" r="r" b="b"/>
              <a:pathLst>
                <a:path w="2661" h="1062" extrusionOk="0">
                  <a:moveTo>
                    <a:pt x="382" y="0"/>
                  </a:moveTo>
                  <a:cubicBezTo>
                    <a:pt x="1" y="48"/>
                    <a:pt x="1" y="596"/>
                    <a:pt x="382" y="643"/>
                  </a:cubicBezTo>
                  <a:lnTo>
                    <a:pt x="1573" y="643"/>
                  </a:lnTo>
                  <a:cubicBezTo>
                    <a:pt x="1739" y="643"/>
                    <a:pt x="1906" y="739"/>
                    <a:pt x="1978" y="882"/>
                  </a:cubicBezTo>
                  <a:cubicBezTo>
                    <a:pt x="2041" y="1009"/>
                    <a:pt x="2144" y="1062"/>
                    <a:pt x="2247" y="1062"/>
                  </a:cubicBezTo>
                  <a:cubicBezTo>
                    <a:pt x="2454" y="1062"/>
                    <a:pt x="2660" y="850"/>
                    <a:pt x="2549" y="596"/>
                  </a:cubicBezTo>
                  <a:cubicBezTo>
                    <a:pt x="2359" y="239"/>
                    <a:pt x="1978" y="0"/>
                    <a:pt x="1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33;p18">
              <a:extLst>
                <a:ext uri="{FF2B5EF4-FFF2-40B4-BE49-F238E27FC236}">
                  <a16:creationId xmlns:a16="http://schemas.microsoft.com/office/drawing/2014/main" id="{89FCC991-DC22-44EB-16C3-2E6A860081C9}"/>
                </a:ext>
              </a:extLst>
            </p:cNvPr>
            <p:cNvSpPr/>
            <p:nvPr/>
          </p:nvSpPr>
          <p:spPr>
            <a:xfrm>
              <a:off x="5582576" y="3083675"/>
              <a:ext cx="129521" cy="150652"/>
            </a:xfrm>
            <a:custGeom>
              <a:avLst/>
              <a:gdLst/>
              <a:ahLst/>
              <a:cxnLst/>
              <a:rect l="l" t="t" r="r" b="b"/>
              <a:pathLst>
                <a:path w="3788" h="4406" extrusionOk="0">
                  <a:moveTo>
                    <a:pt x="1263" y="1215"/>
                  </a:moveTo>
                  <a:cubicBezTo>
                    <a:pt x="1430" y="1215"/>
                    <a:pt x="1596" y="1334"/>
                    <a:pt x="1573" y="1572"/>
                  </a:cubicBezTo>
                  <a:lnTo>
                    <a:pt x="1573" y="2191"/>
                  </a:lnTo>
                  <a:cubicBezTo>
                    <a:pt x="1561" y="2382"/>
                    <a:pt x="1412" y="2477"/>
                    <a:pt x="1263" y="2477"/>
                  </a:cubicBezTo>
                  <a:cubicBezTo>
                    <a:pt x="1114" y="2477"/>
                    <a:pt x="965" y="2382"/>
                    <a:pt x="953" y="2191"/>
                  </a:cubicBezTo>
                  <a:lnTo>
                    <a:pt x="953" y="1572"/>
                  </a:lnTo>
                  <a:cubicBezTo>
                    <a:pt x="930" y="1334"/>
                    <a:pt x="1096" y="1215"/>
                    <a:pt x="1263" y="1215"/>
                  </a:cubicBezTo>
                  <a:close/>
                  <a:moveTo>
                    <a:pt x="2525" y="1215"/>
                  </a:moveTo>
                  <a:cubicBezTo>
                    <a:pt x="2692" y="1215"/>
                    <a:pt x="2859" y="1334"/>
                    <a:pt x="2835" y="1572"/>
                  </a:cubicBezTo>
                  <a:lnTo>
                    <a:pt x="2835" y="2191"/>
                  </a:lnTo>
                  <a:cubicBezTo>
                    <a:pt x="2811" y="2382"/>
                    <a:pt x="2662" y="2477"/>
                    <a:pt x="2516" y="2477"/>
                  </a:cubicBezTo>
                  <a:cubicBezTo>
                    <a:pt x="2370" y="2477"/>
                    <a:pt x="2228" y="2382"/>
                    <a:pt x="2216" y="2191"/>
                  </a:cubicBezTo>
                  <a:lnTo>
                    <a:pt x="2216" y="1572"/>
                  </a:lnTo>
                  <a:cubicBezTo>
                    <a:pt x="2192" y="1334"/>
                    <a:pt x="2359" y="1215"/>
                    <a:pt x="2525" y="1215"/>
                  </a:cubicBezTo>
                  <a:close/>
                  <a:moveTo>
                    <a:pt x="334" y="0"/>
                  </a:moveTo>
                  <a:cubicBezTo>
                    <a:pt x="144" y="0"/>
                    <a:pt x="1" y="143"/>
                    <a:pt x="1" y="310"/>
                  </a:cubicBezTo>
                  <a:lnTo>
                    <a:pt x="1" y="4096"/>
                  </a:lnTo>
                  <a:cubicBezTo>
                    <a:pt x="1" y="4263"/>
                    <a:pt x="144" y="4406"/>
                    <a:pt x="334" y="4406"/>
                  </a:cubicBezTo>
                  <a:lnTo>
                    <a:pt x="3787" y="4406"/>
                  </a:lnTo>
                  <a:lnTo>
                    <a:pt x="37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34;p18">
              <a:extLst>
                <a:ext uri="{FF2B5EF4-FFF2-40B4-BE49-F238E27FC236}">
                  <a16:creationId xmlns:a16="http://schemas.microsoft.com/office/drawing/2014/main" id="{92928BDC-AA5E-FC6A-D453-79FD12A1C092}"/>
                </a:ext>
              </a:extLst>
            </p:cNvPr>
            <p:cNvSpPr/>
            <p:nvPr/>
          </p:nvSpPr>
          <p:spPr>
            <a:xfrm>
              <a:off x="5830130" y="3169156"/>
              <a:ext cx="21199" cy="65171"/>
            </a:xfrm>
            <a:custGeom>
              <a:avLst/>
              <a:gdLst/>
              <a:ahLst/>
              <a:cxnLst/>
              <a:rect l="l" t="t" r="r" b="b"/>
              <a:pathLst>
                <a:path w="620" h="1906" extrusionOk="0">
                  <a:moveTo>
                    <a:pt x="0" y="1"/>
                  </a:moveTo>
                  <a:lnTo>
                    <a:pt x="0" y="1906"/>
                  </a:lnTo>
                  <a:lnTo>
                    <a:pt x="620" y="1906"/>
                  </a:lnTo>
                  <a:lnTo>
                    <a:pt x="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35;p18">
              <a:extLst>
                <a:ext uri="{FF2B5EF4-FFF2-40B4-BE49-F238E27FC236}">
                  <a16:creationId xmlns:a16="http://schemas.microsoft.com/office/drawing/2014/main" id="{47CB0B4C-8A29-48DC-D9B7-228E28D410E4}"/>
                </a:ext>
              </a:extLst>
            </p:cNvPr>
            <p:cNvSpPr/>
            <p:nvPr/>
          </p:nvSpPr>
          <p:spPr>
            <a:xfrm>
              <a:off x="5733228" y="3051090"/>
              <a:ext cx="214182" cy="183238"/>
            </a:xfrm>
            <a:custGeom>
              <a:avLst/>
              <a:gdLst/>
              <a:ahLst/>
              <a:cxnLst/>
              <a:rect l="l" t="t" r="r" b="b"/>
              <a:pathLst>
                <a:path w="6264" h="5359" extrusionOk="0">
                  <a:moveTo>
                    <a:pt x="1263" y="923"/>
                  </a:moveTo>
                  <a:cubicBezTo>
                    <a:pt x="1429" y="923"/>
                    <a:pt x="1596" y="1036"/>
                    <a:pt x="1572" y="1263"/>
                  </a:cubicBezTo>
                  <a:lnTo>
                    <a:pt x="1572" y="1906"/>
                  </a:lnTo>
                  <a:cubicBezTo>
                    <a:pt x="1549" y="2084"/>
                    <a:pt x="1400" y="2174"/>
                    <a:pt x="1254" y="2174"/>
                  </a:cubicBezTo>
                  <a:cubicBezTo>
                    <a:pt x="1108" y="2174"/>
                    <a:pt x="965" y="2084"/>
                    <a:pt x="953" y="1906"/>
                  </a:cubicBezTo>
                  <a:lnTo>
                    <a:pt x="953" y="1263"/>
                  </a:lnTo>
                  <a:cubicBezTo>
                    <a:pt x="929" y="1036"/>
                    <a:pt x="1096" y="923"/>
                    <a:pt x="1263" y="923"/>
                  </a:cubicBezTo>
                  <a:close/>
                  <a:moveTo>
                    <a:pt x="2513" y="923"/>
                  </a:moveTo>
                  <a:cubicBezTo>
                    <a:pt x="2686" y="923"/>
                    <a:pt x="2858" y="1036"/>
                    <a:pt x="2834" y="1263"/>
                  </a:cubicBezTo>
                  <a:lnTo>
                    <a:pt x="2834" y="1906"/>
                  </a:lnTo>
                  <a:cubicBezTo>
                    <a:pt x="2811" y="2084"/>
                    <a:pt x="2662" y="2174"/>
                    <a:pt x="2513" y="2174"/>
                  </a:cubicBezTo>
                  <a:cubicBezTo>
                    <a:pt x="2364" y="2174"/>
                    <a:pt x="2215" y="2084"/>
                    <a:pt x="2191" y="1906"/>
                  </a:cubicBezTo>
                  <a:lnTo>
                    <a:pt x="2191" y="1263"/>
                  </a:lnTo>
                  <a:cubicBezTo>
                    <a:pt x="2168" y="1036"/>
                    <a:pt x="2340" y="923"/>
                    <a:pt x="2513" y="923"/>
                  </a:cubicBezTo>
                  <a:close/>
                  <a:moveTo>
                    <a:pt x="3763" y="923"/>
                  </a:moveTo>
                  <a:cubicBezTo>
                    <a:pt x="3930" y="923"/>
                    <a:pt x="4097" y="1036"/>
                    <a:pt x="4073" y="1263"/>
                  </a:cubicBezTo>
                  <a:lnTo>
                    <a:pt x="4073" y="1906"/>
                  </a:lnTo>
                  <a:cubicBezTo>
                    <a:pt x="4061" y="2084"/>
                    <a:pt x="3918" y="2174"/>
                    <a:pt x="3772" y="2174"/>
                  </a:cubicBezTo>
                  <a:cubicBezTo>
                    <a:pt x="3626" y="2174"/>
                    <a:pt x="3477" y="2084"/>
                    <a:pt x="3454" y="1906"/>
                  </a:cubicBezTo>
                  <a:lnTo>
                    <a:pt x="3454" y="1263"/>
                  </a:lnTo>
                  <a:cubicBezTo>
                    <a:pt x="3430" y="1036"/>
                    <a:pt x="3597" y="923"/>
                    <a:pt x="3763" y="923"/>
                  </a:cubicBezTo>
                  <a:close/>
                  <a:moveTo>
                    <a:pt x="5025" y="923"/>
                  </a:moveTo>
                  <a:cubicBezTo>
                    <a:pt x="5192" y="923"/>
                    <a:pt x="5359" y="1036"/>
                    <a:pt x="5335" y="1263"/>
                  </a:cubicBezTo>
                  <a:lnTo>
                    <a:pt x="5335" y="1906"/>
                  </a:lnTo>
                  <a:cubicBezTo>
                    <a:pt x="5323" y="2084"/>
                    <a:pt x="5174" y="2174"/>
                    <a:pt x="5025" y="2174"/>
                  </a:cubicBezTo>
                  <a:cubicBezTo>
                    <a:pt x="4877" y="2174"/>
                    <a:pt x="4728" y="2084"/>
                    <a:pt x="4716" y="1906"/>
                  </a:cubicBezTo>
                  <a:lnTo>
                    <a:pt x="4716" y="1263"/>
                  </a:lnTo>
                  <a:cubicBezTo>
                    <a:pt x="4692" y="1036"/>
                    <a:pt x="4859" y="923"/>
                    <a:pt x="5025" y="923"/>
                  </a:cubicBezTo>
                  <a:close/>
                  <a:moveTo>
                    <a:pt x="1263" y="2805"/>
                  </a:moveTo>
                  <a:cubicBezTo>
                    <a:pt x="1429" y="2805"/>
                    <a:pt x="1596" y="2918"/>
                    <a:pt x="1572" y="3144"/>
                  </a:cubicBezTo>
                  <a:lnTo>
                    <a:pt x="1572" y="3787"/>
                  </a:lnTo>
                  <a:cubicBezTo>
                    <a:pt x="1549" y="3977"/>
                    <a:pt x="1400" y="4073"/>
                    <a:pt x="1254" y="4073"/>
                  </a:cubicBezTo>
                  <a:cubicBezTo>
                    <a:pt x="1108" y="4073"/>
                    <a:pt x="965" y="3977"/>
                    <a:pt x="953" y="3787"/>
                  </a:cubicBezTo>
                  <a:lnTo>
                    <a:pt x="953" y="3144"/>
                  </a:lnTo>
                  <a:cubicBezTo>
                    <a:pt x="929" y="2918"/>
                    <a:pt x="1096" y="2805"/>
                    <a:pt x="1263" y="2805"/>
                  </a:cubicBezTo>
                  <a:close/>
                  <a:moveTo>
                    <a:pt x="5025" y="2805"/>
                  </a:moveTo>
                  <a:cubicBezTo>
                    <a:pt x="5192" y="2805"/>
                    <a:pt x="5359" y="2918"/>
                    <a:pt x="5335" y="3144"/>
                  </a:cubicBezTo>
                  <a:lnTo>
                    <a:pt x="5335" y="3787"/>
                  </a:lnTo>
                  <a:cubicBezTo>
                    <a:pt x="5323" y="3977"/>
                    <a:pt x="5174" y="4073"/>
                    <a:pt x="5025" y="4073"/>
                  </a:cubicBezTo>
                  <a:cubicBezTo>
                    <a:pt x="4877" y="4073"/>
                    <a:pt x="4728" y="3977"/>
                    <a:pt x="4716" y="3787"/>
                  </a:cubicBezTo>
                  <a:lnTo>
                    <a:pt x="4716" y="3144"/>
                  </a:lnTo>
                  <a:cubicBezTo>
                    <a:pt x="4692" y="2918"/>
                    <a:pt x="4859" y="2805"/>
                    <a:pt x="5025" y="2805"/>
                  </a:cubicBezTo>
                  <a:close/>
                  <a:moveTo>
                    <a:pt x="310" y="0"/>
                  </a:moveTo>
                  <a:cubicBezTo>
                    <a:pt x="143" y="0"/>
                    <a:pt x="1" y="143"/>
                    <a:pt x="24" y="334"/>
                  </a:cubicBezTo>
                  <a:lnTo>
                    <a:pt x="24" y="5359"/>
                  </a:lnTo>
                  <a:lnTo>
                    <a:pt x="2215" y="5359"/>
                  </a:lnTo>
                  <a:lnTo>
                    <a:pt x="2215" y="3144"/>
                  </a:lnTo>
                  <a:cubicBezTo>
                    <a:pt x="2215" y="2977"/>
                    <a:pt x="2334" y="2834"/>
                    <a:pt x="2501" y="2834"/>
                  </a:cubicBezTo>
                  <a:lnTo>
                    <a:pt x="3763" y="2834"/>
                  </a:lnTo>
                  <a:cubicBezTo>
                    <a:pt x="3930" y="2834"/>
                    <a:pt x="4073" y="2977"/>
                    <a:pt x="4073" y="3144"/>
                  </a:cubicBezTo>
                  <a:lnTo>
                    <a:pt x="4073" y="5359"/>
                  </a:lnTo>
                  <a:lnTo>
                    <a:pt x="5954" y="5359"/>
                  </a:lnTo>
                  <a:cubicBezTo>
                    <a:pt x="6145" y="5359"/>
                    <a:pt x="6264" y="5216"/>
                    <a:pt x="6264" y="5025"/>
                  </a:cubicBezTo>
                  <a:lnTo>
                    <a:pt x="6264" y="334"/>
                  </a:lnTo>
                  <a:cubicBezTo>
                    <a:pt x="6264" y="143"/>
                    <a:pt x="6145" y="0"/>
                    <a:pt x="5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36;p18">
              <a:extLst>
                <a:ext uri="{FF2B5EF4-FFF2-40B4-BE49-F238E27FC236}">
                  <a16:creationId xmlns:a16="http://schemas.microsoft.com/office/drawing/2014/main" id="{AFA73FDA-D290-2F61-FD26-B0CDE6EABB3E}"/>
                </a:ext>
              </a:extLst>
            </p:cNvPr>
            <p:cNvSpPr/>
            <p:nvPr/>
          </p:nvSpPr>
          <p:spPr>
            <a:xfrm>
              <a:off x="5759283" y="2919175"/>
              <a:ext cx="55392" cy="32620"/>
            </a:xfrm>
            <a:custGeom>
              <a:avLst/>
              <a:gdLst/>
              <a:ahLst/>
              <a:cxnLst/>
              <a:rect l="l" t="t" r="r" b="b"/>
              <a:pathLst>
                <a:path w="1620" h="954" extrusionOk="0">
                  <a:moveTo>
                    <a:pt x="382" y="1"/>
                  </a:moveTo>
                  <a:cubicBezTo>
                    <a:pt x="239" y="1"/>
                    <a:pt x="96" y="120"/>
                    <a:pt x="96" y="286"/>
                  </a:cubicBezTo>
                  <a:lnTo>
                    <a:pt x="72" y="286"/>
                  </a:lnTo>
                  <a:lnTo>
                    <a:pt x="1" y="953"/>
                  </a:lnTo>
                  <a:lnTo>
                    <a:pt x="1620" y="953"/>
                  </a:lnTo>
                  <a:lnTo>
                    <a:pt x="1549" y="286"/>
                  </a:lnTo>
                  <a:cubicBezTo>
                    <a:pt x="1525" y="120"/>
                    <a:pt x="1406" y="1"/>
                    <a:pt x="1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37;p18">
              <a:extLst>
                <a:ext uri="{FF2B5EF4-FFF2-40B4-BE49-F238E27FC236}">
                  <a16:creationId xmlns:a16="http://schemas.microsoft.com/office/drawing/2014/main" id="{D8672FFE-01E3-02DF-0DD8-A1673A171382}"/>
                </a:ext>
              </a:extLst>
            </p:cNvPr>
            <p:cNvSpPr/>
            <p:nvPr/>
          </p:nvSpPr>
          <p:spPr>
            <a:xfrm>
              <a:off x="5750324" y="2972926"/>
              <a:ext cx="73309" cy="57854"/>
            </a:xfrm>
            <a:custGeom>
              <a:avLst/>
              <a:gdLst/>
              <a:ahLst/>
              <a:cxnLst/>
              <a:rect l="l" t="t" r="r" b="b"/>
              <a:pathLst>
                <a:path w="2144" h="1692" extrusionOk="0">
                  <a:moveTo>
                    <a:pt x="191" y="0"/>
                  </a:moveTo>
                  <a:lnTo>
                    <a:pt x="1" y="1691"/>
                  </a:lnTo>
                  <a:lnTo>
                    <a:pt x="2144" y="1691"/>
                  </a:lnTo>
                  <a:lnTo>
                    <a:pt x="19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38;p18">
              <a:extLst>
                <a:ext uri="{FF2B5EF4-FFF2-40B4-BE49-F238E27FC236}">
                  <a16:creationId xmlns:a16="http://schemas.microsoft.com/office/drawing/2014/main" id="{B13490C5-9901-4864-001F-E92F96013FA7}"/>
                </a:ext>
              </a:extLst>
            </p:cNvPr>
            <p:cNvSpPr/>
            <p:nvPr/>
          </p:nvSpPr>
          <p:spPr>
            <a:xfrm>
              <a:off x="5866784" y="2919175"/>
              <a:ext cx="55392" cy="32620"/>
            </a:xfrm>
            <a:custGeom>
              <a:avLst/>
              <a:gdLst/>
              <a:ahLst/>
              <a:cxnLst/>
              <a:rect l="l" t="t" r="r" b="b"/>
              <a:pathLst>
                <a:path w="1620" h="954" extrusionOk="0">
                  <a:moveTo>
                    <a:pt x="381" y="1"/>
                  </a:moveTo>
                  <a:cubicBezTo>
                    <a:pt x="238" y="1"/>
                    <a:pt x="95" y="120"/>
                    <a:pt x="95" y="286"/>
                  </a:cubicBezTo>
                  <a:lnTo>
                    <a:pt x="72" y="286"/>
                  </a:lnTo>
                  <a:lnTo>
                    <a:pt x="0" y="953"/>
                  </a:lnTo>
                  <a:lnTo>
                    <a:pt x="1620" y="953"/>
                  </a:lnTo>
                  <a:lnTo>
                    <a:pt x="1524" y="286"/>
                  </a:lnTo>
                  <a:cubicBezTo>
                    <a:pt x="1524" y="120"/>
                    <a:pt x="1381" y="1"/>
                    <a:pt x="1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39;p18">
              <a:extLst>
                <a:ext uri="{FF2B5EF4-FFF2-40B4-BE49-F238E27FC236}">
                  <a16:creationId xmlns:a16="http://schemas.microsoft.com/office/drawing/2014/main" id="{E55AD901-19D1-1DE5-F2C1-02D1BFF7A351}"/>
                </a:ext>
              </a:extLst>
            </p:cNvPr>
            <p:cNvSpPr/>
            <p:nvPr/>
          </p:nvSpPr>
          <p:spPr>
            <a:xfrm>
              <a:off x="5857005" y="2972926"/>
              <a:ext cx="74129" cy="57854"/>
            </a:xfrm>
            <a:custGeom>
              <a:avLst/>
              <a:gdLst/>
              <a:ahLst/>
              <a:cxnLst/>
              <a:rect l="l" t="t" r="r" b="b"/>
              <a:pathLst>
                <a:path w="2168" h="1692" extrusionOk="0">
                  <a:moveTo>
                    <a:pt x="191" y="0"/>
                  </a:moveTo>
                  <a:lnTo>
                    <a:pt x="0" y="1691"/>
                  </a:lnTo>
                  <a:lnTo>
                    <a:pt x="2167" y="1691"/>
                  </a:lnTo>
                  <a:lnTo>
                    <a:pt x="19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412;p5">
            <a:extLst>
              <a:ext uri="{FF2B5EF4-FFF2-40B4-BE49-F238E27FC236}">
                <a16:creationId xmlns:a16="http://schemas.microsoft.com/office/drawing/2014/main" id="{9B596710-B82B-912A-6AB9-F8DCFECA8890}"/>
              </a:ext>
            </a:extLst>
          </p:cNvPr>
          <p:cNvGrpSpPr/>
          <p:nvPr/>
        </p:nvGrpSpPr>
        <p:grpSpPr>
          <a:xfrm>
            <a:off x="5450096" y="2338763"/>
            <a:ext cx="320040" cy="320040"/>
            <a:chOff x="4149138" y="4121151"/>
            <a:chExt cx="344065" cy="368644"/>
          </a:xfrm>
          <a:solidFill>
            <a:schemeClr val="bg1"/>
          </a:solidFill>
        </p:grpSpPr>
        <p:sp>
          <p:nvSpPr>
            <p:cNvPr id="159" name="Google Shape;413;p5">
              <a:extLst>
                <a:ext uri="{FF2B5EF4-FFF2-40B4-BE49-F238E27FC236}">
                  <a16:creationId xmlns:a16="http://schemas.microsoft.com/office/drawing/2014/main" id="{0FEAA788-7F96-41DB-696F-7A3AAA5DCD3F}"/>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414;p5">
              <a:extLst>
                <a:ext uri="{FF2B5EF4-FFF2-40B4-BE49-F238E27FC236}">
                  <a16:creationId xmlns:a16="http://schemas.microsoft.com/office/drawing/2014/main" id="{DF7B7C03-8700-D91E-82BD-D39ED07167F1}"/>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415;p5">
              <a:extLst>
                <a:ext uri="{FF2B5EF4-FFF2-40B4-BE49-F238E27FC236}">
                  <a16:creationId xmlns:a16="http://schemas.microsoft.com/office/drawing/2014/main" id="{ACA375A7-646E-E73D-110E-34544848A72D}"/>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416;p5">
              <a:extLst>
                <a:ext uri="{FF2B5EF4-FFF2-40B4-BE49-F238E27FC236}">
                  <a16:creationId xmlns:a16="http://schemas.microsoft.com/office/drawing/2014/main" id="{CBCBC158-9EF9-01B2-AC28-D5A16108D66D}"/>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417;p5">
              <a:extLst>
                <a:ext uri="{FF2B5EF4-FFF2-40B4-BE49-F238E27FC236}">
                  <a16:creationId xmlns:a16="http://schemas.microsoft.com/office/drawing/2014/main" id="{B723DC50-7934-A729-EACE-840C6C953BA0}"/>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418;p5">
              <a:extLst>
                <a:ext uri="{FF2B5EF4-FFF2-40B4-BE49-F238E27FC236}">
                  <a16:creationId xmlns:a16="http://schemas.microsoft.com/office/drawing/2014/main" id="{70DAC97E-0036-5E2E-819B-E8E4F4671979}"/>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419;p5">
              <a:extLst>
                <a:ext uri="{FF2B5EF4-FFF2-40B4-BE49-F238E27FC236}">
                  <a16:creationId xmlns:a16="http://schemas.microsoft.com/office/drawing/2014/main" id="{670DC2E4-C3CA-909E-32AB-14290C87EED3}"/>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420;p5">
              <a:extLst>
                <a:ext uri="{FF2B5EF4-FFF2-40B4-BE49-F238E27FC236}">
                  <a16:creationId xmlns:a16="http://schemas.microsoft.com/office/drawing/2014/main" id="{52202D37-6B7D-9FE7-37AA-1EBCE127A9F1}"/>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421;p5">
              <a:extLst>
                <a:ext uri="{FF2B5EF4-FFF2-40B4-BE49-F238E27FC236}">
                  <a16:creationId xmlns:a16="http://schemas.microsoft.com/office/drawing/2014/main" id="{021FD822-B53F-7934-8105-7658F25A798B}"/>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422;p5">
              <a:extLst>
                <a:ext uri="{FF2B5EF4-FFF2-40B4-BE49-F238E27FC236}">
                  <a16:creationId xmlns:a16="http://schemas.microsoft.com/office/drawing/2014/main" id="{D2D80320-04F3-1295-9F53-E65E4BC7299B}"/>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423;p5">
              <a:extLst>
                <a:ext uri="{FF2B5EF4-FFF2-40B4-BE49-F238E27FC236}">
                  <a16:creationId xmlns:a16="http://schemas.microsoft.com/office/drawing/2014/main" id="{156B24F4-4A30-0662-BA39-ABB2BF582F70}"/>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424;p5">
              <a:extLst>
                <a:ext uri="{FF2B5EF4-FFF2-40B4-BE49-F238E27FC236}">
                  <a16:creationId xmlns:a16="http://schemas.microsoft.com/office/drawing/2014/main" id="{2F162243-6FF9-636C-A532-03C6C0FD007D}"/>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w="3175">
              <a:solidFill>
                <a:schemeClr val="bg1"/>
              </a:solid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425;p5">
            <a:extLst>
              <a:ext uri="{FF2B5EF4-FFF2-40B4-BE49-F238E27FC236}">
                <a16:creationId xmlns:a16="http://schemas.microsoft.com/office/drawing/2014/main" id="{ADB432A4-472C-765A-11BE-9196BBA821D2}"/>
              </a:ext>
            </a:extLst>
          </p:cNvPr>
          <p:cNvGrpSpPr/>
          <p:nvPr/>
        </p:nvGrpSpPr>
        <p:grpSpPr>
          <a:xfrm>
            <a:off x="7462424" y="3270938"/>
            <a:ext cx="323176" cy="323176"/>
            <a:chOff x="5355784" y="3834547"/>
            <a:chExt cx="299019" cy="297905"/>
          </a:xfrm>
          <a:solidFill>
            <a:schemeClr val="bg1"/>
          </a:solidFill>
        </p:grpSpPr>
        <p:sp>
          <p:nvSpPr>
            <p:cNvPr id="172" name="Google Shape;426;p5">
              <a:extLst>
                <a:ext uri="{FF2B5EF4-FFF2-40B4-BE49-F238E27FC236}">
                  <a16:creationId xmlns:a16="http://schemas.microsoft.com/office/drawing/2014/main" id="{C60F1245-AA87-B097-FC8F-FE3A676C2D28}"/>
                </a:ext>
              </a:extLst>
            </p:cNvPr>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grpFill/>
            <a:ln w="3175">
              <a:no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427;p5">
              <a:extLst>
                <a:ext uri="{FF2B5EF4-FFF2-40B4-BE49-F238E27FC236}">
                  <a16:creationId xmlns:a16="http://schemas.microsoft.com/office/drawing/2014/main" id="{D8A0C24F-AE3B-7D23-748F-7E0C75CF1DD8}"/>
                </a:ext>
              </a:extLst>
            </p:cNvPr>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grpFill/>
            <a:ln w="3175">
              <a:no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428;p5">
              <a:extLst>
                <a:ext uri="{FF2B5EF4-FFF2-40B4-BE49-F238E27FC236}">
                  <a16:creationId xmlns:a16="http://schemas.microsoft.com/office/drawing/2014/main" id="{8461046C-DDE1-F1EB-93DF-2D5DEF9319A8}"/>
                </a:ext>
              </a:extLst>
            </p:cNvPr>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grpFill/>
            <a:ln w="3175">
              <a:noFill/>
            </a:ln>
          </p:spPr>
          <p:txBody>
            <a:bodyPr spcFirstLastPara="1" wrap="square" lIns="183550" tIns="183550" rIns="183550" bIns="1835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410;p5">
            <a:extLst>
              <a:ext uri="{FF2B5EF4-FFF2-40B4-BE49-F238E27FC236}">
                <a16:creationId xmlns:a16="http://schemas.microsoft.com/office/drawing/2014/main" id="{5255D89A-6EEA-3104-3652-158E6FCBE1D6}"/>
              </a:ext>
            </a:extLst>
          </p:cNvPr>
          <p:cNvSpPr/>
          <p:nvPr/>
        </p:nvSpPr>
        <p:spPr>
          <a:xfrm rot="607755">
            <a:off x="1479607" y="2339612"/>
            <a:ext cx="347675" cy="347675"/>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bg1"/>
          </a:solidFill>
          <a:ln>
            <a:noFill/>
          </a:ln>
        </p:spPr>
        <p:txBody>
          <a:bodyPr spcFirstLastPara="1" wrap="square" lIns="183550" tIns="183550" rIns="183550" bIns="183550" anchor="ctr" anchorCtr="0">
            <a:noAutofit/>
          </a:bodyPr>
          <a:lstStyle/>
          <a:p>
            <a:pPr marL="0" marR="0" lvl="0" indent="0" algn="l">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3712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nodeType="withEffect">
                                  <p:stCondLst>
                                    <p:cond delay="1500"/>
                                  </p:stCondLst>
                                  <p:childTnLst>
                                    <p:set>
                                      <p:cBhvr>
                                        <p:cTn id="9" dur="1" fill="hold">
                                          <p:stCondLst>
                                            <p:cond delay="0"/>
                                          </p:stCondLst>
                                        </p:cTn>
                                        <p:tgtEl>
                                          <p:spTgt spid="158"/>
                                        </p:tgtEl>
                                        <p:attrNameLst>
                                          <p:attrName>style.visibility</p:attrName>
                                        </p:attrNameLst>
                                      </p:cBhvr>
                                      <p:to>
                                        <p:strVal val="visible"/>
                                      </p:to>
                                    </p:set>
                                    <p:animEffect transition="in" filter="fade">
                                      <p:cBhvr>
                                        <p:cTn id="10" dur="500"/>
                                        <p:tgtEl>
                                          <p:spTgt spid="158"/>
                                        </p:tgtEl>
                                      </p:cBhvr>
                                    </p:animEffect>
                                  </p:childTnLst>
                                </p:cTn>
                              </p:par>
                              <p:par>
                                <p:cTn id="11" presetID="10" presetClass="entr" presetSubtype="0" fill="hold" nodeType="withEffect">
                                  <p:stCondLst>
                                    <p:cond delay="2000"/>
                                  </p:stCondLst>
                                  <p:childTnLst>
                                    <p:set>
                                      <p:cBhvr>
                                        <p:cTn id="12" dur="1" fill="hold">
                                          <p:stCondLst>
                                            <p:cond delay="0"/>
                                          </p:stCondLst>
                                        </p:cTn>
                                        <p:tgtEl>
                                          <p:spTgt spid="171"/>
                                        </p:tgtEl>
                                        <p:attrNameLst>
                                          <p:attrName>style.visibility</p:attrName>
                                        </p:attrNameLst>
                                      </p:cBhvr>
                                      <p:to>
                                        <p:strVal val="visible"/>
                                      </p:to>
                                    </p:set>
                                    <p:animEffect transition="in" filter="fade">
                                      <p:cBhvr>
                                        <p:cTn id="13"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4" name="Google Shape;435;p6">
            <a:extLst>
              <a:ext uri="{FF2B5EF4-FFF2-40B4-BE49-F238E27FC236}">
                <a16:creationId xmlns:a16="http://schemas.microsoft.com/office/drawing/2014/main" id="{2E8CF74A-D762-A978-0E09-DDD8D752F462}"/>
              </a:ext>
            </a:extLst>
          </p:cNvPr>
          <p:cNvSpPr txBox="1">
            <a:spLocks/>
          </p:cNvSpPr>
          <p:nvPr/>
        </p:nvSpPr>
        <p:spPr>
          <a:xfrm>
            <a:off x="699850" y="185520"/>
            <a:ext cx="6720266" cy="499042"/>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buClr>
                <a:srgbClr val="434343"/>
              </a:buClr>
              <a:buSzPts val="3500"/>
              <a:buFont typeface="Electrolize"/>
              <a:buNone/>
            </a:pPr>
            <a:r>
              <a:rPr lang="en-US" dirty="0">
                <a:solidFill>
                  <a:srgbClr val="434343"/>
                </a:solidFill>
                <a:latin typeface="Fira Sans Extra Condensed" panose="020B0503050000020004" pitchFamily="34" charset="0"/>
                <a:ea typeface="Electrolize"/>
                <a:cs typeface="Electrolize"/>
                <a:sym typeface="Electrolize"/>
              </a:rPr>
              <a:t>Domain of Interest </a:t>
            </a:r>
            <a:endParaRPr lang="en-US" b="0" dirty="0">
              <a:latin typeface="Fira Sans Extra Condensed" panose="020B0503050000020004" pitchFamily="34" charset="0"/>
              <a:ea typeface="Arial"/>
              <a:cs typeface="Arial"/>
              <a:sym typeface="Arial"/>
            </a:endParaRPr>
          </a:p>
        </p:txBody>
      </p:sp>
      <p:grpSp>
        <p:nvGrpSpPr>
          <p:cNvPr id="159" name="Google Shape;2984;p46">
            <a:extLst>
              <a:ext uri="{FF2B5EF4-FFF2-40B4-BE49-F238E27FC236}">
                <a16:creationId xmlns:a16="http://schemas.microsoft.com/office/drawing/2014/main" id="{13F917F5-FF24-B654-94E4-25EE910CD37A}"/>
              </a:ext>
            </a:extLst>
          </p:cNvPr>
          <p:cNvGrpSpPr/>
          <p:nvPr/>
        </p:nvGrpSpPr>
        <p:grpSpPr>
          <a:xfrm>
            <a:off x="3541488" y="1205150"/>
            <a:ext cx="2061000" cy="788134"/>
            <a:chOff x="3435850" y="1471850"/>
            <a:chExt cx="2061000" cy="788134"/>
          </a:xfrm>
        </p:grpSpPr>
        <p:sp>
          <p:nvSpPr>
            <p:cNvPr id="160" name="Google Shape;2985;p46">
              <a:extLst>
                <a:ext uri="{FF2B5EF4-FFF2-40B4-BE49-F238E27FC236}">
                  <a16:creationId xmlns:a16="http://schemas.microsoft.com/office/drawing/2014/main" id="{999EDD6C-65EC-FBC7-A7CF-B9C7A0B27E02}"/>
                </a:ext>
              </a:extLst>
            </p:cNvPr>
            <p:cNvSpPr txBox="1"/>
            <p:nvPr/>
          </p:nvSpPr>
          <p:spPr>
            <a:xfrm>
              <a:off x="3435850" y="1471850"/>
              <a:ext cx="2061000" cy="273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800" b="1" dirty="0">
                  <a:latin typeface="Fira Sans Extra Condensed"/>
                  <a:ea typeface="Fira Sans Extra Condensed"/>
                  <a:cs typeface="Fira Sans Extra Condensed"/>
                  <a:sym typeface="Fira Sans Extra Condensed"/>
                </a:rPr>
                <a:t>Utilization</a:t>
              </a:r>
              <a:endParaRPr lang="en-US" sz="1800" b="1" dirty="0">
                <a:solidFill>
                  <a:srgbClr val="000000"/>
                </a:solidFill>
                <a:latin typeface="Fira Sans Extra Condensed"/>
                <a:ea typeface="Fira Sans Extra Condensed"/>
                <a:cs typeface="Fira Sans Extra Condensed"/>
                <a:sym typeface="Fira Sans Extra Condensed"/>
              </a:endParaRPr>
            </a:p>
          </p:txBody>
        </p:sp>
        <p:sp>
          <p:nvSpPr>
            <p:cNvPr id="161" name="Google Shape;2986;p46">
              <a:extLst>
                <a:ext uri="{FF2B5EF4-FFF2-40B4-BE49-F238E27FC236}">
                  <a16:creationId xmlns:a16="http://schemas.microsoft.com/office/drawing/2014/main" id="{3C54CD9E-DD36-2367-BEFB-1E193979509D}"/>
                </a:ext>
              </a:extLst>
            </p:cNvPr>
            <p:cNvSpPr txBox="1"/>
            <p:nvPr/>
          </p:nvSpPr>
          <p:spPr>
            <a:xfrm>
              <a:off x="3435850" y="1755083"/>
              <a:ext cx="2061000" cy="504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200" b="0" i="0" dirty="0">
                  <a:solidFill>
                    <a:schemeClr val="tx1"/>
                  </a:solidFill>
                  <a:effectLst/>
                  <a:latin typeface="Montserrat" panose="00000500000000000000" pitchFamily="50" charset="0"/>
                </a:rPr>
                <a:t>AI, deep learning, and computer vision</a:t>
              </a:r>
              <a:endParaRPr lang="en-US" sz="1200" dirty="0">
                <a:solidFill>
                  <a:schemeClr val="tx1"/>
                </a:solidFill>
                <a:latin typeface="Montserrat" panose="00000500000000000000" pitchFamily="50" charset="0"/>
                <a:ea typeface="Roboto"/>
                <a:cs typeface="Roboto"/>
                <a:sym typeface="Roboto"/>
              </a:endParaRPr>
            </a:p>
          </p:txBody>
        </p:sp>
      </p:grpSp>
      <p:grpSp>
        <p:nvGrpSpPr>
          <p:cNvPr id="162" name="Google Shape;2989;p46">
            <a:extLst>
              <a:ext uri="{FF2B5EF4-FFF2-40B4-BE49-F238E27FC236}">
                <a16:creationId xmlns:a16="http://schemas.microsoft.com/office/drawing/2014/main" id="{69D6EBA4-20B9-EC83-F9A3-704E78B6F41D}"/>
              </a:ext>
            </a:extLst>
          </p:cNvPr>
          <p:cNvGrpSpPr/>
          <p:nvPr/>
        </p:nvGrpSpPr>
        <p:grpSpPr>
          <a:xfrm>
            <a:off x="5408247" y="1667034"/>
            <a:ext cx="2811082" cy="996629"/>
            <a:chOff x="6387014" y="1203883"/>
            <a:chExt cx="2811082" cy="996629"/>
          </a:xfrm>
        </p:grpSpPr>
        <p:sp>
          <p:nvSpPr>
            <p:cNvPr id="163" name="Google Shape;2990;p46">
              <a:extLst>
                <a:ext uri="{FF2B5EF4-FFF2-40B4-BE49-F238E27FC236}">
                  <a16:creationId xmlns:a16="http://schemas.microsoft.com/office/drawing/2014/main" id="{31753FC4-4F34-C0B1-844F-E36476E8052A}"/>
                </a:ext>
              </a:extLst>
            </p:cNvPr>
            <p:cNvSpPr txBox="1"/>
            <p:nvPr/>
          </p:nvSpPr>
          <p:spPr>
            <a:xfrm>
              <a:off x="6791393" y="1203883"/>
              <a:ext cx="2061000" cy="2739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800" b="1" dirty="0">
                  <a:latin typeface="Fira Sans Extra Condensed"/>
                  <a:ea typeface="Fira Sans Extra Condensed"/>
                  <a:cs typeface="Fira Sans Extra Condensed"/>
                  <a:sym typeface="Fira Sans Extra Condensed"/>
                </a:rPr>
                <a:t>Objective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64" name="Google Shape;2991;p46">
              <a:extLst>
                <a:ext uri="{FF2B5EF4-FFF2-40B4-BE49-F238E27FC236}">
                  <a16:creationId xmlns:a16="http://schemas.microsoft.com/office/drawing/2014/main" id="{C3DE93D6-275D-FC19-1284-4339A997406F}"/>
                </a:ext>
              </a:extLst>
            </p:cNvPr>
            <p:cNvSpPr txBox="1"/>
            <p:nvPr/>
          </p:nvSpPr>
          <p:spPr>
            <a:xfrm>
              <a:off x="6387014" y="1504384"/>
              <a:ext cx="2811082" cy="696128"/>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200" dirty="0">
                  <a:latin typeface="Montserrat" panose="00000500000000000000" pitchFamily="50" charset="0"/>
                  <a:ea typeface="Roboto"/>
                  <a:cs typeface="Roboto"/>
                  <a:sym typeface="Roboto"/>
                </a:rPr>
                <a:t>Aiming to enhance quality control processes, and overall product reliability in manufacturing</a:t>
              </a:r>
              <a:endParaRPr lang="en-US" sz="1200" dirty="0">
                <a:solidFill>
                  <a:srgbClr val="000000"/>
                </a:solidFill>
                <a:latin typeface="Montserrat" panose="00000500000000000000" pitchFamily="50" charset="0"/>
                <a:ea typeface="Roboto"/>
                <a:cs typeface="Roboto"/>
                <a:sym typeface="Roboto"/>
              </a:endParaRPr>
            </a:p>
          </p:txBody>
        </p:sp>
      </p:grpSp>
      <p:grpSp>
        <p:nvGrpSpPr>
          <p:cNvPr id="165" name="Google Shape;2994;p46">
            <a:extLst>
              <a:ext uri="{FF2B5EF4-FFF2-40B4-BE49-F238E27FC236}">
                <a16:creationId xmlns:a16="http://schemas.microsoft.com/office/drawing/2014/main" id="{09790DF4-4FE1-7DA4-DFE6-E0EE2AF6F72B}"/>
              </a:ext>
            </a:extLst>
          </p:cNvPr>
          <p:cNvGrpSpPr/>
          <p:nvPr/>
        </p:nvGrpSpPr>
        <p:grpSpPr>
          <a:xfrm>
            <a:off x="753852" y="1667034"/>
            <a:ext cx="3396355" cy="1044930"/>
            <a:chOff x="-47663" y="1230304"/>
            <a:chExt cx="2948412" cy="1044930"/>
          </a:xfrm>
        </p:grpSpPr>
        <p:sp>
          <p:nvSpPr>
            <p:cNvPr id="166" name="Google Shape;2995;p46">
              <a:extLst>
                <a:ext uri="{FF2B5EF4-FFF2-40B4-BE49-F238E27FC236}">
                  <a16:creationId xmlns:a16="http://schemas.microsoft.com/office/drawing/2014/main" id="{292E7C6A-BC5D-25F6-052E-5CE5BCA50C8F}"/>
                </a:ext>
              </a:extLst>
            </p:cNvPr>
            <p:cNvSpPr txBox="1"/>
            <p:nvPr/>
          </p:nvSpPr>
          <p:spPr>
            <a:xfrm>
              <a:off x="326128" y="1230304"/>
              <a:ext cx="20610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Fira Sans Extra Condensed"/>
                  <a:ea typeface="Fira Sans Extra Condensed"/>
                  <a:cs typeface="Fira Sans Extra Condensed"/>
                  <a:sym typeface="Fira Sans Extra Condensed"/>
                </a:rPr>
                <a:t>Focus</a:t>
              </a:r>
              <a:endParaRPr lang="en-US" sz="1800" b="1" dirty="0">
                <a:solidFill>
                  <a:srgbClr val="000000"/>
                </a:solidFill>
                <a:latin typeface="Fira Sans Extra Condensed"/>
                <a:ea typeface="Fira Sans Extra Condensed"/>
                <a:cs typeface="Fira Sans Extra Condensed"/>
                <a:sym typeface="Fira Sans Extra Condensed"/>
              </a:endParaRPr>
            </a:p>
          </p:txBody>
        </p:sp>
        <p:sp>
          <p:nvSpPr>
            <p:cNvPr id="167" name="Google Shape;2996;p46">
              <a:extLst>
                <a:ext uri="{FF2B5EF4-FFF2-40B4-BE49-F238E27FC236}">
                  <a16:creationId xmlns:a16="http://schemas.microsoft.com/office/drawing/2014/main" id="{9F64B82D-483C-4C2A-0078-37C29846CDB3}"/>
                </a:ext>
              </a:extLst>
            </p:cNvPr>
            <p:cNvSpPr txBox="1"/>
            <p:nvPr/>
          </p:nvSpPr>
          <p:spPr>
            <a:xfrm>
              <a:off x="-47663" y="1770334"/>
              <a:ext cx="2948412" cy="504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latin typeface="Montserrat" panose="00000500000000000000" pitchFamily="50" charset="0"/>
                  <a:ea typeface="Roboto"/>
                  <a:cs typeface="Roboto"/>
                  <a:sym typeface="Roboto"/>
                </a:rPr>
                <a:t>Focusing on the manufacturing industry.</a:t>
              </a:r>
            </a:p>
            <a:p>
              <a:pPr lvl="0" algn="ctr" rtl="0">
                <a:spcBef>
                  <a:spcPts val="0"/>
                </a:spcBef>
                <a:spcAft>
                  <a:spcPts val="0"/>
                </a:spcAft>
              </a:pPr>
              <a:r>
                <a:rPr lang="en-US" sz="1200" dirty="0">
                  <a:latin typeface="Montserrat" panose="00000500000000000000" pitchFamily="50" charset="0"/>
                  <a:ea typeface="Roboto"/>
                  <a:cs typeface="Roboto"/>
                  <a:sym typeface="Roboto"/>
                </a:rPr>
                <a:t>Distinguishes between good and defective products.</a:t>
              </a:r>
            </a:p>
            <a:p>
              <a:pPr lvl="0" algn="ctr" rtl="0">
                <a:spcBef>
                  <a:spcPts val="0"/>
                </a:spcBef>
                <a:spcAft>
                  <a:spcPts val="0"/>
                </a:spcAft>
              </a:pPr>
              <a:r>
                <a:rPr lang="en-US" sz="1200" dirty="0">
                  <a:latin typeface="Montserrat" panose="00000500000000000000" pitchFamily="50" charset="0"/>
                  <a:ea typeface="Roboto"/>
                  <a:cs typeface="Roboto"/>
                  <a:sym typeface="Roboto"/>
                </a:rPr>
                <a:t>By analyzing a single product per frame.</a:t>
              </a:r>
            </a:p>
            <a:p>
              <a:pPr lvl="0" algn="ctr" rtl="0">
                <a:spcBef>
                  <a:spcPts val="0"/>
                </a:spcBef>
                <a:spcAft>
                  <a:spcPts val="0"/>
                </a:spcAft>
              </a:pPr>
              <a:r>
                <a:rPr lang="en-US" sz="1200" dirty="0">
                  <a:latin typeface="Montserrat" panose="00000500000000000000" pitchFamily="50" charset="0"/>
                  <a:ea typeface="Roboto"/>
                  <a:cs typeface="Roboto"/>
                  <a:sym typeface="Roboto"/>
                </a:rPr>
                <a:t>.</a:t>
              </a:r>
            </a:p>
          </p:txBody>
        </p:sp>
      </p:grpSp>
      <p:grpSp>
        <p:nvGrpSpPr>
          <p:cNvPr id="168" name="Google Shape;2998;p46">
            <a:extLst>
              <a:ext uri="{FF2B5EF4-FFF2-40B4-BE49-F238E27FC236}">
                <a16:creationId xmlns:a16="http://schemas.microsoft.com/office/drawing/2014/main" id="{DCD7969F-B8BE-D846-9689-7BA5C14629DB}"/>
              </a:ext>
            </a:extLst>
          </p:cNvPr>
          <p:cNvGrpSpPr/>
          <p:nvPr/>
        </p:nvGrpSpPr>
        <p:grpSpPr>
          <a:xfrm>
            <a:off x="699850" y="3124200"/>
            <a:ext cx="7744300" cy="1608000"/>
            <a:chOff x="699850" y="3124200"/>
            <a:chExt cx="7744300" cy="1608000"/>
          </a:xfrm>
        </p:grpSpPr>
        <p:sp>
          <p:nvSpPr>
            <p:cNvPr id="169" name="Google Shape;2999;p46">
              <a:extLst>
                <a:ext uri="{FF2B5EF4-FFF2-40B4-BE49-F238E27FC236}">
                  <a16:creationId xmlns:a16="http://schemas.microsoft.com/office/drawing/2014/main" id="{81005C77-9000-601A-C9B7-AC2AB35E666B}"/>
                </a:ext>
              </a:extLst>
            </p:cNvPr>
            <p:cNvSpPr/>
            <p:nvPr/>
          </p:nvSpPr>
          <p:spPr>
            <a:xfrm>
              <a:off x="806760" y="3656461"/>
              <a:ext cx="498165" cy="623753"/>
            </a:xfrm>
            <a:custGeom>
              <a:avLst/>
              <a:gdLst/>
              <a:ahLst/>
              <a:cxnLst/>
              <a:rect l="l" t="t" r="r" b="b"/>
              <a:pathLst>
                <a:path w="4217" h="5280" extrusionOk="0">
                  <a:moveTo>
                    <a:pt x="1" y="5279"/>
                  </a:moveTo>
                  <a:lnTo>
                    <a:pt x="4217" y="5279"/>
                  </a:lnTo>
                  <a:lnTo>
                    <a:pt x="4217" y="0"/>
                  </a:lnTo>
                  <a:lnTo>
                    <a:pt x="1" y="0"/>
                  </a:lnTo>
                  <a:lnTo>
                    <a:pt x="1" y="5279"/>
                  </a:lnTo>
                  <a:close/>
                </a:path>
              </a:pathLst>
            </a:custGeom>
            <a:solidFill>
              <a:srgbClr val="B0B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000;p46">
              <a:extLst>
                <a:ext uri="{FF2B5EF4-FFF2-40B4-BE49-F238E27FC236}">
                  <a16:creationId xmlns:a16="http://schemas.microsoft.com/office/drawing/2014/main" id="{C4150EC1-6309-A7F0-C477-F5C89EDB07D1}"/>
                </a:ext>
              </a:extLst>
            </p:cNvPr>
            <p:cNvSpPr/>
            <p:nvPr/>
          </p:nvSpPr>
          <p:spPr>
            <a:xfrm>
              <a:off x="805697" y="3736320"/>
              <a:ext cx="498283" cy="89428"/>
            </a:xfrm>
            <a:custGeom>
              <a:avLst/>
              <a:gdLst/>
              <a:ahLst/>
              <a:cxnLst/>
              <a:rect l="l" t="t" r="r" b="b"/>
              <a:pathLst>
                <a:path w="4218" h="757" extrusionOk="0">
                  <a:moveTo>
                    <a:pt x="1" y="756"/>
                  </a:moveTo>
                  <a:lnTo>
                    <a:pt x="4217" y="756"/>
                  </a:lnTo>
                  <a:lnTo>
                    <a:pt x="4217" y="1"/>
                  </a:lnTo>
                  <a:lnTo>
                    <a:pt x="1" y="1"/>
                  </a:lnTo>
                  <a:lnTo>
                    <a:pt x="1" y="7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001;p46">
              <a:extLst>
                <a:ext uri="{FF2B5EF4-FFF2-40B4-BE49-F238E27FC236}">
                  <a16:creationId xmlns:a16="http://schemas.microsoft.com/office/drawing/2014/main" id="{1E7A239C-91D0-1E7A-00B5-03331C1DFAFF}"/>
                </a:ext>
              </a:extLst>
            </p:cNvPr>
            <p:cNvSpPr/>
            <p:nvPr/>
          </p:nvSpPr>
          <p:spPr>
            <a:xfrm>
              <a:off x="699850" y="3420900"/>
              <a:ext cx="199408" cy="1117675"/>
            </a:xfrm>
            <a:custGeom>
              <a:avLst/>
              <a:gdLst/>
              <a:ahLst/>
              <a:cxnLst/>
              <a:rect l="l" t="t" r="r" b="b"/>
              <a:pathLst>
                <a:path w="1688" h="9461" extrusionOk="0">
                  <a:moveTo>
                    <a:pt x="1" y="0"/>
                  </a:moveTo>
                  <a:lnTo>
                    <a:pt x="844" y="0"/>
                  </a:lnTo>
                  <a:lnTo>
                    <a:pt x="844" y="0"/>
                  </a:lnTo>
                  <a:lnTo>
                    <a:pt x="932" y="0"/>
                  </a:lnTo>
                  <a:lnTo>
                    <a:pt x="1011" y="18"/>
                  </a:lnTo>
                  <a:lnTo>
                    <a:pt x="1099" y="35"/>
                  </a:lnTo>
                  <a:lnTo>
                    <a:pt x="1169" y="71"/>
                  </a:lnTo>
                  <a:lnTo>
                    <a:pt x="1248" y="106"/>
                  </a:lnTo>
                  <a:lnTo>
                    <a:pt x="1318" y="141"/>
                  </a:lnTo>
                  <a:lnTo>
                    <a:pt x="1380" y="194"/>
                  </a:lnTo>
                  <a:lnTo>
                    <a:pt x="1441" y="246"/>
                  </a:lnTo>
                  <a:lnTo>
                    <a:pt x="1494" y="308"/>
                  </a:lnTo>
                  <a:lnTo>
                    <a:pt x="1547" y="378"/>
                  </a:lnTo>
                  <a:lnTo>
                    <a:pt x="1591" y="448"/>
                  </a:lnTo>
                  <a:lnTo>
                    <a:pt x="1626" y="519"/>
                  </a:lnTo>
                  <a:lnTo>
                    <a:pt x="1652" y="598"/>
                  </a:lnTo>
                  <a:lnTo>
                    <a:pt x="1670" y="677"/>
                  </a:lnTo>
                  <a:lnTo>
                    <a:pt x="1687" y="765"/>
                  </a:lnTo>
                  <a:lnTo>
                    <a:pt x="1687" y="844"/>
                  </a:lnTo>
                  <a:lnTo>
                    <a:pt x="1687" y="8609"/>
                  </a:lnTo>
                  <a:lnTo>
                    <a:pt x="1687" y="8609"/>
                  </a:lnTo>
                  <a:lnTo>
                    <a:pt x="1687" y="8696"/>
                  </a:lnTo>
                  <a:lnTo>
                    <a:pt x="1670" y="8775"/>
                  </a:lnTo>
                  <a:lnTo>
                    <a:pt x="1652" y="8863"/>
                  </a:lnTo>
                  <a:lnTo>
                    <a:pt x="1626" y="8942"/>
                  </a:lnTo>
                  <a:lnTo>
                    <a:pt x="1591" y="9013"/>
                  </a:lnTo>
                  <a:lnTo>
                    <a:pt x="1547" y="9083"/>
                  </a:lnTo>
                  <a:lnTo>
                    <a:pt x="1494" y="9144"/>
                  </a:lnTo>
                  <a:lnTo>
                    <a:pt x="1441" y="9206"/>
                  </a:lnTo>
                  <a:lnTo>
                    <a:pt x="1380" y="9259"/>
                  </a:lnTo>
                  <a:lnTo>
                    <a:pt x="1318" y="9311"/>
                  </a:lnTo>
                  <a:lnTo>
                    <a:pt x="1248" y="9355"/>
                  </a:lnTo>
                  <a:lnTo>
                    <a:pt x="1169" y="9390"/>
                  </a:lnTo>
                  <a:lnTo>
                    <a:pt x="1099" y="9417"/>
                  </a:lnTo>
                  <a:lnTo>
                    <a:pt x="1011" y="9443"/>
                  </a:lnTo>
                  <a:lnTo>
                    <a:pt x="932" y="9452"/>
                  </a:lnTo>
                  <a:lnTo>
                    <a:pt x="844" y="9461"/>
                  </a:lnTo>
                  <a:lnTo>
                    <a:pt x="1" y="946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002;p46">
              <a:extLst>
                <a:ext uri="{FF2B5EF4-FFF2-40B4-BE49-F238E27FC236}">
                  <a16:creationId xmlns:a16="http://schemas.microsoft.com/office/drawing/2014/main" id="{6D96F2FC-2B14-5126-81CE-C2BB7C5A76FD}"/>
                </a:ext>
              </a:extLst>
            </p:cNvPr>
            <p:cNvSpPr/>
            <p:nvPr/>
          </p:nvSpPr>
          <p:spPr>
            <a:xfrm>
              <a:off x="699850" y="3936559"/>
              <a:ext cx="199408" cy="602016"/>
            </a:xfrm>
            <a:custGeom>
              <a:avLst/>
              <a:gdLst/>
              <a:ahLst/>
              <a:cxnLst/>
              <a:rect l="l" t="t" r="r" b="b"/>
              <a:pathLst>
                <a:path w="1688" h="5096" extrusionOk="0">
                  <a:moveTo>
                    <a:pt x="1687" y="1"/>
                  </a:moveTo>
                  <a:lnTo>
                    <a:pt x="1687" y="4244"/>
                  </a:lnTo>
                  <a:lnTo>
                    <a:pt x="1687" y="4244"/>
                  </a:lnTo>
                  <a:lnTo>
                    <a:pt x="1687" y="4331"/>
                  </a:lnTo>
                  <a:lnTo>
                    <a:pt x="1670" y="4410"/>
                  </a:lnTo>
                  <a:lnTo>
                    <a:pt x="1652" y="4498"/>
                  </a:lnTo>
                  <a:lnTo>
                    <a:pt x="1626" y="4577"/>
                  </a:lnTo>
                  <a:lnTo>
                    <a:pt x="1591" y="4648"/>
                  </a:lnTo>
                  <a:lnTo>
                    <a:pt x="1547" y="4718"/>
                  </a:lnTo>
                  <a:lnTo>
                    <a:pt x="1494" y="4779"/>
                  </a:lnTo>
                  <a:lnTo>
                    <a:pt x="1441" y="4841"/>
                  </a:lnTo>
                  <a:lnTo>
                    <a:pt x="1380" y="4894"/>
                  </a:lnTo>
                  <a:lnTo>
                    <a:pt x="1318" y="4946"/>
                  </a:lnTo>
                  <a:lnTo>
                    <a:pt x="1248" y="4990"/>
                  </a:lnTo>
                  <a:lnTo>
                    <a:pt x="1169" y="5025"/>
                  </a:lnTo>
                  <a:lnTo>
                    <a:pt x="1099" y="5052"/>
                  </a:lnTo>
                  <a:lnTo>
                    <a:pt x="1011" y="5078"/>
                  </a:lnTo>
                  <a:lnTo>
                    <a:pt x="932" y="5087"/>
                  </a:lnTo>
                  <a:lnTo>
                    <a:pt x="844" y="5096"/>
                  </a:lnTo>
                  <a:lnTo>
                    <a:pt x="1" y="5096"/>
                  </a:lnTo>
                  <a:lnTo>
                    <a:pt x="1" y="1"/>
                  </a:lnTo>
                  <a:lnTo>
                    <a:pt x="1687" y="1"/>
                  </a:lnTo>
                  <a:close/>
                </a:path>
              </a:pathLst>
            </a:custGeom>
            <a:solidFill>
              <a:srgbClr val="B0B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003;p46">
              <a:extLst>
                <a:ext uri="{FF2B5EF4-FFF2-40B4-BE49-F238E27FC236}">
                  <a16:creationId xmlns:a16="http://schemas.microsoft.com/office/drawing/2014/main" id="{A961A9E5-5622-06F5-F916-498CC88D3B48}"/>
                </a:ext>
              </a:extLst>
            </p:cNvPr>
            <p:cNvSpPr/>
            <p:nvPr/>
          </p:nvSpPr>
          <p:spPr>
            <a:xfrm>
              <a:off x="1304925" y="3124200"/>
              <a:ext cx="6534300" cy="1608000"/>
            </a:xfrm>
            <a:prstGeom prst="roundRect">
              <a:avLst>
                <a:gd name="adj" fmla="val 16667"/>
              </a:avLst>
            </a:prstGeom>
            <a:solidFill>
              <a:srgbClr val="B0B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004;p46">
              <a:extLst>
                <a:ext uri="{FF2B5EF4-FFF2-40B4-BE49-F238E27FC236}">
                  <a16:creationId xmlns:a16="http://schemas.microsoft.com/office/drawing/2014/main" id="{6547CE8E-D38A-31E1-953A-3FE44BAA0FD9}"/>
                </a:ext>
              </a:extLst>
            </p:cNvPr>
            <p:cNvSpPr/>
            <p:nvPr/>
          </p:nvSpPr>
          <p:spPr>
            <a:xfrm>
              <a:off x="1409850" y="3222675"/>
              <a:ext cx="6324300" cy="1410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005;p46">
              <a:extLst>
                <a:ext uri="{FF2B5EF4-FFF2-40B4-BE49-F238E27FC236}">
                  <a16:creationId xmlns:a16="http://schemas.microsoft.com/office/drawing/2014/main" id="{46221A14-0512-4716-0086-1A9E3ED244CE}"/>
                </a:ext>
              </a:extLst>
            </p:cNvPr>
            <p:cNvSpPr/>
            <p:nvPr/>
          </p:nvSpPr>
          <p:spPr>
            <a:xfrm rot="10800000">
              <a:off x="7839075" y="3679261"/>
              <a:ext cx="498165" cy="623753"/>
            </a:xfrm>
            <a:custGeom>
              <a:avLst/>
              <a:gdLst/>
              <a:ahLst/>
              <a:cxnLst/>
              <a:rect l="l" t="t" r="r" b="b"/>
              <a:pathLst>
                <a:path w="4217" h="5280" extrusionOk="0">
                  <a:moveTo>
                    <a:pt x="1" y="5279"/>
                  </a:moveTo>
                  <a:lnTo>
                    <a:pt x="4217" y="5279"/>
                  </a:lnTo>
                  <a:lnTo>
                    <a:pt x="4217" y="0"/>
                  </a:lnTo>
                  <a:lnTo>
                    <a:pt x="1" y="0"/>
                  </a:lnTo>
                  <a:lnTo>
                    <a:pt x="1" y="5279"/>
                  </a:lnTo>
                  <a:close/>
                </a:path>
              </a:pathLst>
            </a:custGeom>
            <a:solidFill>
              <a:srgbClr val="B0B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006;p46">
              <a:extLst>
                <a:ext uri="{FF2B5EF4-FFF2-40B4-BE49-F238E27FC236}">
                  <a16:creationId xmlns:a16="http://schemas.microsoft.com/office/drawing/2014/main" id="{554CDA85-08F7-17FA-BFE4-BD97409B52FC}"/>
                </a:ext>
              </a:extLst>
            </p:cNvPr>
            <p:cNvSpPr/>
            <p:nvPr/>
          </p:nvSpPr>
          <p:spPr>
            <a:xfrm rot="10800000">
              <a:off x="7840020" y="4133727"/>
              <a:ext cx="498283" cy="89428"/>
            </a:xfrm>
            <a:custGeom>
              <a:avLst/>
              <a:gdLst/>
              <a:ahLst/>
              <a:cxnLst/>
              <a:rect l="l" t="t" r="r" b="b"/>
              <a:pathLst>
                <a:path w="4218" h="757" extrusionOk="0">
                  <a:moveTo>
                    <a:pt x="1" y="756"/>
                  </a:moveTo>
                  <a:lnTo>
                    <a:pt x="4217" y="756"/>
                  </a:lnTo>
                  <a:lnTo>
                    <a:pt x="4217" y="1"/>
                  </a:lnTo>
                  <a:lnTo>
                    <a:pt x="1" y="1"/>
                  </a:lnTo>
                  <a:lnTo>
                    <a:pt x="1" y="7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007;p46">
              <a:extLst>
                <a:ext uri="{FF2B5EF4-FFF2-40B4-BE49-F238E27FC236}">
                  <a16:creationId xmlns:a16="http://schemas.microsoft.com/office/drawing/2014/main" id="{6C5C27CB-3810-854B-1A19-FC5D34219BDE}"/>
                </a:ext>
              </a:extLst>
            </p:cNvPr>
            <p:cNvSpPr/>
            <p:nvPr/>
          </p:nvSpPr>
          <p:spPr>
            <a:xfrm rot="10800000">
              <a:off x="8244742" y="3420900"/>
              <a:ext cx="199408" cy="1117675"/>
            </a:xfrm>
            <a:custGeom>
              <a:avLst/>
              <a:gdLst/>
              <a:ahLst/>
              <a:cxnLst/>
              <a:rect l="l" t="t" r="r" b="b"/>
              <a:pathLst>
                <a:path w="1688" h="9461" extrusionOk="0">
                  <a:moveTo>
                    <a:pt x="1" y="0"/>
                  </a:moveTo>
                  <a:lnTo>
                    <a:pt x="844" y="0"/>
                  </a:lnTo>
                  <a:lnTo>
                    <a:pt x="844" y="0"/>
                  </a:lnTo>
                  <a:lnTo>
                    <a:pt x="932" y="0"/>
                  </a:lnTo>
                  <a:lnTo>
                    <a:pt x="1011" y="18"/>
                  </a:lnTo>
                  <a:lnTo>
                    <a:pt x="1099" y="35"/>
                  </a:lnTo>
                  <a:lnTo>
                    <a:pt x="1169" y="71"/>
                  </a:lnTo>
                  <a:lnTo>
                    <a:pt x="1248" y="106"/>
                  </a:lnTo>
                  <a:lnTo>
                    <a:pt x="1318" y="141"/>
                  </a:lnTo>
                  <a:lnTo>
                    <a:pt x="1380" y="194"/>
                  </a:lnTo>
                  <a:lnTo>
                    <a:pt x="1441" y="246"/>
                  </a:lnTo>
                  <a:lnTo>
                    <a:pt x="1494" y="308"/>
                  </a:lnTo>
                  <a:lnTo>
                    <a:pt x="1547" y="378"/>
                  </a:lnTo>
                  <a:lnTo>
                    <a:pt x="1591" y="448"/>
                  </a:lnTo>
                  <a:lnTo>
                    <a:pt x="1626" y="519"/>
                  </a:lnTo>
                  <a:lnTo>
                    <a:pt x="1652" y="598"/>
                  </a:lnTo>
                  <a:lnTo>
                    <a:pt x="1670" y="677"/>
                  </a:lnTo>
                  <a:lnTo>
                    <a:pt x="1687" y="765"/>
                  </a:lnTo>
                  <a:lnTo>
                    <a:pt x="1687" y="844"/>
                  </a:lnTo>
                  <a:lnTo>
                    <a:pt x="1687" y="8609"/>
                  </a:lnTo>
                  <a:lnTo>
                    <a:pt x="1687" y="8609"/>
                  </a:lnTo>
                  <a:lnTo>
                    <a:pt x="1687" y="8696"/>
                  </a:lnTo>
                  <a:lnTo>
                    <a:pt x="1670" y="8775"/>
                  </a:lnTo>
                  <a:lnTo>
                    <a:pt x="1652" y="8863"/>
                  </a:lnTo>
                  <a:lnTo>
                    <a:pt x="1626" y="8942"/>
                  </a:lnTo>
                  <a:lnTo>
                    <a:pt x="1591" y="9013"/>
                  </a:lnTo>
                  <a:lnTo>
                    <a:pt x="1547" y="9083"/>
                  </a:lnTo>
                  <a:lnTo>
                    <a:pt x="1494" y="9144"/>
                  </a:lnTo>
                  <a:lnTo>
                    <a:pt x="1441" y="9206"/>
                  </a:lnTo>
                  <a:lnTo>
                    <a:pt x="1380" y="9259"/>
                  </a:lnTo>
                  <a:lnTo>
                    <a:pt x="1318" y="9311"/>
                  </a:lnTo>
                  <a:lnTo>
                    <a:pt x="1248" y="9355"/>
                  </a:lnTo>
                  <a:lnTo>
                    <a:pt x="1169" y="9390"/>
                  </a:lnTo>
                  <a:lnTo>
                    <a:pt x="1099" y="9417"/>
                  </a:lnTo>
                  <a:lnTo>
                    <a:pt x="1011" y="9443"/>
                  </a:lnTo>
                  <a:lnTo>
                    <a:pt x="932" y="9452"/>
                  </a:lnTo>
                  <a:lnTo>
                    <a:pt x="844" y="9461"/>
                  </a:lnTo>
                  <a:lnTo>
                    <a:pt x="1" y="946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008;p46">
              <a:extLst>
                <a:ext uri="{FF2B5EF4-FFF2-40B4-BE49-F238E27FC236}">
                  <a16:creationId xmlns:a16="http://schemas.microsoft.com/office/drawing/2014/main" id="{A133AA73-F0D7-8AD6-077F-2B409FCAB14A}"/>
                </a:ext>
              </a:extLst>
            </p:cNvPr>
            <p:cNvSpPr/>
            <p:nvPr/>
          </p:nvSpPr>
          <p:spPr>
            <a:xfrm rot="10800000">
              <a:off x="8244742" y="3420900"/>
              <a:ext cx="199408" cy="602016"/>
            </a:xfrm>
            <a:custGeom>
              <a:avLst/>
              <a:gdLst/>
              <a:ahLst/>
              <a:cxnLst/>
              <a:rect l="l" t="t" r="r" b="b"/>
              <a:pathLst>
                <a:path w="1688" h="5096" extrusionOk="0">
                  <a:moveTo>
                    <a:pt x="1687" y="1"/>
                  </a:moveTo>
                  <a:lnTo>
                    <a:pt x="1687" y="4244"/>
                  </a:lnTo>
                  <a:lnTo>
                    <a:pt x="1687" y="4244"/>
                  </a:lnTo>
                  <a:lnTo>
                    <a:pt x="1687" y="4331"/>
                  </a:lnTo>
                  <a:lnTo>
                    <a:pt x="1670" y="4410"/>
                  </a:lnTo>
                  <a:lnTo>
                    <a:pt x="1652" y="4498"/>
                  </a:lnTo>
                  <a:lnTo>
                    <a:pt x="1626" y="4577"/>
                  </a:lnTo>
                  <a:lnTo>
                    <a:pt x="1591" y="4648"/>
                  </a:lnTo>
                  <a:lnTo>
                    <a:pt x="1547" y="4718"/>
                  </a:lnTo>
                  <a:lnTo>
                    <a:pt x="1494" y="4779"/>
                  </a:lnTo>
                  <a:lnTo>
                    <a:pt x="1441" y="4841"/>
                  </a:lnTo>
                  <a:lnTo>
                    <a:pt x="1380" y="4894"/>
                  </a:lnTo>
                  <a:lnTo>
                    <a:pt x="1318" y="4946"/>
                  </a:lnTo>
                  <a:lnTo>
                    <a:pt x="1248" y="4990"/>
                  </a:lnTo>
                  <a:lnTo>
                    <a:pt x="1169" y="5025"/>
                  </a:lnTo>
                  <a:lnTo>
                    <a:pt x="1099" y="5052"/>
                  </a:lnTo>
                  <a:lnTo>
                    <a:pt x="1011" y="5078"/>
                  </a:lnTo>
                  <a:lnTo>
                    <a:pt x="932" y="5087"/>
                  </a:lnTo>
                  <a:lnTo>
                    <a:pt x="844" y="5096"/>
                  </a:lnTo>
                  <a:lnTo>
                    <a:pt x="1" y="5096"/>
                  </a:lnTo>
                  <a:lnTo>
                    <a:pt x="1" y="1"/>
                  </a:lnTo>
                  <a:lnTo>
                    <a:pt x="1687" y="1"/>
                  </a:lnTo>
                  <a:close/>
                </a:path>
              </a:pathLst>
            </a:custGeom>
            <a:solidFill>
              <a:srgbClr val="B0B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3009;p46">
            <a:extLst>
              <a:ext uri="{FF2B5EF4-FFF2-40B4-BE49-F238E27FC236}">
                <a16:creationId xmlns:a16="http://schemas.microsoft.com/office/drawing/2014/main" id="{7F129209-AE42-9CEA-4CA4-01A982041056}"/>
              </a:ext>
            </a:extLst>
          </p:cNvPr>
          <p:cNvSpPr/>
          <p:nvPr/>
        </p:nvSpPr>
        <p:spPr>
          <a:xfrm>
            <a:off x="4171950" y="3528087"/>
            <a:ext cx="800100" cy="80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180" name="Google Shape;3010;p46">
            <a:extLst>
              <a:ext uri="{FF2B5EF4-FFF2-40B4-BE49-F238E27FC236}">
                <a16:creationId xmlns:a16="http://schemas.microsoft.com/office/drawing/2014/main" id="{205730D2-5C29-DB0E-7772-1771BB326657}"/>
              </a:ext>
            </a:extLst>
          </p:cNvPr>
          <p:cNvSpPr/>
          <p:nvPr/>
        </p:nvSpPr>
        <p:spPr>
          <a:xfrm>
            <a:off x="6413738" y="3528087"/>
            <a:ext cx="800100" cy="80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181" name="Google Shape;3011;p46">
            <a:extLst>
              <a:ext uri="{FF2B5EF4-FFF2-40B4-BE49-F238E27FC236}">
                <a16:creationId xmlns:a16="http://schemas.microsoft.com/office/drawing/2014/main" id="{8FCE4C5F-0FF3-F1F7-7406-215531B81C8F}"/>
              </a:ext>
            </a:extLst>
          </p:cNvPr>
          <p:cNvSpPr/>
          <p:nvPr/>
        </p:nvSpPr>
        <p:spPr>
          <a:xfrm>
            <a:off x="1930138" y="3528087"/>
            <a:ext cx="800100" cy="80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cxnSp>
        <p:nvCxnSpPr>
          <p:cNvPr id="182" name="Google Shape;3012;p46">
            <a:extLst>
              <a:ext uri="{FF2B5EF4-FFF2-40B4-BE49-F238E27FC236}">
                <a16:creationId xmlns:a16="http://schemas.microsoft.com/office/drawing/2014/main" id="{B96B9F76-CBDF-58B8-0B0E-3F171F72D085}"/>
              </a:ext>
            </a:extLst>
          </p:cNvPr>
          <p:cNvCxnSpPr>
            <a:stCxn id="181" idx="6"/>
            <a:endCxn id="179" idx="2"/>
          </p:cNvCxnSpPr>
          <p:nvPr/>
        </p:nvCxnSpPr>
        <p:spPr>
          <a:xfrm>
            <a:off x="2730238" y="3928137"/>
            <a:ext cx="1441800" cy="0"/>
          </a:xfrm>
          <a:prstGeom prst="straightConnector1">
            <a:avLst/>
          </a:prstGeom>
          <a:noFill/>
          <a:ln w="9525" cap="flat" cmpd="sng">
            <a:solidFill>
              <a:schemeClr val="dk2"/>
            </a:solidFill>
            <a:prstDash val="solid"/>
            <a:round/>
            <a:headEnd type="none" w="med" len="med"/>
            <a:tailEnd type="none" w="med" len="med"/>
          </a:ln>
        </p:spPr>
      </p:cxnSp>
      <p:cxnSp>
        <p:nvCxnSpPr>
          <p:cNvPr id="183" name="Google Shape;3013;p46">
            <a:extLst>
              <a:ext uri="{FF2B5EF4-FFF2-40B4-BE49-F238E27FC236}">
                <a16:creationId xmlns:a16="http://schemas.microsoft.com/office/drawing/2014/main" id="{1278A721-E182-8F6D-74B7-404FE2A3ECE1}"/>
              </a:ext>
            </a:extLst>
          </p:cNvPr>
          <p:cNvCxnSpPr>
            <a:stCxn id="179" idx="6"/>
            <a:endCxn id="180" idx="2"/>
          </p:cNvCxnSpPr>
          <p:nvPr/>
        </p:nvCxnSpPr>
        <p:spPr>
          <a:xfrm>
            <a:off x="4972050" y="3928137"/>
            <a:ext cx="1441800" cy="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3014;p46">
            <a:extLst>
              <a:ext uri="{FF2B5EF4-FFF2-40B4-BE49-F238E27FC236}">
                <a16:creationId xmlns:a16="http://schemas.microsoft.com/office/drawing/2014/main" id="{76431A36-25A0-3EA6-1023-2E2914F0539C}"/>
              </a:ext>
            </a:extLst>
          </p:cNvPr>
          <p:cNvCxnSpPr>
            <a:cxnSpLocks/>
            <a:endCxn id="181" idx="0"/>
          </p:cNvCxnSpPr>
          <p:nvPr/>
        </p:nvCxnSpPr>
        <p:spPr>
          <a:xfrm>
            <a:off x="2330188" y="2958787"/>
            <a:ext cx="0" cy="569400"/>
          </a:xfrm>
          <a:prstGeom prst="straightConnector1">
            <a:avLst/>
          </a:prstGeom>
          <a:noFill/>
          <a:ln w="9525" cap="flat" cmpd="sng">
            <a:solidFill>
              <a:schemeClr val="dk2"/>
            </a:solidFill>
            <a:prstDash val="solid"/>
            <a:round/>
            <a:headEnd type="none" w="med" len="med"/>
            <a:tailEnd type="none" w="med" len="med"/>
          </a:ln>
        </p:spPr>
      </p:cxnSp>
      <p:cxnSp>
        <p:nvCxnSpPr>
          <p:cNvPr id="185" name="Google Shape;3015;p46">
            <a:extLst>
              <a:ext uri="{FF2B5EF4-FFF2-40B4-BE49-F238E27FC236}">
                <a16:creationId xmlns:a16="http://schemas.microsoft.com/office/drawing/2014/main" id="{92BACB84-8C5C-6CAC-AE3E-F9019082F64D}"/>
              </a:ext>
            </a:extLst>
          </p:cNvPr>
          <p:cNvCxnSpPr>
            <a:cxnSpLocks/>
            <a:stCxn id="179" idx="0"/>
          </p:cNvCxnSpPr>
          <p:nvPr/>
        </p:nvCxnSpPr>
        <p:spPr>
          <a:xfrm flipV="1">
            <a:off x="4572000" y="2019300"/>
            <a:ext cx="0" cy="1508787"/>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3016;p46">
            <a:extLst>
              <a:ext uri="{FF2B5EF4-FFF2-40B4-BE49-F238E27FC236}">
                <a16:creationId xmlns:a16="http://schemas.microsoft.com/office/drawing/2014/main" id="{E5098291-E66D-BA7F-4BFD-9EEB39732D19}"/>
              </a:ext>
            </a:extLst>
          </p:cNvPr>
          <p:cNvCxnSpPr>
            <a:cxnSpLocks/>
            <a:stCxn id="180" idx="0"/>
          </p:cNvCxnSpPr>
          <p:nvPr/>
        </p:nvCxnSpPr>
        <p:spPr>
          <a:xfrm rot="10800000">
            <a:off x="6813788" y="2958687"/>
            <a:ext cx="0" cy="569400"/>
          </a:xfrm>
          <a:prstGeom prst="straightConnector1">
            <a:avLst/>
          </a:prstGeom>
          <a:noFill/>
          <a:ln w="9525" cap="flat" cmpd="sng">
            <a:solidFill>
              <a:schemeClr val="dk2"/>
            </a:solidFill>
            <a:prstDash val="solid"/>
            <a:round/>
            <a:headEnd type="none" w="med" len="med"/>
            <a:tailEnd type="none" w="med" len="med"/>
          </a:ln>
        </p:spPr>
      </p:cxnSp>
      <p:pic>
        <p:nvPicPr>
          <p:cNvPr id="187" name="Graphic 186" descr="Bullseye with solid fill">
            <a:extLst>
              <a:ext uri="{FF2B5EF4-FFF2-40B4-BE49-F238E27FC236}">
                <a16:creationId xmlns:a16="http://schemas.microsoft.com/office/drawing/2014/main" id="{C6BD7954-6E73-3790-9C6F-AC948BB9E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9524" y="3645317"/>
            <a:ext cx="548640" cy="548640"/>
          </a:xfrm>
          <a:prstGeom prst="rect">
            <a:avLst/>
          </a:prstGeom>
        </p:spPr>
      </p:pic>
      <p:pic>
        <p:nvPicPr>
          <p:cNvPr id="188" name="Graphic 187" descr="Badge Question Mark with solid fill">
            <a:extLst>
              <a:ext uri="{FF2B5EF4-FFF2-40B4-BE49-F238E27FC236}">
                <a16:creationId xmlns:a16="http://schemas.microsoft.com/office/drawing/2014/main" id="{AE49419B-2BC3-312F-1BDC-370466C016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2441" y="3645317"/>
            <a:ext cx="548640" cy="548640"/>
          </a:xfrm>
          <a:prstGeom prst="rect">
            <a:avLst/>
          </a:prstGeom>
        </p:spPr>
      </p:pic>
      <p:pic>
        <p:nvPicPr>
          <p:cNvPr id="189" name="Graphic 188" descr="Binoculars outline">
            <a:extLst>
              <a:ext uri="{FF2B5EF4-FFF2-40B4-BE49-F238E27FC236}">
                <a16:creationId xmlns:a16="http://schemas.microsoft.com/office/drawing/2014/main" id="{FDEE8FAE-0B5C-27D0-368A-E33E48855E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6900" y="3701880"/>
            <a:ext cx="457200" cy="457200"/>
          </a:xfrm>
          <a:prstGeom prst="rect">
            <a:avLst/>
          </a:prstGeom>
        </p:spPr>
      </p:pic>
      <p:sp>
        <p:nvSpPr>
          <p:cNvPr id="190" name="Oval 189">
            <a:extLst>
              <a:ext uri="{FF2B5EF4-FFF2-40B4-BE49-F238E27FC236}">
                <a16:creationId xmlns:a16="http://schemas.microsoft.com/office/drawing/2014/main" id="{4C9EF8D3-ECBC-5F37-D922-13615A37782B}"/>
              </a:ext>
            </a:extLst>
          </p:cNvPr>
          <p:cNvSpPr/>
          <p:nvPr/>
        </p:nvSpPr>
        <p:spPr>
          <a:xfrm>
            <a:off x="2060629" y="3653805"/>
            <a:ext cx="548640" cy="548640"/>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1589D430-BA51-E8A3-9510-D2537DE6B075}"/>
              </a:ext>
            </a:extLst>
          </p:cNvPr>
          <p:cNvSpPr/>
          <p:nvPr/>
        </p:nvSpPr>
        <p:spPr>
          <a:xfrm>
            <a:off x="2321138" y="2930591"/>
            <a:ext cx="27432" cy="274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2DF62517-50BD-AFE9-C43A-AEB2EA7894A4}"/>
              </a:ext>
            </a:extLst>
          </p:cNvPr>
          <p:cNvSpPr/>
          <p:nvPr/>
        </p:nvSpPr>
        <p:spPr>
          <a:xfrm>
            <a:off x="4566939" y="2016414"/>
            <a:ext cx="27432" cy="274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8C98E4A6-966B-4891-9E25-43A54765901E}"/>
              </a:ext>
            </a:extLst>
          </p:cNvPr>
          <p:cNvSpPr/>
          <p:nvPr/>
        </p:nvSpPr>
        <p:spPr>
          <a:xfrm>
            <a:off x="6803169" y="2937431"/>
            <a:ext cx="27432" cy="2743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96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4" name="Google Shape;435;p6">
            <a:extLst>
              <a:ext uri="{FF2B5EF4-FFF2-40B4-BE49-F238E27FC236}">
                <a16:creationId xmlns:a16="http://schemas.microsoft.com/office/drawing/2014/main" id="{2E8CF74A-D762-A978-0E09-DDD8D752F462}"/>
              </a:ext>
            </a:extLst>
          </p:cNvPr>
          <p:cNvSpPr txBox="1">
            <a:spLocks/>
          </p:cNvSpPr>
          <p:nvPr/>
        </p:nvSpPr>
        <p:spPr>
          <a:xfrm>
            <a:off x="699850" y="185520"/>
            <a:ext cx="6720266" cy="499042"/>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buClr>
                <a:srgbClr val="434343"/>
              </a:buClr>
              <a:buSzPts val="3500"/>
            </a:pPr>
            <a:r>
              <a:rPr lang="en-US" dirty="0">
                <a:solidFill>
                  <a:srgbClr val="434343"/>
                </a:solidFill>
                <a:latin typeface="Fira Sans Extra Condensed" panose="020B0503050000020004" pitchFamily="34" charset="0"/>
                <a:ea typeface="Electrolize"/>
                <a:cs typeface="Electrolize"/>
                <a:sym typeface="Electrolize"/>
              </a:rPr>
              <a:t>Expected Benefits</a:t>
            </a:r>
            <a:endParaRPr lang="en-US" b="0" dirty="0">
              <a:latin typeface="Fira Sans Extra Condensed" panose="020B0503050000020004" pitchFamily="34" charset="0"/>
              <a:ea typeface="Arial"/>
              <a:cs typeface="Arial"/>
              <a:sym typeface="Arial"/>
            </a:endParaRPr>
          </a:p>
        </p:txBody>
      </p:sp>
      <p:sp>
        <p:nvSpPr>
          <p:cNvPr id="5" name="Google Shape;387;p4">
            <a:extLst>
              <a:ext uri="{FF2B5EF4-FFF2-40B4-BE49-F238E27FC236}">
                <a16:creationId xmlns:a16="http://schemas.microsoft.com/office/drawing/2014/main" id="{CCA5D051-C923-CEA2-9D95-7AA1B3520196}"/>
              </a:ext>
            </a:extLst>
          </p:cNvPr>
          <p:cNvSpPr/>
          <p:nvPr/>
        </p:nvSpPr>
        <p:spPr>
          <a:xfrm>
            <a:off x="544883" y="1290833"/>
            <a:ext cx="153720" cy="142560"/>
          </a:xfrm>
          <a:prstGeom prst="ellipse">
            <a:avLst/>
          </a:prstGeom>
          <a:solidFill>
            <a:srgbClr val="93A597"/>
          </a:solidFill>
          <a:ln w="57225" cap="flat" cmpd="sng">
            <a:solidFill>
              <a:srgbClr val="C7D0D6"/>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6" name="Google Shape;388;p4">
            <a:extLst>
              <a:ext uri="{FF2B5EF4-FFF2-40B4-BE49-F238E27FC236}">
                <a16:creationId xmlns:a16="http://schemas.microsoft.com/office/drawing/2014/main" id="{C9149967-F589-7C36-A485-12CEBFD1035C}"/>
              </a:ext>
            </a:extLst>
          </p:cNvPr>
          <p:cNvSpPr/>
          <p:nvPr/>
        </p:nvSpPr>
        <p:spPr>
          <a:xfrm>
            <a:off x="544883" y="2184951"/>
            <a:ext cx="153720" cy="142560"/>
          </a:xfrm>
          <a:prstGeom prst="ellipse">
            <a:avLst/>
          </a:prstGeom>
          <a:solidFill>
            <a:srgbClr val="93A597"/>
          </a:solidFill>
          <a:ln w="57225" cap="flat" cmpd="sng">
            <a:solidFill>
              <a:srgbClr val="C7D0D6"/>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7" name="Google Shape;390;p4">
            <a:extLst>
              <a:ext uri="{FF2B5EF4-FFF2-40B4-BE49-F238E27FC236}">
                <a16:creationId xmlns:a16="http://schemas.microsoft.com/office/drawing/2014/main" id="{79E7CE7B-D89C-FB3D-5065-CD7A3E235971}"/>
              </a:ext>
            </a:extLst>
          </p:cNvPr>
          <p:cNvSpPr/>
          <p:nvPr/>
        </p:nvSpPr>
        <p:spPr>
          <a:xfrm>
            <a:off x="931883" y="2016471"/>
            <a:ext cx="5885606" cy="677078"/>
          </a:xfrm>
          <a:prstGeom prst="rect">
            <a:avLst/>
          </a:prstGeom>
          <a:noFill/>
          <a:ln>
            <a:noFill/>
          </a:ln>
        </p:spPr>
        <p:txBody>
          <a:bodyPr spcFirstLastPara="1" wrap="square" lIns="90000" tIns="91425" rIns="90000" bIns="91425" anchor="t" anchorCtr="0">
            <a:spAutoFit/>
          </a:bodyPr>
          <a:lstStyle/>
          <a:p>
            <a:pPr lvl="0">
              <a:buSzPts val="1800"/>
            </a:pPr>
            <a:r>
              <a:rPr lang="en-US" sz="1600" b="1" dirty="0">
                <a:solidFill>
                  <a:srgbClr val="93A597"/>
                </a:solidFill>
                <a:latin typeface="Montserrat" panose="00000500000000000000" pitchFamily="50" charset="0"/>
                <a:ea typeface="Roboto" pitchFamily="2" charset="0"/>
                <a:cs typeface="Electrolize"/>
                <a:sym typeface="Electrolize"/>
              </a:rPr>
              <a:t>Enhance</a:t>
            </a:r>
            <a:r>
              <a:rPr lang="en-US" sz="1600" dirty="0">
                <a:latin typeface="Montserrat" panose="00000500000000000000" pitchFamily="50" charset="0"/>
                <a:ea typeface="Roboto" pitchFamily="2" charset="0"/>
                <a:cs typeface="Electrolize"/>
                <a:sym typeface="Electrolize"/>
              </a:rPr>
              <a:t> defect detection accuracy and efficiency compared to existing solutions.</a:t>
            </a:r>
            <a:endParaRPr sz="1600" b="0" i="0" u="none" strike="noStrike" cap="none" dirty="0">
              <a:solidFill>
                <a:srgbClr val="000000"/>
              </a:solidFill>
              <a:latin typeface="Montserrat" panose="00000500000000000000" pitchFamily="50" charset="0"/>
              <a:ea typeface="Roboto" pitchFamily="2" charset="0"/>
              <a:sym typeface="Arial"/>
            </a:endParaRPr>
          </a:p>
        </p:txBody>
      </p:sp>
      <p:sp>
        <p:nvSpPr>
          <p:cNvPr id="8" name="Google Shape;389;p4">
            <a:extLst>
              <a:ext uri="{FF2B5EF4-FFF2-40B4-BE49-F238E27FC236}">
                <a16:creationId xmlns:a16="http://schemas.microsoft.com/office/drawing/2014/main" id="{282EE4A3-FEC9-4AC3-C989-5A008E2EBE3E}"/>
              </a:ext>
            </a:extLst>
          </p:cNvPr>
          <p:cNvSpPr/>
          <p:nvPr/>
        </p:nvSpPr>
        <p:spPr>
          <a:xfrm>
            <a:off x="931883" y="1139273"/>
            <a:ext cx="6095484" cy="677078"/>
          </a:xfrm>
          <a:prstGeom prst="rect">
            <a:avLst/>
          </a:prstGeom>
          <a:noFill/>
          <a:ln>
            <a:noFill/>
          </a:ln>
        </p:spPr>
        <p:txBody>
          <a:bodyPr spcFirstLastPara="1" wrap="square" lIns="90000" tIns="91425" rIns="90000" bIns="91425" anchor="t" anchorCtr="0">
            <a:spAutoFit/>
          </a:bodyPr>
          <a:lstStyle/>
          <a:p>
            <a:pPr lvl="0">
              <a:buSzPts val="1800"/>
            </a:pPr>
            <a:r>
              <a:rPr lang="en-US" sz="1600" b="1" dirty="0">
                <a:solidFill>
                  <a:srgbClr val="93A597"/>
                </a:solidFill>
                <a:latin typeface="Montserrat" panose="00000500000000000000" pitchFamily="50" charset="0"/>
                <a:ea typeface="Roboto" pitchFamily="2" charset="0"/>
                <a:cs typeface="Electrolize"/>
                <a:sym typeface="Electrolize"/>
              </a:rPr>
              <a:t>Minimize</a:t>
            </a:r>
            <a:r>
              <a:rPr lang="en-US" sz="1600" dirty="0">
                <a:latin typeface="Montserrat" panose="00000500000000000000" pitchFamily="50" charset="0"/>
                <a:ea typeface="Roboto" pitchFamily="2" charset="0"/>
                <a:cs typeface="Electrolize"/>
                <a:sym typeface="Electrolize"/>
              </a:rPr>
              <a:t> quality-related costs and </a:t>
            </a:r>
            <a:r>
              <a:rPr lang="en-US" sz="1600" b="1" dirty="0">
                <a:solidFill>
                  <a:srgbClr val="D5837C"/>
                </a:solidFill>
                <a:latin typeface="Montserrat" panose="00000500000000000000" pitchFamily="50" charset="0"/>
                <a:ea typeface="Roboto" pitchFamily="2" charset="0"/>
                <a:cs typeface="Electrolize"/>
                <a:sym typeface="Electrolize"/>
              </a:rPr>
              <a:t>maximize</a:t>
            </a:r>
            <a:r>
              <a:rPr lang="en-US" sz="1600" dirty="0">
                <a:latin typeface="Montserrat" panose="00000500000000000000" pitchFamily="50" charset="0"/>
                <a:ea typeface="Roboto" pitchFamily="2" charset="0"/>
                <a:cs typeface="Electrolize"/>
                <a:sym typeface="Electrolize"/>
              </a:rPr>
              <a:t> production revenue.</a:t>
            </a:r>
          </a:p>
        </p:txBody>
      </p:sp>
      <p:sp>
        <p:nvSpPr>
          <p:cNvPr id="2" name="Google Shape;388;p4">
            <a:extLst>
              <a:ext uri="{FF2B5EF4-FFF2-40B4-BE49-F238E27FC236}">
                <a16:creationId xmlns:a16="http://schemas.microsoft.com/office/drawing/2014/main" id="{81FAA358-8C25-7931-9286-1703F756BE53}"/>
              </a:ext>
            </a:extLst>
          </p:cNvPr>
          <p:cNvSpPr/>
          <p:nvPr/>
        </p:nvSpPr>
        <p:spPr>
          <a:xfrm>
            <a:off x="544883" y="3093217"/>
            <a:ext cx="153720" cy="142560"/>
          </a:xfrm>
          <a:prstGeom prst="ellipse">
            <a:avLst/>
          </a:prstGeom>
          <a:solidFill>
            <a:srgbClr val="93A597"/>
          </a:solidFill>
          <a:ln w="57225" cap="flat" cmpd="sng">
            <a:solidFill>
              <a:srgbClr val="C7D0D6"/>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3" name="Google Shape;390;p4">
            <a:extLst>
              <a:ext uri="{FF2B5EF4-FFF2-40B4-BE49-F238E27FC236}">
                <a16:creationId xmlns:a16="http://schemas.microsoft.com/office/drawing/2014/main" id="{F86BB791-0DD2-1B0A-BC2E-FCBE201756A9}"/>
              </a:ext>
            </a:extLst>
          </p:cNvPr>
          <p:cNvSpPr/>
          <p:nvPr/>
        </p:nvSpPr>
        <p:spPr>
          <a:xfrm>
            <a:off x="931883" y="2924737"/>
            <a:ext cx="5885606" cy="430857"/>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Enable proactive identification and take an action</a:t>
            </a:r>
            <a:endParaRPr sz="1600" b="0" i="0" u="none" strike="noStrike" cap="none" dirty="0">
              <a:solidFill>
                <a:srgbClr val="000000"/>
              </a:solidFill>
              <a:latin typeface="Montserrat" panose="00000500000000000000" pitchFamily="50" charset="0"/>
              <a:ea typeface="Roboto" pitchFamily="2" charset="0"/>
              <a:sym typeface="Arial"/>
            </a:endParaRPr>
          </a:p>
        </p:txBody>
      </p:sp>
      <p:sp>
        <p:nvSpPr>
          <p:cNvPr id="63" name="Google Shape;388;p4">
            <a:extLst>
              <a:ext uri="{FF2B5EF4-FFF2-40B4-BE49-F238E27FC236}">
                <a16:creationId xmlns:a16="http://schemas.microsoft.com/office/drawing/2014/main" id="{CA4E2C30-C317-EBDE-A41D-A67D56BBED05}"/>
              </a:ext>
            </a:extLst>
          </p:cNvPr>
          <p:cNvSpPr/>
          <p:nvPr/>
        </p:nvSpPr>
        <p:spPr>
          <a:xfrm>
            <a:off x="544883" y="4001483"/>
            <a:ext cx="153720" cy="142560"/>
          </a:xfrm>
          <a:prstGeom prst="ellipse">
            <a:avLst/>
          </a:prstGeom>
          <a:solidFill>
            <a:srgbClr val="93A597"/>
          </a:solidFill>
          <a:ln w="57225" cap="flat" cmpd="sng">
            <a:solidFill>
              <a:srgbClr val="C7D0D6"/>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pPr>
            <a:endParaRPr>
              <a:solidFill>
                <a:srgbClr val="B9CEA2"/>
              </a:solidFill>
            </a:endParaRPr>
          </a:p>
        </p:txBody>
      </p:sp>
      <p:sp>
        <p:nvSpPr>
          <p:cNvPr id="64" name="Google Shape;390;p4">
            <a:extLst>
              <a:ext uri="{FF2B5EF4-FFF2-40B4-BE49-F238E27FC236}">
                <a16:creationId xmlns:a16="http://schemas.microsoft.com/office/drawing/2014/main" id="{3DE35173-E45C-DE04-CEC0-67953C6AB522}"/>
              </a:ext>
            </a:extLst>
          </p:cNvPr>
          <p:cNvSpPr/>
          <p:nvPr/>
        </p:nvSpPr>
        <p:spPr>
          <a:xfrm>
            <a:off x="931883" y="3833003"/>
            <a:ext cx="5885606" cy="430857"/>
          </a:xfrm>
          <a:prstGeom prst="rect">
            <a:avLst/>
          </a:prstGeom>
          <a:noFill/>
          <a:ln>
            <a:noFill/>
          </a:ln>
        </p:spPr>
        <p:txBody>
          <a:bodyPr spcFirstLastPara="1" wrap="square" lIns="90000" tIns="91425" rIns="90000" bIns="91425" anchor="t" anchorCtr="0">
            <a:spAutoFit/>
          </a:bodyPr>
          <a:lstStyle/>
          <a:p>
            <a:pPr lvl="0">
              <a:buSzPts val="1800"/>
            </a:pPr>
            <a:r>
              <a:rPr lang="en-US" sz="1600" dirty="0">
                <a:latin typeface="Montserrat" panose="00000500000000000000" pitchFamily="50" charset="0"/>
                <a:ea typeface="Roboto" pitchFamily="2" charset="0"/>
                <a:cs typeface="Electrolize"/>
                <a:sym typeface="Electrolize"/>
              </a:rPr>
              <a:t>Promote locality and support local brands.</a:t>
            </a:r>
            <a:endParaRPr sz="1600" b="0" i="0" u="none" strike="noStrike" cap="none" dirty="0">
              <a:solidFill>
                <a:srgbClr val="000000"/>
              </a:solidFill>
              <a:latin typeface="Montserrat" panose="00000500000000000000" pitchFamily="50" charset="0"/>
              <a:ea typeface="Roboto" pitchFamily="2" charset="0"/>
              <a:sym typeface="Arial"/>
            </a:endParaRPr>
          </a:p>
        </p:txBody>
      </p:sp>
    </p:spTree>
    <p:extLst>
      <p:ext uri="{BB962C8B-B14F-4D97-AF65-F5344CB8AC3E}">
        <p14:creationId xmlns:p14="http://schemas.microsoft.com/office/powerpoint/2010/main" val="49276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5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50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 name="Google Shape;855;p21">
            <a:extLst>
              <a:ext uri="{FF2B5EF4-FFF2-40B4-BE49-F238E27FC236}">
                <a16:creationId xmlns:a16="http://schemas.microsoft.com/office/drawing/2014/main" id="{5F9F9334-BB28-B8BF-D847-DFE60C0A800F}"/>
              </a:ext>
            </a:extLst>
          </p:cNvPr>
          <p:cNvSpPr txBox="1">
            <a:spLocks/>
          </p:cNvSpPr>
          <p:nvPr/>
        </p:nvSpPr>
        <p:spPr>
          <a:xfrm>
            <a:off x="698602" y="411475"/>
            <a:ext cx="2104756"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6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latin typeface="Fira Sans Extra Condensed" panose="020B0503050000020004" pitchFamily="34" charset="0"/>
                <a:ea typeface="Montserrat"/>
                <a:cs typeface="Montserrat"/>
                <a:sym typeface="Montserrat"/>
              </a:rPr>
              <a:t>SOFTWARE</a:t>
            </a:r>
            <a:endParaRPr lang="en-US" dirty="0">
              <a:solidFill>
                <a:srgbClr val="D5837C"/>
              </a:solidFill>
              <a:latin typeface="Fira Sans Extra Condensed" panose="020B0503050000020004" pitchFamily="34" charset="0"/>
            </a:endParaRPr>
          </a:p>
        </p:txBody>
      </p:sp>
      <p:pic>
        <p:nvPicPr>
          <p:cNvPr id="3" name="Google Shape;443;p6">
            <a:extLst>
              <a:ext uri="{FF2B5EF4-FFF2-40B4-BE49-F238E27FC236}">
                <a16:creationId xmlns:a16="http://schemas.microsoft.com/office/drawing/2014/main" id="{E6F76002-3A1E-1C92-E534-60A7C8388F72}"/>
              </a:ext>
            </a:extLst>
          </p:cNvPr>
          <p:cNvPicPr preferRelativeResize="0"/>
          <p:nvPr/>
        </p:nvPicPr>
        <p:blipFill>
          <a:blip r:embed="rId3">
            <a:alphaModFix/>
          </a:blip>
          <a:stretch>
            <a:fillRect/>
          </a:stretch>
        </p:blipFill>
        <p:spPr>
          <a:xfrm>
            <a:off x="4905438" y="1313816"/>
            <a:ext cx="998542" cy="998542"/>
          </a:xfrm>
          <a:prstGeom prst="rect">
            <a:avLst/>
          </a:prstGeom>
          <a:noFill/>
          <a:ln>
            <a:noFill/>
          </a:ln>
        </p:spPr>
      </p:pic>
      <p:pic>
        <p:nvPicPr>
          <p:cNvPr id="5" name="Google Shape;444;p6">
            <a:extLst>
              <a:ext uri="{FF2B5EF4-FFF2-40B4-BE49-F238E27FC236}">
                <a16:creationId xmlns:a16="http://schemas.microsoft.com/office/drawing/2014/main" id="{6C712F55-9D20-EF4B-0CB9-4B64FA64C109}"/>
              </a:ext>
            </a:extLst>
          </p:cNvPr>
          <p:cNvPicPr preferRelativeResize="0"/>
          <p:nvPr/>
        </p:nvPicPr>
        <p:blipFill>
          <a:blip r:embed="rId4">
            <a:alphaModFix/>
            <a:extLst>
              <a:ext uri="{BEBA8EAE-BF5A-486C-A8C5-ECC9F3942E4B}">
                <a14:imgProps xmlns:a14="http://schemas.microsoft.com/office/drawing/2010/main">
                  <a14:imgLayer r:embed="rId5">
                    <a14:imgEffect>
                      <a14:backgroundRemoval t="1938" b="95736" l="3077" r="95385">
                        <a14:foregroundMark x1="33333" y1="15116" x2="41538" y2="8527"/>
                        <a14:foregroundMark x1="50256" y1="3488" x2="44103" y2="1938"/>
                        <a14:foregroundMark x1="60000" y1="47674" x2="63590" y2="56589"/>
                        <a14:foregroundMark x1="96923" y1="54264" x2="93846" y2="52713"/>
                        <a14:foregroundMark x1="30769" y1="60078" x2="18974" y2="63953"/>
                        <a14:foregroundMark x1="8718" y1="55039" x2="5641" y2="52713"/>
                        <a14:foregroundMark x1="3077" y1="52713" x2="3077" y2="52713"/>
                        <a14:foregroundMark x1="14872" y1="82171" x2="15385" y2="89535"/>
                        <a14:foregroundMark x1="16410" y1="92248" x2="13333" y2="93798"/>
                        <a14:foregroundMark x1="21026" y1="91085" x2="22564" y2="95736"/>
                        <a14:foregroundMark x1="37436" y1="91473" x2="37949" y2="94574"/>
                        <a14:foregroundMark x1="52821" y1="87984" x2="52821" y2="91860"/>
                        <a14:foregroundMark x1="68718" y1="85659" x2="67692" y2="89147"/>
                        <a14:foregroundMark x1="84615" y1="85271" x2="85641" y2="87984"/>
                      </a14:backgroundRemoval>
                    </a14:imgEffect>
                  </a14:imgLayer>
                </a14:imgProps>
              </a:ext>
            </a:extLst>
          </a:blip>
          <a:stretch>
            <a:fillRect/>
          </a:stretch>
        </p:blipFill>
        <p:spPr>
          <a:xfrm>
            <a:off x="2924419" y="1306289"/>
            <a:ext cx="1325880" cy="1325880"/>
          </a:xfrm>
          <a:prstGeom prst="rect">
            <a:avLst/>
          </a:prstGeom>
          <a:noFill/>
          <a:ln>
            <a:noFill/>
          </a:ln>
        </p:spPr>
      </p:pic>
      <p:pic>
        <p:nvPicPr>
          <p:cNvPr id="7" name="Google Shape;445;p6">
            <a:extLst>
              <a:ext uri="{FF2B5EF4-FFF2-40B4-BE49-F238E27FC236}">
                <a16:creationId xmlns:a16="http://schemas.microsoft.com/office/drawing/2014/main" id="{71761557-7B38-14B8-D7A8-CEA2490197D2}"/>
              </a:ext>
            </a:extLst>
          </p:cNvPr>
          <p:cNvPicPr preferRelativeResize="0"/>
          <p:nvPr/>
        </p:nvPicPr>
        <p:blipFill>
          <a:blip r:embed="rId6">
            <a:alphaModFix/>
          </a:blip>
          <a:stretch>
            <a:fillRect/>
          </a:stretch>
        </p:blipFill>
        <p:spPr>
          <a:xfrm>
            <a:off x="1135153" y="1313816"/>
            <a:ext cx="1243031" cy="1068689"/>
          </a:xfrm>
          <a:prstGeom prst="rect">
            <a:avLst/>
          </a:prstGeom>
          <a:noFill/>
          <a:ln>
            <a:noFill/>
          </a:ln>
        </p:spPr>
      </p:pic>
      <p:pic>
        <p:nvPicPr>
          <p:cNvPr id="8" name="Google Shape;446;p6">
            <a:extLst>
              <a:ext uri="{FF2B5EF4-FFF2-40B4-BE49-F238E27FC236}">
                <a16:creationId xmlns:a16="http://schemas.microsoft.com/office/drawing/2014/main" id="{E166E0DA-8085-89F7-611B-0E47FF04970F}"/>
              </a:ext>
            </a:extLst>
          </p:cNvPr>
          <p:cNvPicPr preferRelativeResize="0"/>
          <p:nvPr/>
        </p:nvPicPr>
        <p:blipFill>
          <a:blip r:embed="rId7">
            <a:alphaModFix/>
            <a:extLst>
              <a:ext uri="{BEBA8EAE-BF5A-486C-A8C5-ECC9F3942E4B}">
                <a14:imgProps xmlns:a14="http://schemas.microsoft.com/office/drawing/2010/main">
                  <a14:imgLayer r:embed="rId8">
                    <a14:imgEffect>
                      <a14:backgroundRemoval t="800" b="97600" l="4455" r="95050">
                        <a14:foregroundMark x1="55941" y1="21200" x2="70297" y2="4000"/>
                        <a14:foregroundMark x1="90594" y1="4800" x2="95050" y2="800"/>
                        <a14:foregroundMark x1="13366" y1="49600" x2="4950" y2="50400"/>
                        <a14:foregroundMark x1="43564" y1="72800" x2="68812" y2="55600"/>
                        <a14:foregroundMark x1="68812" y1="55600" x2="68812" y2="55600"/>
                        <a14:foregroundMark x1="55941" y1="81200" x2="75743" y2="97600"/>
                      </a14:backgroundRemoval>
                    </a14:imgEffect>
                  </a14:imgLayer>
                </a14:imgProps>
              </a:ext>
            </a:extLst>
          </a:blip>
          <a:stretch>
            <a:fillRect/>
          </a:stretch>
        </p:blipFill>
        <p:spPr>
          <a:xfrm>
            <a:off x="1386225" y="3042080"/>
            <a:ext cx="861083" cy="861083"/>
          </a:xfrm>
          <a:prstGeom prst="rect">
            <a:avLst/>
          </a:prstGeom>
          <a:noFill/>
          <a:ln>
            <a:noFill/>
          </a:ln>
        </p:spPr>
      </p:pic>
      <p:pic>
        <p:nvPicPr>
          <p:cNvPr id="9" name="Google Shape;447;p6">
            <a:extLst>
              <a:ext uri="{FF2B5EF4-FFF2-40B4-BE49-F238E27FC236}">
                <a16:creationId xmlns:a16="http://schemas.microsoft.com/office/drawing/2014/main" id="{1E8DA8A9-C71C-9B98-C421-F0BF650C7B53}"/>
              </a:ext>
            </a:extLst>
          </p:cNvPr>
          <p:cNvPicPr preferRelativeResize="0"/>
          <p:nvPr/>
        </p:nvPicPr>
        <p:blipFill>
          <a:blip r:embed="rId9">
            <a:alphaModFix/>
          </a:blip>
          <a:stretch>
            <a:fillRect/>
          </a:stretch>
        </p:blipFill>
        <p:spPr>
          <a:xfrm>
            <a:off x="2861581" y="2959020"/>
            <a:ext cx="1754450" cy="993111"/>
          </a:xfrm>
          <a:prstGeom prst="rect">
            <a:avLst/>
          </a:prstGeom>
          <a:noFill/>
          <a:ln>
            <a:noFill/>
          </a:ln>
        </p:spPr>
      </p:pic>
      <p:pic>
        <p:nvPicPr>
          <p:cNvPr id="11" name="Google Shape;448;p6">
            <a:extLst>
              <a:ext uri="{FF2B5EF4-FFF2-40B4-BE49-F238E27FC236}">
                <a16:creationId xmlns:a16="http://schemas.microsoft.com/office/drawing/2014/main" id="{4282FF18-4340-33B0-752E-12B0BB2D3846}"/>
              </a:ext>
            </a:extLst>
          </p:cNvPr>
          <p:cNvPicPr preferRelativeResize="0"/>
          <p:nvPr/>
        </p:nvPicPr>
        <p:blipFill>
          <a:blip r:embed="rId10">
            <a:alphaModFix/>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616031" y="2959020"/>
            <a:ext cx="1508247" cy="1325880"/>
          </a:xfrm>
          <a:prstGeom prst="rect">
            <a:avLst/>
          </a:prstGeom>
          <a:noFill/>
          <a:ln>
            <a:noFill/>
          </a:ln>
        </p:spPr>
      </p:pic>
      <p:sp>
        <p:nvSpPr>
          <p:cNvPr id="12" name="Google Shape;437;p6">
            <a:extLst>
              <a:ext uri="{FF2B5EF4-FFF2-40B4-BE49-F238E27FC236}">
                <a16:creationId xmlns:a16="http://schemas.microsoft.com/office/drawing/2014/main" id="{BBA513AC-9FE2-D4E8-055A-23464C9FA818}"/>
              </a:ext>
            </a:extLst>
          </p:cNvPr>
          <p:cNvSpPr/>
          <p:nvPr/>
        </p:nvSpPr>
        <p:spPr>
          <a:xfrm>
            <a:off x="1255351" y="2284730"/>
            <a:ext cx="1214696" cy="430857"/>
          </a:xfrm>
          <a:prstGeom prst="rect">
            <a:avLst/>
          </a:prstGeom>
          <a:noFill/>
          <a:ln>
            <a:noFill/>
          </a:ln>
        </p:spPr>
        <p:txBody>
          <a:bodyPr spcFirstLastPara="1" wrap="square" lIns="90000" tIns="91425" rIns="90000" bIns="91425" anchor="t" anchorCtr="0">
            <a:spAutoFit/>
          </a:bodyPr>
          <a:lstStyle/>
          <a:p>
            <a:pPr marL="0" marR="0" lvl="0" indent="0" algn="ctr">
              <a:lnSpc>
                <a:spcPct val="100000"/>
              </a:lnSpc>
              <a:spcBef>
                <a:spcPts val="0"/>
              </a:spcBef>
              <a:spcAft>
                <a:spcPts val="0"/>
              </a:spcAft>
              <a:buClr>
                <a:srgbClr val="000000"/>
              </a:buClr>
              <a:buSzPts val="1800"/>
              <a:buFont typeface="Arial"/>
              <a:buNone/>
            </a:pPr>
            <a:r>
              <a:rPr lang="en-US" sz="1600" b="1" i="0" u="none" strike="noStrike" cap="none" dirty="0">
                <a:solidFill>
                  <a:srgbClr val="000000"/>
                </a:solidFill>
                <a:latin typeface="Montserrat SemiBold" panose="00000700000000000000" pitchFamily="50" charset="0"/>
                <a:ea typeface="Electrolize"/>
                <a:cs typeface="Electrolize"/>
                <a:sym typeface="Electrolize"/>
              </a:rPr>
              <a:t>Python</a:t>
            </a:r>
            <a:endParaRPr sz="1600" b="1" i="0" u="none" strike="noStrike" cap="none" dirty="0">
              <a:solidFill>
                <a:srgbClr val="000000"/>
              </a:solidFill>
              <a:latin typeface="Montserrat SemiBold" panose="00000700000000000000" pitchFamily="50" charset="0"/>
              <a:sym typeface="Arial"/>
            </a:endParaRPr>
          </a:p>
        </p:txBody>
      </p:sp>
      <p:sp>
        <p:nvSpPr>
          <p:cNvPr id="13" name="Google Shape;437;p6">
            <a:extLst>
              <a:ext uri="{FF2B5EF4-FFF2-40B4-BE49-F238E27FC236}">
                <a16:creationId xmlns:a16="http://schemas.microsoft.com/office/drawing/2014/main" id="{DD416A71-40F0-EBD3-AF1F-9A7D60420125}"/>
              </a:ext>
            </a:extLst>
          </p:cNvPr>
          <p:cNvSpPr/>
          <p:nvPr/>
        </p:nvSpPr>
        <p:spPr>
          <a:xfrm>
            <a:off x="4542942" y="2254456"/>
            <a:ext cx="1864543" cy="430857"/>
          </a:xfrm>
          <a:prstGeom prst="rect">
            <a:avLst/>
          </a:prstGeom>
          <a:noFill/>
          <a:ln>
            <a:noFill/>
          </a:ln>
        </p:spPr>
        <p:txBody>
          <a:bodyPr spcFirstLastPara="1" wrap="square" lIns="90000" tIns="91425" rIns="90000" bIns="91425" anchor="t" anchorCtr="0">
            <a:spAutoFit/>
          </a:bodyPr>
          <a:lstStyle/>
          <a:p>
            <a:pPr lvl="0" algn="ctr">
              <a:buSzPts val="1800"/>
            </a:pPr>
            <a:r>
              <a:rPr lang="en-US" sz="1600" b="1" dirty="0" err="1">
                <a:latin typeface="Montserrat SemiBold" panose="00000700000000000000" pitchFamily="50" charset="0"/>
                <a:ea typeface="Electrolize"/>
                <a:cs typeface="Electrolize"/>
                <a:sym typeface="Electrolize"/>
              </a:rPr>
              <a:t>tensorflow</a:t>
            </a:r>
            <a:endParaRPr sz="1600" b="1" i="0" u="none" strike="noStrike" cap="none" dirty="0">
              <a:solidFill>
                <a:srgbClr val="000000"/>
              </a:solidFill>
              <a:latin typeface="Montserrat SemiBold" panose="00000700000000000000" pitchFamily="50" charset="0"/>
              <a:sym typeface="Arial"/>
            </a:endParaRPr>
          </a:p>
        </p:txBody>
      </p:sp>
      <p:sp>
        <p:nvSpPr>
          <p:cNvPr id="14" name="Google Shape;437;p6">
            <a:extLst>
              <a:ext uri="{FF2B5EF4-FFF2-40B4-BE49-F238E27FC236}">
                <a16:creationId xmlns:a16="http://schemas.microsoft.com/office/drawing/2014/main" id="{E01CC9C5-D62E-8FA7-465D-3CC352D42D2C}"/>
              </a:ext>
            </a:extLst>
          </p:cNvPr>
          <p:cNvSpPr/>
          <p:nvPr/>
        </p:nvSpPr>
        <p:spPr>
          <a:xfrm>
            <a:off x="1386225" y="3968015"/>
            <a:ext cx="1214696" cy="430857"/>
          </a:xfrm>
          <a:prstGeom prst="rect">
            <a:avLst/>
          </a:prstGeom>
          <a:noFill/>
          <a:ln>
            <a:noFill/>
          </a:ln>
        </p:spPr>
        <p:txBody>
          <a:bodyPr spcFirstLastPara="1" wrap="square" lIns="90000" tIns="91425" rIns="90000" bIns="91425" anchor="t" anchorCtr="0">
            <a:spAutoFit/>
          </a:bodyPr>
          <a:lstStyle/>
          <a:p>
            <a:pPr marL="0" marR="0" lvl="0" indent="0" algn="ctr">
              <a:lnSpc>
                <a:spcPct val="100000"/>
              </a:lnSpc>
              <a:spcBef>
                <a:spcPts val="0"/>
              </a:spcBef>
              <a:spcAft>
                <a:spcPts val="0"/>
              </a:spcAft>
              <a:buClr>
                <a:srgbClr val="000000"/>
              </a:buClr>
              <a:buSzPts val="1800"/>
              <a:buFont typeface="Arial"/>
              <a:buNone/>
            </a:pPr>
            <a:r>
              <a:rPr lang="en-US" sz="1600" b="1" dirty="0">
                <a:latin typeface="Montserrat SemiBold" panose="00000700000000000000" pitchFamily="50" charset="0"/>
                <a:sym typeface="Electrolize"/>
              </a:rPr>
              <a:t>Flutter</a:t>
            </a:r>
            <a:endParaRPr sz="1600" b="1" i="0" u="none" strike="noStrike" cap="none" dirty="0">
              <a:solidFill>
                <a:srgbClr val="000000"/>
              </a:solidFill>
              <a:latin typeface="Montserrat SemiBold" panose="00000700000000000000" pitchFamily="50" charset="0"/>
              <a:sym typeface="Arial"/>
            </a:endParaRPr>
          </a:p>
        </p:txBody>
      </p:sp>
      <p:sp>
        <p:nvSpPr>
          <p:cNvPr id="16" name="TextBox 15">
            <a:extLst>
              <a:ext uri="{FF2B5EF4-FFF2-40B4-BE49-F238E27FC236}">
                <a16:creationId xmlns:a16="http://schemas.microsoft.com/office/drawing/2014/main" id="{42C18D21-0A49-4868-BEFD-8D4E1E171EA6}"/>
              </a:ext>
            </a:extLst>
          </p:cNvPr>
          <p:cNvSpPr txBox="1"/>
          <p:nvPr/>
        </p:nvSpPr>
        <p:spPr>
          <a:xfrm>
            <a:off x="2861581" y="4044434"/>
            <a:ext cx="1783595" cy="338554"/>
          </a:xfrm>
          <a:prstGeom prst="rect">
            <a:avLst/>
          </a:prstGeom>
          <a:noFill/>
        </p:spPr>
        <p:txBody>
          <a:bodyPr wrap="square">
            <a:spAutoFit/>
          </a:bodyPr>
          <a:lstStyle/>
          <a:p>
            <a:r>
              <a:rPr lang="en-US" sz="1600" b="1" dirty="0">
                <a:latin typeface="Montserrat SemiBold" panose="00000700000000000000" pitchFamily="50" charset="0"/>
              </a:rPr>
              <a:t>Google </a:t>
            </a:r>
            <a:r>
              <a:rPr lang="en-US" sz="1600" b="1" dirty="0" err="1">
                <a:latin typeface="Montserrat SemiBold" panose="00000700000000000000" pitchFamily="50" charset="0"/>
              </a:rPr>
              <a:t>Colab</a:t>
            </a:r>
            <a:endParaRPr lang="en-US" sz="1600" b="1" dirty="0">
              <a:latin typeface="Montserrat SemiBold" panose="00000700000000000000" pitchFamily="50" charset="0"/>
            </a:endParaRPr>
          </a:p>
        </p:txBody>
      </p:sp>
      <p:sp>
        <p:nvSpPr>
          <p:cNvPr id="18" name="Google Shape;437;p6">
            <a:extLst>
              <a:ext uri="{FF2B5EF4-FFF2-40B4-BE49-F238E27FC236}">
                <a16:creationId xmlns:a16="http://schemas.microsoft.com/office/drawing/2014/main" id="{7AB4EC73-45BE-0596-0186-4D315AF819AC}"/>
              </a:ext>
            </a:extLst>
          </p:cNvPr>
          <p:cNvSpPr/>
          <p:nvPr/>
        </p:nvSpPr>
        <p:spPr>
          <a:xfrm>
            <a:off x="4542941" y="3952131"/>
            <a:ext cx="1864543" cy="430857"/>
          </a:xfrm>
          <a:prstGeom prst="rect">
            <a:avLst/>
          </a:prstGeom>
          <a:noFill/>
          <a:ln>
            <a:noFill/>
          </a:ln>
        </p:spPr>
        <p:txBody>
          <a:bodyPr spcFirstLastPara="1" wrap="square" lIns="90000" tIns="91425" rIns="90000" bIns="91425" anchor="t" anchorCtr="0">
            <a:spAutoFit/>
          </a:bodyPr>
          <a:lstStyle/>
          <a:p>
            <a:pPr lvl="0" algn="ctr">
              <a:buSzPts val="1800"/>
            </a:pPr>
            <a:r>
              <a:rPr lang="en-US" sz="1600" b="1" dirty="0">
                <a:latin typeface="Montserrat SemiBold" panose="00000700000000000000" pitchFamily="50" charset="0"/>
                <a:ea typeface="Electrolize"/>
                <a:cs typeface="Electrolize"/>
                <a:sym typeface="Electrolize"/>
              </a:rPr>
              <a:t>Android studio</a:t>
            </a:r>
            <a:endParaRPr sz="1600" b="1" i="0" u="none" strike="noStrike" cap="none" dirty="0">
              <a:solidFill>
                <a:srgbClr val="000000"/>
              </a:solidFill>
              <a:latin typeface="Montserrat SemiBold" panose="00000700000000000000" pitchFamily="50" charset="0"/>
              <a:sym typeface="Arial"/>
            </a:endParaRPr>
          </a:p>
        </p:txBody>
      </p:sp>
      <p:pic>
        <p:nvPicPr>
          <p:cNvPr id="4" name="Picture 2" descr="Job Application for Senior Product Designer at ngrok Inc.">
            <a:extLst>
              <a:ext uri="{FF2B5EF4-FFF2-40B4-BE49-F238E27FC236}">
                <a16:creationId xmlns:a16="http://schemas.microsoft.com/office/drawing/2014/main" id="{04538D03-2872-0A34-A091-6EF8D2609F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7904" y="3302011"/>
            <a:ext cx="1371600" cy="6331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5330EFA-F4C1-4D84-AA7B-414A50190CB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51387"/>
          <a:stretch/>
        </p:blipFill>
        <p:spPr bwMode="auto">
          <a:xfrm>
            <a:off x="6520949" y="1382417"/>
            <a:ext cx="1083350" cy="87203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D70F414-B96A-21FB-4ACA-56C253BC675C}"/>
              </a:ext>
            </a:extLst>
          </p:cNvPr>
          <p:cNvSpPr/>
          <p:nvPr/>
        </p:nvSpPr>
        <p:spPr>
          <a:xfrm>
            <a:off x="7028509" y="1141454"/>
            <a:ext cx="665175" cy="9144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437;p6">
            <a:extLst>
              <a:ext uri="{FF2B5EF4-FFF2-40B4-BE49-F238E27FC236}">
                <a16:creationId xmlns:a16="http://schemas.microsoft.com/office/drawing/2014/main" id="{3E7EFA21-5AD8-7A1F-4D19-B310120F4F8F}"/>
              </a:ext>
            </a:extLst>
          </p:cNvPr>
          <p:cNvSpPr/>
          <p:nvPr/>
        </p:nvSpPr>
        <p:spPr>
          <a:xfrm>
            <a:off x="6455276" y="2327759"/>
            <a:ext cx="1214696" cy="430857"/>
          </a:xfrm>
          <a:prstGeom prst="rect">
            <a:avLst/>
          </a:prstGeom>
          <a:noFill/>
          <a:ln>
            <a:noFill/>
          </a:ln>
        </p:spPr>
        <p:txBody>
          <a:bodyPr spcFirstLastPara="1" wrap="square" lIns="90000" tIns="91425" rIns="90000" bIns="91425" anchor="t" anchorCtr="0">
            <a:spAutoFit/>
          </a:bodyPr>
          <a:lstStyle/>
          <a:p>
            <a:pPr marL="0" marR="0" lvl="0" indent="0" algn="ctr">
              <a:lnSpc>
                <a:spcPct val="100000"/>
              </a:lnSpc>
              <a:spcBef>
                <a:spcPts val="0"/>
              </a:spcBef>
              <a:spcAft>
                <a:spcPts val="0"/>
              </a:spcAft>
              <a:buClr>
                <a:srgbClr val="000000"/>
              </a:buClr>
              <a:buSzPts val="1800"/>
              <a:buFont typeface="Arial"/>
              <a:buNone/>
            </a:pPr>
            <a:r>
              <a:rPr lang="en-US" sz="1600" b="1" i="0" u="none" strike="noStrike" cap="none" dirty="0">
                <a:solidFill>
                  <a:srgbClr val="000000"/>
                </a:solidFill>
                <a:latin typeface="Montserrat SemiBold" panose="00000700000000000000" pitchFamily="50" charset="0"/>
                <a:ea typeface="Electrolize"/>
                <a:cs typeface="Electrolize"/>
                <a:sym typeface="Electrolize"/>
              </a:rPr>
              <a:t>Flask</a:t>
            </a:r>
            <a:endParaRPr sz="1600" b="1" i="0" u="none" strike="noStrike" cap="none" dirty="0">
              <a:solidFill>
                <a:srgbClr val="000000"/>
              </a:solidFill>
              <a:latin typeface="Montserrat SemiBold" panose="00000700000000000000" pitchFamily="50" charset="0"/>
              <a:sym typeface="Arial"/>
            </a:endParaRPr>
          </a:p>
        </p:txBody>
      </p:sp>
    </p:spTree>
    <p:extLst>
      <p:ext uri="{BB962C8B-B14F-4D97-AF65-F5344CB8AC3E}">
        <p14:creationId xmlns:p14="http://schemas.microsoft.com/office/powerpoint/2010/main" val="364694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3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30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4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5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5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5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58"/>
          <p:cNvSpPr txBox="1">
            <a:spLocks noGrp="1"/>
          </p:cNvSpPr>
          <p:nvPr>
            <p:ph type="title"/>
          </p:nvPr>
        </p:nvSpPr>
        <p:spPr>
          <a:xfrm>
            <a:off x="4279850" y="1958550"/>
            <a:ext cx="3884100" cy="1580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dirty="0"/>
              <a:t>Limitations</a:t>
            </a:r>
          </a:p>
        </p:txBody>
      </p:sp>
      <p:sp>
        <p:nvSpPr>
          <p:cNvPr id="1787" name="Google Shape;1787;p58"/>
          <p:cNvSpPr txBox="1">
            <a:spLocks noGrp="1"/>
          </p:cNvSpPr>
          <p:nvPr>
            <p:ph type="subTitle" idx="1"/>
          </p:nvPr>
        </p:nvSpPr>
        <p:spPr>
          <a:xfrm>
            <a:off x="4279850" y="3582679"/>
            <a:ext cx="3235200" cy="5448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1400" b="0" i="0" dirty="0">
                <a:solidFill>
                  <a:srgbClr val="374151"/>
                </a:solidFill>
                <a:effectLst/>
                <a:latin typeface="Montserrat" panose="00000500000000000000" pitchFamily="50" charset="0"/>
              </a:rPr>
              <a:t>Addressing challenges, we faced in the Architecture designing </a:t>
            </a:r>
            <a:endParaRPr sz="1400" dirty="0">
              <a:latin typeface="Montserrat" panose="00000500000000000000" pitchFamily="50" charset="0"/>
            </a:endParaRPr>
          </a:p>
        </p:txBody>
      </p:sp>
      <p:sp>
        <p:nvSpPr>
          <p:cNvPr id="1788" name="Google Shape;1788;p58"/>
          <p:cNvSpPr txBox="1">
            <a:spLocks noGrp="1"/>
          </p:cNvSpPr>
          <p:nvPr>
            <p:ph type="title" idx="2"/>
          </p:nvPr>
        </p:nvSpPr>
        <p:spPr>
          <a:xfrm>
            <a:off x="4279850" y="1142625"/>
            <a:ext cx="1933200" cy="7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B9CEA2"/>
                </a:solidFill>
              </a:rPr>
              <a:t>02</a:t>
            </a:r>
            <a:endParaRPr dirty="0">
              <a:solidFill>
                <a:srgbClr val="B9CEA2"/>
              </a:solidFill>
            </a:endParaRPr>
          </a:p>
        </p:txBody>
      </p:sp>
      <p:grpSp>
        <p:nvGrpSpPr>
          <p:cNvPr id="1789" name="Google Shape;1789;p58"/>
          <p:cNvGrpSpPr/>
          <p:nvPr/>
        </p:nvGrpSpPr>
        <p:grpSpPr>
          <a:xfrm>
            <a:off x="458625" y="1402550"/>
            <a:ext cx="3598198" cy="2851579"/>
            <a:chOff x="458625" y="1402550"/>
            <a:chExt cx="3598198" cy="2851579"/>
          </a:xfrm>
        </p:grpSpPr>
        <p:sp>
          <p:nvSpPr>
            <p:cNvPr id="1790" name="Google Shape;1790;p58"/>
            <p:cNvSpPr/>
            <p:nvPr/>
          </p:nvSpPr>
          <p:spPr>
            <a:xfrm>
              <a:off x="458625" y="2008895"/>
              <a:ext cx="3598198" cy="2245233"/>
            </a:xfrm>
            <a:custGeom>
              <a:avLst/>
              <a:gdLst/>
              <a:ahLst/>
              <a:cxnLst/>
              <a:rect l="l" t="t" r="r" b="b"/>
              <a:pathLst>
                <a:path w="120826" h="75394" extrusionOk="0">
                  <a:moveTo>
                    <a:pt x="63336" y="0"/>
                  </a:moveTo>
                  <a:cubicBezTo>
                    <a:pt x="62994" y="0"/>
                    <a:pt x="62652" y="89"/>
                    <a:pt x="62342" y="268"/>
                  </a:cubicBezTo>
                  <a:lnTo>
                    <a:pt x="1287" y="36082"/>
                  </a:lnTo>
                  <a:cubicBezTo>
                    <a:pt x="1" y="36832"/>
                    <a:pt x="1" y="38701"/>
                    <a:pt x="1287" y="39463"/>
                  </a:cubicBezTo>
                  <a:lnTo>
                    <a:pt x="13086" y="46357"/>
                  </a:lnTo>
                  <a:cubicBezTo>
                    <a:pt x="14407" y="47131"/>
                    <a:pt x="14372" y="49048"/>
                    <a:pt x="13026" y="49774"/>
                  </a:cubicBezTo>
                  <a:cubicBezTo>
                    <a:pt x="11681" y="50489"/>
                    <a:pt x="11645" y="52405"/>
                    <a:pt x="12955" y="53179"/>
                  </a:cubicBezTo>
                  <a:lnTo>
                    <a:pt x="50352" y="75134"/>
                  </a:lnTo>
                  <a:cubicBezTo>
                    <a:pt x="50656" y="75307"/>
                    <a:pt x="50998" y="75393"/>
                    <a:pt x="51341" y="75393"/>
                  </a:cubicBezTo>
                  <a:cubicBezTo>
                    <a:pt x="51683" y="75393"/>
                    <a:pt x="52025" y="75307"/>
                    <a:pt x="52329" y="75134"/>
                  </a:cubicBezTo>
                  <a:lnTo>
                    <a:pt x="119516" y="36153"/>
                  </a:lnTo>
                  <a:cubicBezTo>
                    <a:pt x="120814" y="35403"/>
                    <a:pt x="120826" y="33534"/>
                    <a:pt x="119540" y="32772"/>
                  </a:cubicBezTo>
                  <a:lnTo>
                    <a:pt x="64330" y="268"/>
                  </a:lnTo>
                  <a:cubicBezTo>
                    <a:pt x="64021" y="89"/>
                    <a:pt x="63678" y="0"/>
                    <a:pt x="63336" y="0"/>
                  </a:cubicBezTo>
                  <a:close/>
                </a:path>
              </a:pathLst>
            </a:custGeom>
            <a:solidFill>
              <a:srgbClr val="FAF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2063124" y="3615324"/>
              <a:ext cx="273768" cy="289342"/>
            </a:xfrm>
            <a:custGeom>
              <a:avLst/>
              <a:gdLst/>
              <a:ahLst/>
              <a:cxnLst/>
              <a:rect l="l" t="t" r="r" b="b"/>
              <a:pathLst>
                <a:path w="9193" h="9716" extrusionOk="0">
                  <a:moveTo>
                    <a:pt x="9192" y="0"/>
                  </a:moveTo>
                  <a:lnTo>
                    <a:pt x="24" y="24"/>
                  </a:lnTo>
                  <a:lnTo>
                    <a:pt x="1" y="6989"/>
                  </a:lnTo>
                  <a:cubicBezTo>
                    <a:pt x="1" y="8489"/>
                    <a:pt x="2060" y="9716"/>
                    <a:pt x="4608" y="9716"/>
                  </a:cubicBezTo>
                  <a:cubicBezTo>
                    <a:pt x="7156" y="9716"/>
                    <a:pt x="9168" y="8489"/>
                    <a:pt x="9168" y="6989"/>
                  </a:cubicBezTo>
                  <a:lnTo>
                    <a:pt x="9192" y="6549"/>
                  </a:lnTo>
                  <a:lnTo>
                    <a:pt x="9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2050377" y="3603084"/>
              <a:ext cx="298902" cy="314000"/>
            </a:xfrm>
            <a:custGeom>
              <a:avLst/>
              <a:gdLst/>
              <a:ahLst/>
              <a:cxnLst/>
              <a:rect l="l" t="t" r="r" b="b"/>
              <a:pathLst>
                <a:path w="10037" h="10544" extrusionOk="0">
                  <a:moveTo>
                    <a:pt x="9620" y="1"/>
                  </a:moveTo>
                  <a:cubicBezTo>
                    <a:pt x="9412" y="1"/>
                    <a:pt x="9204" y="137"/>
                    <a:pt x="9204" y="411"/>
                  </a:cubicBezTo>
                  <a:lnTo>
                    <a:pt x="9204" y="6936"/>
                  </a:lnTo>
                  <a:lnTo>
                    <a:pt x="9168" y="7400"/>
                  </a:lnTo>
                  <a:cubicBezTo>
                    <a:pt x="9168" y="8662"/>
                    <a:pt x="7310" y="9698"/>
                    <a:pt x="5036" y="9698"/>
                  </a:cubicBezTo>
                  <a:cubicBezTo>
                    <a:pt x="2750" y="9698"/>
                    <a:pt x="833" y="8650"/>
                    <a:pt x="833" y="7400"/>
                  </a:cubicBezTo>
                  <a:lnTo>
                    <a:pt x="857" y="435"/>
                  </a:lnTo>
                  <a:cubicBezTo>
                    <a:pt x="857" y="197"/>
                    <a:pt x="679" y="18"/>
                    <a:pt x="441" y="18"/>
                  </a:cubicBezTo>
                  <a:cubicBezTo>
                    <a:pt x="214" y="18"/>
                    <a:pt x="24" y="197"/>
                    <a:pt x="24" y="423"/>
                  </a:cubicBezTo>
                  <a:lnTo>
                    <a:pt x="0" y="7400"/>
                  </a:lnTo>
                  <a:cubicBezTo>
                    <a:pt x="0" y="9162"/>
                    <a:pt x="2215" y="10544"/>
                    <a:pt x="5036" y="10544"/>
                  </a:cubicBezTo>
                  <a:cubicBezTo>
                    <a:pt x="7822" y="10544"/>
                    <a:pt x="10013" y="9162"/>
                    <a:pt x="10001" y="7424"/>
                  </a:cubicBezTo>
                  <a:lnTo>
                    <a:pt x="10037" y="411"/>
                  </a:lnTo>
                  <a:cubicBezTo>
                    <a:pt x="10037" y="137"/>
                    <a:pt x="9829" y="1"/>
                    <a:pt x="9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8"/>
            <p:cNvSpPr/>
            <p:nvPr/>
          </p:nvSpPr>
          <p:spPr>
            <a:xfrm>
              <a:off x="2062766" y="3528095"/>
              <a:ext cx="275167" cy="162063"/>
            </a:xfrm>
            <a:custGeom>
              <a:avLst/>
              <a:gdLst/>
              <a:ahLst/>
              <a:cxnLst/>
              <a:rect l="l" t="t" r="r" b="b"/>
              <a:pathLst>
                <a:path w="9240" h="5442" extrusionOk="0">
                  <a:moveTo>
                    <a:pt x="4620" y="0"/>
                  </a:moveTo>
                  <a:cubicBezTo>
                    <a:pt x="2072" y="0"/>
                    <a:pt x="1" y="1215"/>
                    <a:pt x="1" y="2727"/>
                  </a:cubicBezTo>
                  <a:cubicBezTo>
                    <a:pt x="1" y="4227"/>
                    <a:pt x="2072" y="5442"/>
                    <a:pt x="4620" y="5442"/>
                  </a:cubicBezTo>
                  <a:cubicBezTo>
                    <a:pt x="7168" y="5442"/>
                    <a:pt x="9240" y="4227"/>
                    <a:pt x="9240" y="2727"/>
                  </a:cubicBezTo>
                  <a:cubicBezTo>
                    <a:pt x="9240" y="1215"/>
                    <a:pt x="716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8"/>
            <p:cNvSpPr/>
            <p:nvPr/>
          </p:nvSpPr>
          <p:spPr>
            <a:xfrm>
              <a:off x="2050377" y="3515676"/>
              <a:ext cx="299974" cy="187257"/>
            </a:xfrm>
            <a:custGeom>
              <a:avLst/>
              <a:gdLst/>
              <a:ahLst/>
              <a:cxnLst/>
              <a:rect l="l" t="t" r="r" b="b"/>
              <a:pathLst>
                <a:path w="10073" h="6288" extrusionOk="0">
                  <a:moveTo>
                    <a:pt x="5036" y="834"/>
                  </a:moveTo>
                  <a:cubicBezTo>
                    <a:pt x="7310" y="834"/>
                    <a:pt x="9239" y="1894"/>
                    <a:pt x="9239" y="3144"/>
                  </a:cubicBezTo>
                  <a:cubicBezTo>
                    <a:pt x="9239" y="4394"/>
                    <a:pt x="7310" y="5454"/>
                    <a:pt x="5036" y="5454"/>
                  </a:cubicBezTo>
                  <a:cubicBezTo>
                    <a:pt x="2762" y="5454"/>
                    <a:pt x="833" y="4394"/>
                    <a:pt x="833" y="3144"/>
                  </a:cubicBezTo>
                  <a:cubicBezTo>
                    <a:pt x="833" y="1894"/>
                    <a:pt x="2762" y="834"/>
                    <a:pt x="5036" y="834"/>
                  </a:cubicBezTo>
                  <a:close/>
                  <a:moveTo>
                    <a:pt x="5036" y="1"/>
                  </a:moveTo>
                  <a:cubicBezTo>
                    <a:pt x="2215" y="1"/>
                    <a:pt x="0" y="1382"/>
                    <a:pt x="0" y="3144"/>
                  </a:cubicBezTo>
                  <a:cubicBezTo>
                    <a:pt x="0" y="4906"/>
                    <a:pt x="2215" y="6287"/>
                    <a:pt x="5036" y="6287"/>
                  </a:cubicBezTo>
                  <a:cubicBezTo>
                    <a:pt x="7858" y="6287"/>
                    <a:pt x="10073" y="4906"/>
                    <a:pt x="10073" y="3144"/>
                  </a:cubicBezTo>
                  <a:cubicBezTo>
                    <a:pt x="10073" y="1382"/>
                    <a:pt x="7858" y="1"/>
                    <a:pt x="5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2348935" y="3444767"/>
              <a:ext cx="274095" cy="288985"/>
            </a:xfrm>
            <a:custGeom>
              <a:avLst/>
              <a:gdLst/>
              <a:ahLst/>
              <a:cxnLst/>
              <a:rect l="l" t="t" r="r" b="b"/>
              <a:pathLst>
                <a:path w="9204" h="9704" extrusionOk="0">
                  <a:moveTo>
                    <a:pt x="9204" y="0"/>
                  </a:moveTo>
                  <a:lnTo>
                    <a:pt x="36" y="24"/>
                  </a:lnTo>
                  <a:lnTo>
                    <a:pt x="0" y="6989"/>
                  </a:lnTo>
                  <a:cubicBezTo>
                    <a:pt x="0" y="8490"/>
                    <a:pt x="2072" y="9704"/>
                    <a:pt x="4632" y="9704"/>
                  </a:cubicBezTo>
                  <a:cubicBezTo>
                    <a:pt x="7180" y="9704"/>
                    <a:pt x="9180" y="8490"/>
                    <a:pt x="9180" y="6989"/>
                  </a:cubicBezTo>
                  <a:lnTo>
                    <a:pt x="9204" y="6549"/>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2336516" y="3432527"/>
              <a:ext cx="298932" cy="314000"/>
            </a:xfrm>
            <a:custGeom>
              <a:avLst/>
              <a:gdLst/>
              <a:ahLst/>
              <a:cxnLst/>
              <a:rect l="l" t="t" r="r" b="b"/>
              <a:pathLst>
                <a:path w="10038" h="10544" extrusionOk="0">
                  <a:moveTo>
                    <a:pt x="9621" y="1"/>
                  </a:moveTo>
                  <a:cubicBezTo>
                    <a:pt x="9412" y="1"/>
                    <a:pt x="9204" y="138"/>
                    <a:pt x="9204" y="411"/>
                  </a:cubicBezTo>
                  <a:lnTo>
                    <a:pt x="9204" y="6936"/>
                  </a:lnTo>
                  <a:lnTo>
                    <a:pt x="9180" y="7400"/>
                  </a:lnTo>
                  <a:cubicBezTo>
                    <a:pt x="9180" y="8662"/>
                    <a:pt x="7323" y="9698"/>
                    <a:pt x="5037" y="9698"/>
                  </a:cubicBezTo>
                  <a:cubicBezTo>
                    <a:pt x="2763" y="9698"/>
                    <a:pt x="834" y="8651"/>
                    <a:pt x="834" y="7400"/>
                  </a:cubicBezTo>
                  <a:lnTo>
                    <a:pt x="870" y="435"/>
                  </a:lnTo>
                  <a:cubicBezTo>
                    <a:pt x="870" y="197"/>
                    <a:pt x="679" y="19"/>
                    <a:pt x="453" y="19"/>
                  </a:cubicBezTo>
                  <a:cubicBezTo>
                    <a:pt x="215" y="19"/>
                    <a:pt x="36" y="197"/>
                    <a:pt x="36" y="423"/>
                  </a:cubicBezTo>
                  <a:lnTo>
                    <a:pt x="0" y="7400"/>
                  </a:lnTo>
                  <a:cubicBezTo>
                    <a:pt x="0" y="9162"/>
                    <a:pt x="2215" y="10544"/>
                    <a:pt x="5049" y="10544"/>
                  </a:cubicBezTo>
                  <a:cubicBezTo>
                    <a:pt x="7835" y="10544"/>
                    <a:pt x="10014" y="9162"/>
                    <a:pt x="10014" y="7424"/>
                  </a:cubicBezTo>
                  <a:lnTo>
                    <a:pt x="10037" y="411"/>
                  </a:lnTo>
                  <a:cubicBezTo>
                    <a:pt x="10037" y="138"/>
                    <a:pt x="9829" y="1"/>
                    <a:pt x="9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2348935" y="3357538"/>
              <a:ext cx="275525" cy="162420"/>
            </a:xfrm>
            <a:custGeom>
              <a:avLst/>
              <a:gdLst/>
              <a:ahLst/>
              <a:cxnLst/>
              <a:rect l="l" t="t" r="r" b="b"/>
              <a:pathLst>
                <a:path w="9252" h="5454" extrusionOk="0">
                  <a:moveTo>
                    <a:pt x="4632" y="0"/>
                  </a:moveTo>
                  <a:cubicBezTo>
                    <a:pt x="2072" y="0"/>
                    <a:pt x="0" y="1215"/>
                    <a:pt x="0" y="2727"/>
                  </a:cubicBezTo>
                  <a:cubicBezTo>
                    <a:pt x="0" y="4227"/>
                    <a:pt x="2072" y="5454"/>
                    <a:pt x="4632" y="5454"/>
                  </a:cubicBezTo>
                  <a:cubicBezTo>
                    <a:pt x="7180" y="5454"/>
                    <a:pt x="9251" y="4227"/>
                    <a:pt x="9251" y="2727"/>
                  </a:cubicBezTo>
                  <a:cubicBezTo>
                    <a:pt x="9251" y="1215"/>
                    <a:pt x="7180" y="0"/>
                    <a:pt x="46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2336516" y="3345119"/>
              <a:ext cx="300331" cy="187257"/>
            </a:xfrm>
            <a:custGeom>
              <a:avLst/>
              <a:gdLst/>
              <a:ahLst/>
              <a:cxnLst/>
              <a:rect l="l" t="t" r="r" b="b"/>
              <a:pathLst>
                <a:path w="10085" h="6288" extrusionOk="0">
                  <a:moveTo>
                    <a:pt x="5049" y="834"/>
                  </a:moveTo>
                  <a:cubicBezTo>
                    <a:pt x="7323" y="834"/>
                    <a:pt x="9252" y="1894"/>
                    <a:pt x="9252" y="3144"/>
                  </a:cubicBezTo>
                  <a:cubicBezTo>
                    <a:pt x="9252" y="4394"/>
                    <a:pt x="7323" y="5454"/>
                    <a:pt x="5049" y="5454"/>
                  </a:cubicBezTo>
                  <a:cubicBezTo>
                    <a:pt x="2763" y="5454"/>
                    <a:pt x="834" y="4394"/>
                    <a:pt x="834" y="3144"/>
                  </a:cubicBezTo>
                  <a:cubicBezTo>
                    <a:pt x="834" y="1894"/>
                    <a:pt x="2763" y="834"/>
                    <a:pt x="5049" y="834"/>
                  </a:cubicBezTo>
                  <a:close/>
                  <a:moveTo>
                    <a:pt x="5049" y="1"/>
                  </a:moveTo>
                  <a:cubicBezTo>
                    <a:pt x="2215" y="1"/>
                    <a:pt x="0" y="1382"/>
                    <a:pt x="0" y="3144"/>
                  </a:cubicBezTo>
                  <a:cubicBezTo>
                    <a:pt x="0" y="4906"/>
                    <a:pt x="2215" y="6287"/>
                    <a:pt x="5049" y="6287"/>
                  </a:cubicBezTo>
                  <a:cubicBezTo>
                    <a:pt x="7870" y="6287"/>
                    <a:pt x="10085" y="4906"/>
                    <a:pt x="10085" y="3144"/>
                  </a:cubicBezTo>
                  <a:cubicBezTo>
                    <a:pt x="10085" y="1382"/>
                    <a:pt x="7870" y="1"/>
                    <a:pt x="5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2514877" y="1857875"/>
              <a:ext cx="664839" cy="916718"/>
            </a:xfrm>
            <a:custGeom>
              <a:avLst/>
              <a:gdLst/>
              <a:ahLst/>
              <a:cxnLst/>
              <a:rect l="l" t="t" r="r" b="b"/>
              <a:pathLst>
                <a:path w="22325" h="30783" extrusionOk="0">
                  <a:moveTo>
                    <a:pt x="21687" y="1"/>
                  </a:moveTo>
                  <a:cubicBezTo>
                    <a:pt x="21666" y="1"/>
                    <a:pt x="21644" y="2"/>
                    <a:pt x="21622" y="5"/>
                  </a:cubicBezTo>
                  <a:lnTo>
                    <a:pt x="488" y="2351"/>
                  </a:lnTo>
                  <a:cubicBezTo>
                    <a:pt x="167" y="2386"/>
                    <a:pt x="0" y="2755"/>
                    <a:pt x="203" y="3017"/>
                  </a:cubicBezTo>
                  <a:lnTo>
                    <a:pt x="21455" y="30628"/>
                  </a:lnTo>
                  <a:cubicBezTo>
                    <a:pt x="21539" y="30723"/>
                    <a:pt x="21658" y="30783"/>
                    <a:pt x="21789" y="30783"/>
                  </a:cubicBezTo>
                  <a:cubicBezTo>
                    <a:pt x="22134" y="30783"/>
                    <a:pt x="22324" y="30378"/>
                    <a:pt x="22110" y="30104"/>
                  </a:cubicBezTo>
                  <a:lnTo>
                    <a:pt x="1310" y="3101"/>
                  </a:lnTo>
                  <a:lnTo>
                    <a:pt x="21705" y="827"/>
                  </a:lnTo>
                  <a:cubicBezTo>
                    <a:pt x="22242" y="770"/>
                    <a:pt x="22176" y="1"/>
                    <a:pt x="21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2508474" y="1494484"/>
              <a:ext cx="24866" cy="1212731"/>
            </a:xfrm>
            <a:custGeom>
              <a:avLst/>
              <a:gdLst/>
              <a:ahLst/>
              <a:cxnLst/>
              <a:rect l="l" t="t" r="r" b="b"/>
              <a:pathLst>
                <a:path w="835" h="40723" extrusionOk="0">
                  <a:moveTo>
                    <a:pt x="418" y="0"/>
                  </a:moveTo>
                  <a:cubicBezTo>
                    <a:pt x="209" y="0"/>
                    <a:pt x="1" y="140"/>
                    <a:pt x="1" y="420"/>
                  </a:cubicBezTo>
                  <a:lnTo>
                    <a:pt x="1" y="40306"/>
                  </a:lnTo>
                  <a:cubicBezTo>
                    <a:pt x="1" y="40532"/>
                    <a:pt x="191" y="40711"/>
                    <a:pt x="418" y="40722"/>
                  </a:cubicBezTo>
                  <a:cubicBezTo>
                    <a:pt x="644" y="40722"/>
                    <a:pt x="834" y="40532"/>
                    <a:pt x="834" y="40306"/>
                  </a:cubicBezTo>
                  <a:lnTo>
                    <a:pt x="834" y="420"/>
                  </a:lnTo>
                  <a:cubicBezTo>
                    <a:pt x="834" y="140"/>
                    <a:pt x="626" y="0"/>
                    <a:pt x="418" y="0"/>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150648" y="1858024"/>
              <a:ext cx="26623" cy="1206269"/>
            </a:xfrm>
            <a:custGeom>
              <a:avLst/>
              <a:gdLst/>
              <a:ahLst/>
              <a:cxnLst/>
              <a:rect l="l" t="t" r="r" b="b"/>
              <a:pathLst>
                <a:path w="894" h="40506" extrusionOk="0">
                  <a:moveTo>
                    <a:pt x="417" y="0"/>
                  </a:moveTo>
                  <a:cubicBezTo>
                    <a:pt x="191" y="0"/>
                    <a:pt x="0" y="191"/>
                    <a:pt x="0" y="417"/>
                  </a:cubicBezTo>
                  <a:lnTo>
                    <a:pt x="60" y="40088"/>
                  </a:lnTo>
                  <a:cubicBezTo>
                    <a:pt x="60" y="40326"/>
                    <a:pt x="238" y="40505"/>
                    <a:pt x="476" y="40505"/>
                  </a:cubicBezTo>
                  <a:cubicBezTo>
                    <a:pt x="703" y="40505"/>
                    <a:pt x="893" y="40315"/>
                    <a:pt x="893" y="40088"/>
                  </a:cubicBezTo>
                  <a:lnTo>
                    <a:pt x="834" y="417"/>
                  </a:lnTo>
                  <a:cubicBezTo>
                    <a:pt x="834" y="179"/>
                    <a:pt x="655" y="0"/>
                    <a:pt x="417" y="0"/>
                  </a:cubicBezTo>
                  <a:close/>
                </a:path>
              </a:pathLst>
            </a:custGeom>
            <a:solidFill>
              <a:srgbClr val="D5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1275229" y="2390959"/>
              <a:ext cx="1894842" cy="1117971"/>
            </a:xfrm>
            <a:custGeom>
              <a:avLst/>
              <a:gdLst/>
              <a:ahLst/>
              <a:cxnLst/>
              <a:rect l="l" t="t" r="r" b="b"/>
              <a:pathLst>
                <a:path w="63628" h="37541" extrusionOk="0">
                  <a:moveTo>
                    <a:pt x="42304" y="0"/>
                  </a:moveTo>
                  <a:lnTo>
                    <a:pt x="1" y="25075"/>
                  </a:lnTo>
                  <a:lnTo>
                    <a:pt x="21254" y="37540"/>
                  </a:lnTo>
                  <a:lnTo>
                    <a:pt x="63628" y="12466"/>
                  </a:lnTo>
                  <a:lnTo>
                    <a:pt x="42304" y="0"/>
                  </a:lnTo>
                  <a:close/>
                </a:path>
              </a:pathLst>
            </a:custGeom>
            <a:solidFill>
              <a:srgbClr val="F3D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8"/>
            <p:cNvSpPr/>
            <p:nvPr/>
          </p:nvSpPr>
          <p:spPr>
            <a:xfrm>
              <a:off x="1260696" y="2378451"/>
              <a:ext cx="1923937" cy="1142897"/>
            </a:xfrm>
            <a:custGeom>
              <a:avLst/>
              <a:gdLst/>
              <a:ahLst/>
              <a:cxnLst/>
              <a:rect l="l" t="t" r="r" b="b"/>
              <a:pathLst>
                <a:path w="64605" h="38378" extrusionOk="0">
                  <a:moveTo>
                    <a:pt x="42792" y="908"/>
                  </a:moveTo>
                  <a:lnTo>
                    <a:pt x="63294" y="12886"/>
                  </a:lnTo>
                  <a:lnTo>
                    <a:pt x="21742" y="37484"/>
                  </a:lnTo>
                  <a:lnTo>
                    <a:pt x="1311" y="25495"/>
                  </a:lnTo>
                  <a:lnTo>
                    <a:pt x="42792" y="908"/>
                  </a:lnTo>
                  <a:close/>
                  <a:moveTo>
                    <a:pt x="42786" y="0"/>
                  </a:moveTo>
                  <a:cubicBezTo>
                    <a:pt x="42714" y="0"/>
                    <a:pt x="42643" y="21"/>
                    <a:pt x="42578" y="63"/>
                  </a:cubicBezTo>
                  <a:lnTo>
                    <a:pt x="275" y="25137"/>
                  </a:lnTo>
                  <a:cubicBezTo>
                    <a:pt x="1" y="25304"/>
                    <a:pt x="1" y="25697"/>
                    <a:pt x="275" y="25864"/>
                  </a:cubicBezTo>
                  <a:lnTo>
                    <a:pt x="21539" y="38330"/>
                  </a:lnTo>
                  <a:cubicBezTo>
                    <a:pt x="21599" y="38365"/>
                    <a:pt x="21670" y="38377"/>
                    <a:pt x="21742" y="38377"/>
                  </a:cubicBezTo>
                  <a:cubicBezTo>
                    <a:pt x="21825" y="38377"/>
                    <a:pt x="21896" y="38365"/>
                    <a:pt x="21956" y="38318"/>
                  </a:cubicBezTo>
                  <a:lnTo>
                    <a:pt x="64330" y="13243"/>
                  </a:lnTo>
                  <a:cubicBezTo>
                    <a:pt x="64604" y="13088"/>
                    <a:pt x="64604" y="12684"/>
                    <a:pt x="64330" y="12529"/>
                  </a:cubicBezTo>
                  <a:lnTo>
                    <a:pt x="42994" y="63"/>
                  </a:lnTo>
                  <a:cubicBezTo>
                    <a:pt x="42929" y="21"/>
                    <a:pt x="42857" y="0"/>
                    <a:pt x="42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2396794" y="2602644"/>
              <a:ext cx="250360" cy="435086"/>
            </a:xfrm>
            <a:custGeom>
              <a:avLst/>
              <a:gdLst/>
              <a:ahLst/>
              <a:cxnLst/>
              <a:rect l="l" t="t" r="r" b="b"/>
              <a:pathLst>
                <a:path w="8407" h="14610" extrusionOk="0">
                  <a:moveTo>
                    <a:pt x="0" y="0"/>
                  </a:moveTo>
                  <a:lnTo>
                    <a:pt x="0" y="9882"/>
                  </a:lnTo>
                  <a:cubicBezTo>
                    <a:pt x="0" y="9882"/>
                    <a:pt x="8276" y="14609"/>
                    <a:pt x="8405" y="14609"/>
                  </a:cubicBezTo>
                  <a:cubicBezTo>
                    <a:pt x="8406" y="14609"/>
                    <a:pt x="8406" y="14609"/>
                    <a:pt x="8406" y="14609"/>
                  </a:cubicBezTo>
                  <a:lnTo>
                    <a:pt x="8406" y="497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2384375" y="2590225"/>
              <a:ext cx="275167" cy="459178"/>
            </a:xfrm>
            <a:custGeom>
              <a:avLst/>
              <a:gdLst/>
              <a:ahLst/>
              <a:cxnLst/>
              <a:rect l="l" t="t" r="r" b="b"/>
              <a:pathLst>
                <a:path w="9240" h="15419" extrusionOk="0">
                  <a:moveTo>
                    <a:pt x="834" y="1155"/>
                  </a:moveTo>
                  <a:lnTo>
                    <a:pt x="8407" y="5632"/>
                  </a:lnTo>
                  <a:lnTo>
                    <a:pt x="8407" y="14336"/>
                  </a:lnTo>
                  <a:cubicBezTo>
                    <a:pt x="7025" y="13585"/>
                    <a:pt x="3430" y="11538"/>
                    <a:pt x="834" y="10049"/>
                  </a:cubicBezTo>
                  <a:lnTo>
                    <a:pt x="834" y="1155"/>
                  </a:lnTo>
                  <a:close/>
                  <a:moveTo>
                    <a:pt x="421" y="0"/>
                  </a:moveTo>
                  <a:cubicBezTo>
                    <a:pt x="204" y="0"/>
                    <a:pt x="1" y="175"/>
                    <a:pt x="1" y="417"/>
                  </a:cubicBezTo>
                  <a:lnTo>
                    <a:pt x="1" y="10287"/>
                  </a:lnTo>
                  <a:cubicBezTo>
                    <a:pt x="1" y="10442"/>
                    <a:pt x="84" y="10573"/>
                    <a:pt x="215" y="10656"/>
                  </a:cubicBezTo>
                  <a:cubicBezTo>
                    <a:pt x="7180" y="14645"/>
                    <a:pt x="8526" y="15419"/>
                    <a:pt x="8930" y="15419"/>
                  </a:cubicBezTo>
                  <a:cubicBezTo>
                    <a:pt x="9002" y="15407"/>
                    <a:pt x="9073" y="15371"/>
                    <a:pt x="9109" y="15324"/>
                  </a:cubicBezTo>
                  <a:cubicBezTo>
                    <a:pt x="9192" y="15240"/>
                    <a:pt x="9240" y="15133"/>
                    <a:pt x="9240" y="15026"/>
                  </a:cubicBezTo>
                  <a:lnTo>
                    <a:pt x="9240" y="5394"/>
                  </a:lnTo>
                  <a:cubicBezTo>
                    <a:pt x="9240" y="5239"/>
                    <a:pt x="9157" y="5108"/>
                    <a:pt x="9038" y="5037"/>
                  </a:cubicBezTo>
                  <a:lnTo>
                    <a:pt x="632" y="60"/>
                  </a:lnTo>
                  <a:cubicBezTo>
                    <a:pt x="564" y="19"/>
                    <a:pt x="492" y="0"/>
                    <a:pt x="421" y="0"/>
                  </a:cubicBezTo>
                  <a:close/>
                </a:path>
              </a:pathLst>
            </a:custGeom>
            <a:solidFill>
              <a:srgbClr val="D5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58"/>
            <p:cNvSpPr/>
            <p:nvPr/>
          </p:nvSpPr>
          <p:spPr>
            <a:xfrm>
              <a:off x="2647136" y="2600499"/>
              <a:ext cx="246102" cy="437230"/>
            </a:xfrm>
            <a:custGeom>
              <a:avLst/>
              <a:gdLst/>
              <a:ahLst/>
              <a:cxnLst/>
              <a:rect l="l" t="t" r="r" b="b"/>
              <a:pathLst>
                <a:path w="8264" h="14682" extrusionOk="0">
                  <a:moveTo>
                    <a:pt x="8263" y="1"/>
                  </a:moveTo>
                  <a:lnTo>
                    <a:pt x="0" y="5049"/>
                  </a:lnTo>
                  <a:lnTo>
                    <a:pt x="0" y="14681"/>
                  </a:lnTo>
                  <a:lnTo>
                    <a:pt x="8263" y="9811"/>
                  </a:lnTo>
                  <a:lnTo>
                    <a:pt x="8263" y="1"/>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07" name="Google Shape;1807;p58"/>
            <p:cNvSpPr/>
            <p:nvPr/>
          </p:nvSpPr>
          <p:spPr>
            <a:xfrm>
              <a:off x="2725133" y="2648030"/>
              <a:ext cx="90442" cy="343244"/>
            </a:xfrm>
            <a:custGeom>
              <a:avLst/>
              <a:gdLst/>
              <a:ahLst/>
              <a:cxnLst/>
              <a:rect l="l" t="t" r="r" b="b"/>
              <a:pathLst>
                <a:path w="3037" h="11526" extrusionOk="0">
                  <a:moveTo>
                    <a:pt x="3037" y="0"/>
                  </a:moveTo>
                  <a:lnTo>
                    <a:pt x="1" y="1798"/>
                  </a:lnTo>
                  <a:lnTo>
                    <a:pt x="1" y="11525"/>
                  </a:lnTo>
                  <a:lnTo>
                    <a:pt x="2870" y="9799"/>
                  </a:lnTo>
                  <a:lnTo>
                    <a:pt x="3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2634717" y="2588081"/>
              <a:ext cx="270909" cy="462037"/>
            </a:xfrm>
            <a:custGeom>
              <a:avLst/>
              <a:gdLst/>
              <a:ahLst/>
              <a:cxnLst/>
              <a:rect l="l" t="t" r="r" b="b"/>
              <a:pathLst>
                <a:path w="9097" h="15515" extrusionOk="0">
                  <a:moveTo>
                    <a:pt x="8263" y="1168"/>
                  </a:moveTo>
                  <a:lnTo>
                    <a:pt x="8263" y="9990"/>
                  </a:lnTo>
                  <a:lnTo>
                    <a:pt x="834" y="14372"/>
                  </a:lnTo>
                  <a:lnTo>
                    <a:pt x="834" y="5692"/>
                  </a:lnTo>
                  <a:lnTo>
                    <a:pt x="8263" y="1168"/>
                  </a:lnTo>
                  <a:close/>
                  <a:moveTo>
                    <a:pt x="8677" y="1"/>
                  </a:moveTo>
                  <a:cubicBezTo>
                    <a:pt x="8606" y="1"/>
                    <a:pt x="8533" y="19"/>
                    <a:pt x="8466" y="61"/>
                  </a:cubicBezTo>
                  <a:lnTo>
                    <a:pt x="203" y="5109"/>
                  </a:lnTo>
                  <a:cubicBezTo>
                    <a:pt x="72" y="5180"/>
                    <a:pt x="1" y="5323"/>
                    <a:pt x="1" y="5466"/>
                  </a:cubicBezTo>
                  <a:lnTo>
                    <a:pt x="1" y="15098"/>
                  </a:lnTo>
                  <a:cubicBezTo>
                    <a:pt x="1" y="15324"/>
                    <a:pt x="191" y="15515"/>
                    <a:pt x="417" y="15515"/>
                  </a:cubicBezTo>
                  <a:cubicBezTo>
                    <a:pt x="489" y="15515"/>
                    <a:pt x="560" y="15491"/>
                    <a:pt x="632" y="15455"/>
                  </a:cubicBezTo>
                  <a:lnTo>
                    <a:pt x="8895" y="10586"/>
                  </a:lnTo>
                  <a:cubicBezTo>
                    <a:pt x="9014" y="10514"/>
                    <a:pt x="9097" y="10371"/>
                    <a:pt x="9097" y="10228"/>
                  </a:cubicBezTo>
                  <a:lnTo>
                    <a:pt x="9097" y="418"/>
                  </a:lnTo>
                  <a:cubicBezTo>
                    <a:pt x="9097" y="175"/>
                    <a:pt x="8894" y="1"/>
                    <a:pt x="8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2396794" y="2460796"/>
              <a:ext cx="496433" cy="290057"/>
            </a:xfrm>
            <a:custGeom>
              <a:avLst/>
              <a:gdLst/>
              <a:ahLst/>
              <a:cxnLst/>
              <a:rect l="l" t="t" r="r" b="b"/>
              <a:pathLst>
                <a:path w="16670" h="9740" extrusionOk="0">
                  <a:moveTo>
                    <a:pt x="8335" y="1"/>
                  </a:moveTo>
                  <a:lnTo>
                    <a:pt x="0" y="4763"/>
                  </a:lnTo>
                  <a:lnTo>
                    <a:pt x="8406" y="9740"/>
                  </a:lnTo>
                  <a:lnTo>
                    <a:pt x="16669" y="4692"/>
                  </a:lnTo>
                  <a:lnTo>
                    <a:pt x="8335" y="1"/>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10" name="Google Shape;1810;p58"/>
            <p:cNvSpPr/>
            <p:nvPr/>
          </p:nvSpPr>
          <p:spPr>
            <a:xfrm>
              <a:off x="2480837" y="2504783"/>
              <a:ext cx="334727" cy="196786"/>
            </a:xfrm>
            <a:custGeom>
              <a:avLst/>
              <a:gdLst/>
              <a:ahLst/>
              <a:cxnLst/>
              <a:rect l="l" t="t" r="r" b="b"/>
              <a:pathLst>
                <a:path w="11240" h="6608" extrusionOk="0">
                  <a:moveTo>
                    <a:pt x="2953" y="0"/>
                  </a:moveTo>
                  <a:lnTo>
                    <a:pt x="0" y="1703"/>
                  </a:lnTo>
                  <a:lnTo>
                    <a:pt x="8204" y="6608"/>
                  </a:lnTo>
                  <a:lnTo>
                    <a:pt x="11240" y="4810"/>
                  </a:lnTo>
                  <a:lnTo>
                    <a:pt x="2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8"/>
            <p:cNvSpPr/>
            <p:nvPr/>
          </p:nvSpPr>
          <p:spPr>
            <a:xfrm>
              <a:off x="2480837" y="2504783"/>
              <a:ext cx="334727" cy="196786"/>
            </a:xfrm>
            <a:custGeom>
              <a:avLst/>
              <a:gdLst/>
              <a:ahLst/>
              <a:cxnLst/>
              <a:rect l="l" t="t" r="r" b="b"/>
              <a:pathLst>
                <a:path w="11240" h="6608" extrusionOk="0">
                  <a:moveTo>
                    <a:pt x="2953" y="0"/>
                  </a:moveTo>
                  <a:lnTo>
                    <a:pt x="0" y="1703"/>
                  </a:lnTo>
                  <a:lnTo>
                    <a:pt x="8204" y="6608"/>
                  </a:lnTo>
                  <a:lnTo>
                    <a:pt x="11240" y="4810"/>
                  </a:lnTo>
                  <a:lnTo>
                    <a:pt x="2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2382260" y="2448556"/>
              <a:ext cx="525498" cy="314715"/>
            </a:xfrm>
            <a:custGeom>
              <a:avLst/>
              <a:gdLst/>
              <a:ahLst/>
              <a:cxnLst/>
              <a:rect l="l" t="t" r="r" b="b"/>
              <a:pathLst>
                <a:path w="17646" h="10568" extrusionOk="0">
                  <a:moveTo>
                    <a:pt x="8823" y="900"/>
                  </a:moveTo>
                  <a:lnTo>
                    <a:pt x="16336" y="5127"/>
                  </a:lnTo>
                  <a:lnTo>
                    <a:pt x="8894" y="9663"/>
                  </a:lnTo>
                  <a:lnTo>
                    <a:pt x="1322" y="5186"/>
                  </a:lnTo>
                  <a:lnTo>
                    <a:pt x="8823" y="900"/>
                  </a:lnTo>
                  <a:close/>
                  <a:moveTo>
                    <a:pt x="8817" y="1"/>
                  </a:moveTo>
                  <a:cubicBezTo>
                    <a:pt x="8745" y="1"/>
                    <a:pt x="8674" y="19"/>
                    <a:pt x="8609" y="54"/>
                  </a:cubicBezTo>
                  <a:lnTo>
                    <a:pt x="274" y="4817"/>
                  </a:lnTo>
                  <a:cubicBezTo>
                    <a:pt x="0" y="4972"/>
                    <a:pt x="0" y="5377"/>
                    <a:pt x="274" y="5543"/>
                  </a:cubicBezTo>
                  <a:lnTo>
                    <a:pt x="8680" y="10508"/>
                  </a:lnTo>
                  <a:cubicBezTo>
                    <a:pt x="8751" y="10544"/>
                    <a:pt x="8823" y="10568"/>
                    <a:pt x="8894" y="10568"/>
                  </a:cubicBezTo>
                  <a:cubicBezTo>
                    <a:pt x="8966" y="10568"/>
                    <a:pt x="9049" y="10544"/>
                    <a:pt x="9109" y="10508"/>
                  </a:cubicBezTo>
                  <a:lnTo>
                    <a:pt x="17372" y="5472"/>
                  </a:lnTo>
                  <a:cubicBezTo>
                    <a:pt x="17645" y="5305"/>
                    <a:pt x="17633" y="4900"/>
                    <a:pt x="17360" y="4746"/>
                  </a:cubicBezTo>
                  <a:lnTo>
                    <a:pt x="9025" y="54"/>
                  </a:lnTo>
                  <a:cubicBezTo>
                    <a:pt x="8960" y="19"/>
                    <a:pt x="8888" y="1"/>
                    <a:pt x="8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2096806" y="2784875"/>
              <a:ext cx="250003" cy="435116"/>
            </a:xfrm>
            <a:custGeom>
              <a:avLst/>
              <a:gdLst/>
              <a:ahLst/>
              <a:cxnLst/>
              <a:rect l="l" t="t" r="r" b="b"/>
              <a:pathLst>
                <a:path w="8395" h="14611" extrusionOk="0">
                  <a:moveTo>
                    <a:pt x="1" y="1"/>
                  </a:moveTo>
                  <a:lnTo>
                    <a:pt x="1" y="9883"/>
                  </a:lnTo>
                  <a:cubicBezTo>
                    <a:pt x="1" y="9883"/>
                    <a:pt x="8264" y="14610"/>
                    <a:pt x="8393" y="14610"/>
                  </a:cubicBezTo>
                  <a:cubicBezTo>
                    <a:pt x="8394" y="14610"/>
                    <a:pt x="8394" y="14610"/>
                    <a:pt x="8395" y="14610"/>
                  </a:cubicBezTo>
                  <a:lnTo>
                    <a:pt x="8395" y="497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2084149" y="2772486"/>
              <a:ext cx="275078" cy="459178"/>
            </a:xfrm>
            <a:custGeom>
              <a:avLst/>
              <a:gdLst/>
              <a:ahLst/>
              <a:cxnLst/>
              <a:rect l="l" t="t" r="r" b="b"/>
              <a:pathLst>
                <a:path w="9237" h="15419" extrusionOk="0">
                  <a:moveTo>
                    <a:pt x="831" y="1143"/>
                  </a:moveTo>
                  <a:lnTo>
                    <a:pt x="8403" y="5632"/>
                  </a:lnTo>
                  <a:lnTo>
                    <a:pt x="8403" y="14335"/>
                  </a:lnTo>
                  <a:cubicBezTo>
                    <a:pt x="7022" y="13585"/>
                    <a:pt x="3438" y="11537"/>
                    <a:pt x="831" y="10049"/>
                  </a:cubicBezTo>
                  <a:lnTo>
                    <a:pt x="831" y="1143"/>
                  </a:lnTo>
                  <a:close/>
                  <a:moveTo>
                    <a:pt x="417" y="0"/>
                  </a:moveTo>
                  <a:cubicBezTo>
                    <a:pt x="201" y="0"/>
                    <a:pt x="0" y="175"/>
                    <a:pt x="9" y="417"/>
                  </a:cubicBezTo>
                  <a:lnTo>
                    <a:pt x="9" y="10287"/>
                  </a:lnTo>
                  <a:cubicBezTo>
                    <a:pt x="9" y="10442"/>
                    <a:pt x="80" y="10573"/>
                    <a:pt x="211" y="10656"/>
                  </a:cubicBezTo>
                  <a:cubicBezTo>
                    <a:pt x="7189" y="14645"/>
                    <a:pt x="8522" y="15419"/>
                    <a:pt x="8927" y="15419"/>
                  </a:cubicBezTo>
                  <a:cubicBezTo>
                    <a:pt x="8998" y="15419"/>
                    <a:pt x="9070" y="15383"/>
                    <a:pt x="9117" y="15324"/>
                  </a:cubicBezTo>
                  <a:cubicBezTo>
                    <a:pt x="9201" y="15240"/>
                    <a:pt x="9236" y="15133"/>
                    <a:pt x="9236" y="15026"/>
                  </a:cubicBezTo>
                  <a:lnTo>
                    <a:pt x="9236" y="5394"/>
                  </a:lnTo>
                  <a:cubicBezTo>
                    <a:pt x="9236" y="5239"/>
                    <a:pt x="9165" y="5108"/>
                    <a:pt x="9034" y="5037"/>
                  </a:cubicBezTo>
                  <a:lnTo>
                    <a:pt x="628" y="60"/>
                  </a:lnTo>
                  <a:cubicBezTo>
                    <a:pt x="561" y="19"/>
                    <a:pt x="488" y="0"/>
                    <a:pt x="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2346791" y="2782761"/>
              <a:ext cx="246102" cy="437200"/>
            </a:xfrm>
            <a:custGeom>
              <a:avLst/>
              <a:gdLst/>
              <a:ahLst/>
              <a:cxnLst/>
              <a:rect l="l" t="t" r="r" b="b"/>
              <a:pathLst>
                <a:path w="8264" h="14681" extrusionOk="0">
                  <a:moveTo>
                    <a:pt x="8264" y="0"/>
                  </a:moveTo>
                  <a:lnTo>
                    <a:pt x="1" y="5049"/>
                  </a:lnTo>
                  <a:lnTo>
                    <a:pt x="1" y="14681"/>
                  </a:lnTo>
                  <a:lnTo>
                    <a:pt x="8264" y="9811"/>
                  </a:lnTo>
                  <a:lnTo>
                    <a:pt x="8264"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16" name="Google Shape;1816;p58"/>
            <p:cNvSpPr/>
            <p:nvPr/>
          </p:nvSpPr>
          <p:spPr>
            <a:xfrm>
              <a:off x="2424818" y="2830262"/>
              <a:ext cx="90442" cy="343274"/>
            </a:xfrm>
            <a:custGeom>
              <a:avLst/>
              <a:gdLst/>
              <a:ahLst/>
              <a:cxnLst/>
              <a:rect l="l" t="t" r="r" b="b"/>
              <a:pathLst>
                <a:path w="3037" h="11527" extrusionOk="0">
                  <a:moveTo>
                    <a:pt x="3036" y="1"/>
                  </a:moveTo>
                  <a:lnTo>
                    <a:pt x="0" y="1799"/>
                  </a:lnTo>
                  <a:lnTo>
                    <a:pt x="0" y="11526"/>
                  </a:lnTo>
                  <a:lnTo>
                    <a:pt x="2869" y="9800"/>
                  </a:lnTo>
                  <a:lnTo>
                    <a:pt x="3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2334372" y="2770342"/>
              <a:ext cx="271296" cy="462037"/>
            </a:xfrm>
            <a:custGeom>
              <a:avLst/>
              <a:gdLst/>
              <a:ahLst/>
              <a:cxnLst/>
              <a:rect l="l" t="t" r="r" b="b"/>
              <a:pathLst>
                <a:path w="9110" h="15515" extrusionOk="0">
                  <a:moveTo>
                    <a:pt x="8276" y="1168"/>
                  </a:moveTo>
                  <a:lnTo>
                    <a:pt x="8276" y="9978"/>
                  </a:lnTo>
                  <a:lnTo>
                    <a:pt x="834" y="14360"/>
                  </a:lnTo>
                  <a:lnTo>
                    <a:pt x="834" y="5692"/>
                  </a:lnTo>
                  <a:lnTo>
                    <a:pt x="8276" y="1168"/>
                  </a:lnTo>
                  <a:close/>
                  <a:moveTo>
                    <a:pt x="8684" y="1"/>
                  </a:moveTo>
                  <a:cubicBezTo>
                    <a:pt x="8611" y="1"/>
                    <a:pt x="8537" y="19"/>
                    <a:pt x="8466" y="60"/>
                  </a:cubicBezTo>
                  <a:lnTo>
                    <a:pt x="203" y="5109"/>
                  </a:lnTo>
                  <a:cubicBezTo>
                    <a:pt x="84" y="5180"/>
                    <a:pt x="1" y="5323"/>
                    <a:pt x="1" y="5466"/>
                  </a:cubicBezTo>
                  <a:lnTo>
                    <a:pt x="1" y="15098"/>
                  </a:lnTo>
                  <a:cubicBezTo>
                    <a:pt x="1" y="15241"/>
                    <a:pt x="84" y="15384"/>
                    <a:pt x="215" y="15455"/>
                  </a:cubicBezTo>
                  <a:cubicBezTo>
                    <a:pt x="275" y="15491"/>
                    <a:pt x="346" y="15515"/>
                    <a:pt x="418" y="15515"/>
                  </a:cubicBezTo>
                  <a:cubicBezTo>
                    <a:pt x="501" y="15515"/>
                    <a:pt x="572" y="15491"/>
                    <a:pt x="632" y="15455"/>
                  </a:cubicBezTo>
                  <a:lnTo>
                    <a:pt x="8895" y="10585"/>
                  </a:lnTo>
                  <a:cubicBezTo>
                    <a:pt x="9026" y="10514"/>
                    <a:pt x="9097" y="10371"/>
                    <a:pt x="9109" y="10228"/>
                  </a:cubicBezTo>
                  <a:lnTo>
                    <a:pt x="9109" y="417"/>
                  </a:lnTo>
                  <a:cubicBezTo>
                    <a:pt x="9109" y="175"/>
                    <a:pt x="8906" y="1"/>
                    <a:pt x="8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2096806" y="2643057"/>
              <a:ext cx="496075" cy="290057"/>
            </a:xfrm>
            <a:custGeom>
              <a:avLst/>
              <a:gdLst/>
              <a:ahLst/>
              <a:cxnLst/>
              <a:rect l="l" t="t" r="r" b="b"/>
              <a:pathLst>
                <a:path w="16658" h="9740" extrusionOk="0">
                  <a:moveTo>
                    <a:pt x="8335" y="0"/>
                  </a:moveTo>
                  <a:lnTo>
                    <a:pt x="1" y="4763"/>
                  </a:lnTo>
                  <a:lnTo>
                    <a:pt x="8395" y="9740"/>
                  </a:lnTo>
                  <a:lnTo>
                    <a:pt x="16658" y="4691"/>
                  </a:lnTo>
                  <a:lnTo>
                    <a:pt x="8335"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19" name="Google Shape;1819;p58"/>
            <p:cNvSpPr/>
            <p:nvPr/>
          </p:nvSpPr>
          <p:spPr>
            <a:xfrm>
              <a:off x="2180849" y="2687014"/>
              <a:ext cx="334400" cy="196816"/>
            </a:xfrm>
            <a:custGeom>
              <a:avLst/>
              <a:gdLst/>
              <a:ahLst/>
              <a:cxnLst/>
              <a:rect l="l" t="t" r="r" b="b"/>
              <a:pathLst>
                <a:path w="11229" h="6609" extrusionOk="0">
                  <a:moveTo>
                    <a:pt x="2941" y="1"/>
                  </a:moveTo>
                  <a:lnTo>
                    <a:pt x="1" y="1703"/>
                  </a:lnTo>
                  <a:lnTo>
                    <a:pt x="8192" y="6609"/>
                  </a:lnTo>
                  <a:lnTo>
                    <a:pt x="11228" y="4811"/>
                  </a:lnTo>
                  <a:lnTo>
                    <a:pt x="2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2180849" y="2687014"/>
              <a:ext cx="334400" cy="196816"/>
            </a:xfrm>
            <a:custGeom>
              <a:avLst/>
              <a:gdLst/>
              <a:ahLst/>
              <a:cxnLst/>
              <a:rect l="l" t="t" r="r" b="b"/>
              <a:pathLst>
                <a:path w="11229" h="6609" extrusionOk="0">
                  <a:moveTo>
                    <a:pt x="2941" y="1"/>
                  </a:moveTo>
                  <a:lnTo>
                    <a:pt x="1" y="1703"/>
                  </a:lnTo>
                  <a:lnTo>
                    <a:pt x="8192" y="6609"/>
                  </a:lnTo>
                  <a:lnTo>
                    <a:pt x="11228" y="4811"/>
                  </a:lnTo>
                  <a:lnTo>
                    <a:pt x="2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2082273" y="2630817"/>
              <a:ext cx="525141" cy="314715"/>
            </a:xfrm>
            <a:custGeom>
              <a:avLst/>
              <a:gdLst/>
              <a:ahLst/>
              <a:cxnLst/>
              <a:rect l="l" t="t" r="r" b="b"/>
              <a:pathLst>
                <a:path w="17634" h="10568" extrusionOk="0">
                  <a:moveTo>
                    <a:pt x="8823" y="900"/>
                  </a:moveTo>
                  <a:lnTo>
                    <a:pt x="16336" y="5126"/>
                  </a:lnTo>
                  <a:lnTo>
                    <a:pt x="8895" y="9663"/>
                  </a:lnTo>
                  <a:lnTo>
                    <a:pt x="1322" y="5186"/>
                  </a:lnTo>
                  <a:lnTo>
                    <a:pt x="8823" y="900"/>
                  </a:lnTo>
                  <a:close/>
                  <a:moveTo>
                    <a:pt x="8817" y="1"/>
                  </a:moveTo>
                  <a:cubicBezTo>
                    <a:pt x="8746" y="1"/>
                    <a:pt x="8674" y="19"/>
                    <a:pt x="8609" y="54"/>
                  </a:cubicBezTo>
                  <a:lnTo>
                    <a:pt x="274" y="4817"/>
                  </a:lnTo>
                  <a:cubicBezTo>
                    <a:pt x="1" y="4972"/>
                    <a:pt x="1" y="5376"/>
                    <a:pt x="274" y="5531"/>
                  </a:cubicBezTo>
                  <a:lnTo>
                    <a:pt x="8668" y="10508"/>
                  </a:lnTo>
                  <a:cubicBezTo>
                    <a:pt x="8740" y="10544"/>
                    <a:pt x="8811" y="10567"/>
                    <a:pt x="8883" y="10567"/>
                  </a:cubicBezTo>
                  <a:cubicBezTo>
                    <a:pt x="8966" y="10567"/>
                    <a:pt x="9037" y="10544"/>
                    <a:pt x="9109" y="10508"/>
                  </a:cubicBezTo>
                  <a:lnTo>
                    <a:pt x="17372" y="5460"/>
                  </a:lnTo>
                  <a:cubicBezTo>
                    <a:pt x="17634" y="5293"/>
                    <a:pt x="17634" y="4900"/>
                    <a:pt x="17360" y="4745"/>
                  </a:cubicBezTo>
                  <a:lnTo>
                    <a:pt x="9026" y="54"/>
                  </a:lnTo>
                  <a:cubicBezTo>
                    <a:pt x="8960" y="19"/>
                    <a:pt x="8889" y="1"/>
                    <a:pt x="8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1418150" y="2893755"/>
              <a:ext cx="250003" cy="435086"/>
            </a:xfrm>
            <a:custGeom>
              <a:avLst/>
              <a:gdLst/>
              <a:ahLst/>
              <a:cxnLst/>
              <a:rect l="l" t="t" r="r" b="b"/>
              <a:pathLst>
                <a:path w="8395" h="14610" extrusionOk="0">
                  <a:moveTo>
                    <a:pt x="0" y="0"/>
                  </a:moveTo>
                  <a:lnTo>
                    <a:pt x="0" y="9882"/>
                  </a:lnTo>
                  <a:cubicBezTo>
                    <a:pt x="0" y="9882"/>
                    <a:pt x="8244" y="14610"/>
                    <a:pt x="8392" y="14610"/>
                  </a:cubicBezTo>
                  <a:cubicBezTo>
                    <a:pt x="8393" y="14610"/>
                    <a:pt x="8394" y="14609"/>
                    <a:pt x="8394" y="14609"/>
                  </a:cubicBezTo>
                  <a:lnTo>
                    <a:pt x="8394" y="497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1405731" y="2881515"/>
              <a:ext cx="274810" cy="458999"/>
            </a:xfrm>
            <a:custGeom>
              <a:avLst/>
              <a:gdLst/>
              <a:ahLst/>
              <a:cxnLst/>
              <a:rect l="l" t="t" r="r" b="b"/>
              <a:pathLst>
                <a:path w="9228" h="15413" extrusionOk="0">
                  <a:moveTo>
                    <a:pt x="834" y="1149"/>
                  </a:moveTo>
                  <a:lnTo>
                    <a:pt x="8394" y="5626"/>
                  </a:lnTo>
                  <a:lnTo>
                    <a:pt x="8394" y="14341"/>
                  </a:lnTo>
                  <a:cubicBezTo>
                    <a:pt x="7013" y="13579"/>
                    <a:pt x="3429" y="11532"/>
                    <a:pt x="834" y="10043"/>
                  </a:cubicBezTo>
                  <a:lnTo>
                    <a:pt x="834" y="1149"/>
                  </a:lnTo>
                  <a:close/>
                  <a:moveTo>
                    <a:pt x="417" y="0"/>
                  </a:moveTo>
                  <a:cubicBezTo>
                    <a:pt x="343" y="0"/>
                    <a:pt x="268" y="18"/>
                    <a:pt x="203" y="54"/>
                  </a:cubicBezTo>
                  <a:cubicBezTo>
                    <a:pt x="72" y="125"/>
                    <a:pt x="0" y="268"/>
                    <a:pt x="0" y="411"/>
                  </a:cubicBezTo>
                  <a:lnTo>
                    <a:pt x="0" y="10281"/>
                  </a:lnTo>
                  <a:cubicBezTo>
                    <a:pt x="0" y="10436"/>
                    <a:pt x="72" y="10579"/>
                    <a:pt x="203" y="10651"/>
                  </a:cubicBezTo>
                  <a:cubicBezTo>
                    <a:pt x="7180" y="14639"/>
                    <a:pt x="8513" y="15413"/>
                    <a:pt x="8918" y="15413"/>
                  </a:cubicBezTo>
                  <a:cubicBezTo>
                    <a:pt x="8990" y="15413"/>
                    <a:pt x="9061" y="15377"/>
                    <a:pt x="9109" y="15318"/>
                  </a:cubicBezTo>
                  <a:cubicBezTo>
                    <a:pt x="9192" y="15234"/>
                    <a:pt x="9228" y="15127"/>
                    <a:pt x="9228" y="15020"/>
                  </a:cubicBezTo>
                  <a:lnTo>
                    <a:pt x="9228" y="5388"/>
                  </a:lnTo>
                  <a:cubicBezTo>
                    <a:pt x="9228" y="5233"/>
                    <a:pt x="9156" y="5102"/>
                    <a:pt x="9025" y="5031"/>
                  </a:cubicBezTo>
                  <a:lnTo>
                    <a:pt x="632" y="54"/>
                  </a:lnTo>
                  <a:cubicBezTo>
                    <a:pt x="566" y="18"/>
                    <a:pt x="492" y="0"/>
                    <a:pt x="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1668134" y="2891968"/>
              <a:ext cx="246430" cy="436873"/>
            </a:xfrm>
            <a:custGeom>
              <a:avLst/>
              <a:gdLst/>
              <a:ahLst/>
              <a:cxnLst/>
              <a:rect l="l" t="t" r="r" b="b"/>
              <a:pathLst>
                <a:path w="8275" h="14670" extrusionOk="0">
                  <a:moveTo>
                    <a:pt x="8275" y="1"/>
                  </a:moveTo>
                  <a:lnTo>
                    <a:pt x="0" y="5037"/>
                  </a:lnTo>
                  <a:lnTo>
                    <a:pt x="0" y="14669"/>
                  </a:lnTo>
                  <a:lnTo>
                    <a:pt x="8275" y="9799"/>
                  </a:lnTo>
                  <a:lnTo>
                    <a:pt x="8275" y="1"/>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25" name="Google Shape;1825;p58"/>
            <p:cNvSpPr/>
            <p:nvPr/>
          </p:nvSpPr>
          <p:spPr>
            <a:xfrm>
              <a:off x="1746131" y="2939142"/>
              <a:ext cx="90442" cy="343244"/>
            </a:xfrm>
            <a:custGeom>
              <a:avLst/>
              <a:gdLst/>
              <a:ahLst/>
              <a:cxnLst/>
              <a:rect l="l" t="t" r="r" b="b"/>
              <a:pathLst>
                <a:path w="3037" h="11526" extrusionOk="0">
                  <a:moveTo>
                    <a:pt x="3037" y="0"/>
                  </a:moveTo>
                  <a:lnTo>
                    <a:pt x="0" y="1798"/>
                  </a:lnTo>
                  <a:lnTo>
                    <a:pt x="0" y="11525"/>
                  </a:lnTo>
                  <a:lnTo>
                    <a:pt x="2870" y="9799"/>
                  </a:lnTo>
                  <a:lnTo>
                    <a:pt x="3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1655715" y="2879341"/>
              <a:ext cx="271177" cy="461888"/>
            </a:xfrm>
            <a:custGeom>
              <a:avLst/>
              <a:gdLst/>
              <a:ahLst/>
              <a:cxnLst/>
              <a:rect l="l" t="t" r="r" b="b"/>
              <a:pathLst>
                <a:path w="9106" h="15510" extrusionOk="0">
                  <a:moveTo>
                    <a:pt x="8275" y="1163"/>
                  </a:moveTo>
                  <a:lnTo>
                    <a:pt x="8275" y="9985"/>
                  </a:lnTo>
                  <a:lnTo>
                    <a:pt x="834" y="14367"/>
                  </a:lnTo>
                  <a:lnTo>
                    <a:pt x="834" y="5699"/>
                  </a:lnTo>
                  <a:lnTo>
                    <a:pt x="8275" y="1163"/>
                  </a:lnTo>
                  <a:close/>
                  <a:moveTo>
                    <a:pt x="8692" y="1"/>
                  </a:moveTo>
                  <a:cubicBezTo>
                    <a:pt x="8617" y="1"/>
                    <a:pt x="8539" y="22"/>
                    <a:pt x="8466" y="67"/>
                  </a:cubicBezTo>
                  <a:lnTo>
                    <a:pt x="203" y="5104"/>
                  </a:lnTo>
                  <a:cubicBezTo>
                    <a:pt x="84" y="5175"/>
                    <a:pt x="0" y="5318"/>
                    <a:pt x="0" y="5461"/>
                  </a:cubicBezTo>
                  <a:lnTo>
                    <a:pt x="0" y="15093"/>
                  </a:lnTo>
                  <a:cubicBezTo>
                    <a:pt x="0" y="15236"/>
                    <a:pt x="84" y="15379"/>
                    <a:pt x="215" y="15450"/>
                  </a:cubicBezTo>
                  <a:cubicBezTo>
                    <a:pt x="274" y="15486"/>
                    <a:pt x="346" y="15510"/>
                    <a:pt x="417" y="15510"/>
                  </a:cubicBezTo>
                  <a:cubicBezTo>
                    <a:pt x="500" y="15510"/>
                    <a:pt x="572" y="15486"/>
                    <a:pt x="631" y="15450"/>
                  </a:cubicBezTo>
                  <a:lnTo>
                    <a:pt x="8894" y="10581"/>
                  </a:lnTo>
                  <a:cubicBezTo>
                    <a:pt x="9025" y="10509"/>
                    <a:pt x="9097" y="10366"/>
                    <a:pt x="9097" y="10223"/>
                  </a:cubicBezTo>
                  <a:lnTo>
                    <a:pt x="9097" y="425"/>
                  </a:lnTo>
                  <a:cubicBezTo>
                    <a:pt x="9106" y="177"/>
                    <a:pt x="8910" y="1"/>
                    <a:pt x="8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1418150" y="2751907"/>
              <a:ext cx="496403" cy="290057"/>
            </a:xfrm>
            <a:custGeom>
              <a:avLst/>
              <a:gdLst/>
              <a:ahLst/>
              <a:cxnLst/>
              <a:rect l="l" t="t" r="r" b="b"/>
              <a:pathLst>
                <a:path w="16669" h="9740" extrusionOk="0">
                  <a:moveTo>
                    <a:pt x="8335" y="1"/>
                  </a:moveTo>
                  <a:lnTo>
                    <a:pt x="0" y="4763"/>
                  </a:lnTo>
                  <a:lnTo>
                    <a:pt x="8394" y="9740"/>
                  </a:lnTo>
                  <a:lnTo>
                    <a:pt x="16669" y="4704"/>
                  </a:lnTo>
                  <a:lnTo>
                    <a:pt x="8335" y="1"/>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28" name="Google Shape;1828;p58"/>
            <p:cNvSpPr/>
            <p:nvPr/>
          </p:nvSpPr>
          <p:spPr>
            <a:xfrm>
              <a:off x="1502163" y="2795894"/>
              <a:ext cx="334400" cy="196786"/>
            </a:xfrm>
            <a:custGeom>
              <a:avLst/>
              <a:gdLst/>
              <a:ahLst/>
              <a:cxnLst/>
              <a:rect l="l" t="t" r="r" b="b"/>
              <a:pathLst>
                <a:path w="11229" h="6608" extrusionOk="0">
                  <a:moveTo>
                    <a:pt x="2942" y="0"/>
                  </a:moveTo>
                  <a:lnTo>
                    <a:pt x="1" y="1703"/>
                  </a:lnTo>
                  <a:lnTo>
                    <a:pt x="8192" y="6608"/>
                  </a:lnTo>
                  <a:lnTo>
                    <a:pt x="11229" y="4810"/>
                  </a:lnTo>
                  <a:lnTo>
                    <a:pt x="2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8"/>
            <p:cNvSpPr/>
            <p:nvPr/>
          </p:nvSpPr>
          <p:spPr>
            <a:xfrm>
              <a:off x="1502163" y="2795894"/>
              <a:ext cx="334400" cy="196786"/>
            </a:xfrm>
            <a:custGeom>
              <a:avLst/>
              <a:gdLst/>
              <a:ahLst/>
              <a:cxnLst/>
              <a:rect l="l" t="t" r="r" b="b"/>
              <a:pathLst>
                <a:path w="11229" h="6608" extrusionOk="0">
                  <a:moveTo>
                    <a:pt x="2942" y="0"/>
                  </a:moveTo>
                  <a:lnTo>
                    <a:pt x="1" y="1703"/>
                  </a:lnTo>
                  <a:lnTo>
                    <a:pt x="8192" y="6608"/>
                  </a:lnTo>
                  <a:lnTo>
                    <a:pt x="11229" y="4810"/>
                  </a:lnTo>
                  <a:lnTo>
                    <a:pt x="2942" y="0"/>
                  </a:lnTo>
                  <a:close/>
                </a:path>
              </a:pathLst>
            </a:custGeom>
            <a:solidFill>
              <a:srgbClr val="D5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8"/>
            <p:cNvSpPr/>
            <p:nvPr/>
          </p:nvSpPr>
          <p:spPr>
            <a:xfrm>
              <a:off x="1403616" y="2739667"/>
              <a:ext cx="522996" cy="314715"/>
            </a:xfrm>
            <a:custGeom>
              <a:avLst/>
              <a:gdLst/>
              <a:ahLst/>
              <a:cxnLst/>
              <a:rect l="l" t="t" r="r" b="b"/>
              <a:pathLst>
                <a:path w="17562" h="10568" extrusionOk="0">
                  <a:moveTo>
                    <a:pt x="8823" y="900"/>
                  </a:moveTo>
                  <a:lnTo>
                    <a:pt x="16324" y="5127"/>
                  </a:lnTo>
                  <a:lnTo>
                    <a:pt x="8882" y="9663"/>
                  </a:lnTo>
                  <a:lnTo>
                    <a:pt x="1310" y="5186"/>
                  </a:lnTo>
                  <a:lnTo>
                    <a:pt x="8823" y="900"/>
                  </a:lnTo>
                  <a:close/>
                  <a:moveTo>
                    <a:pt x="8811" y="1"/>
                  </a:moveTo>
                  <a:cubicBezTo>
                    <a:pt x="8739" y="1"/>
                    <a:pt x="8668" y="19"/>
                    <a:pt x="8608" y="54"/>
                  </a:cubicBezTo>
                  <a:lnTo>
                    <a:pt x="274" y="4817"/>
                  </a:lnTo>
                  <a:cubicBezTo>
                    <a:pt x="0" y="4972"/>
                    <a:pt x="0" y="5377"/>
                    <a:pt x="274" y="5543"/>
                  </a:cubicBezTo>
                  <a:lnTo>
                    <a:pt x="8680" y="10508"/>
                  </a:lnTo>
                  <a:cubicBezTo>
                    <a:pt x="8739" y="10544"/>
                    <a:pt x="8811" y="10568"/>
                    <a:pt x="8882" y="10568"/>
                  </a:cubicBezTo>
                  <a:cubicBezTo>
                    <a:pt x="8965" y="10568"/>
                    <a:pt x="9037" y="10544"/>
                    <a:pt x="9096" y="10508"/>
                  </a:cubicBezTo>
                  <a:lnTo>
                    <a:pt x="17359" y="5460"/>
                  </a:lnTo>
                  <a:cubicBezTo>
                    <a:pt x="17490" y="5388"/>
                    <a:pt x="17562" y="5246"/>
                    <a:pt x="17562" y="5103"/>
                  </a:cubicBezTo>
                  <a:cubicBezTo>
                    <a:pt x="17562" y="4948"/>
                    <a:pt x="17478" y="4817"/>
                    <a:pt x="17347" y="4746"/>
                  </a:cubicBezTo>
                  <a:lnTo>
                    <a:pt x="9013" y="54"/>
                  </a:lnTo>
                  <a:cubicBezTo>
                    <a:pt x="8954" y="19"/>
                    <a:pt x="8882" y="1"/>
                    <a:pt x="8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1275229" y="1940279"/>
              <a:ext cx="1894842" cy="1117971"/>
            </a:xfrm>
            <a:custGeom>
              <a:avLst/>
              <a:gdLst/>
              <a:ahLst/>
              <a:cxnLst/>
              <a:rect l="l" t="t" r="r" b="b"/>
              <a:pathLst>
                <a:path w="63628" h="37541" extrusionOk="0">
                  <a:moveTo>
                    <a:pt x="42304" y="0"/>
                  </a:moveTo>
                  <a:lnTo>
                    <a:pt x="1" y="25075"/>
                  </a:lnTo>
                  <a:lnTo>
                    <a:pt x="21254" y="37541"/>
                  </a:lnTo>
                  <a:lnTo>
                    <a:pt x="63628" y="12466"/>
                  </a:lnTo>
                  <a:lnTo>
                    <a:pt x="42304" y="0"/>
                  </a:lnTo>
                  <a:close/>
                </a:path>
              </a:pathLst>
            </a:custGeom>
            <a:solidFill>
              <a:srgbClr val="F3D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1260696" y="1928039"/>
              <a:ext cx="1921793" cy="1142629"/>
            </a:xfrm>
            <a:custGeom>
              <a:avLst/>
              <a:gdLst/>
              <a:ahLst/>
              <a:cxnLst/>
              <a:rect l="l" t="t" r="r" b="b"/>
              <a:pathLst>
                <a:path w="64533" h="38369" extrusionOk="0">
                  <a:moveTo>
                    <a:pt x="42792" y="899"/>
                  </a:moveTo>
                  <a:lnTo>
                    <a:pt x="63294" y="12877"/>
                  </a:lnTo>
                  <a:lnTo>
                    <a:pt x="21742" y="37475"/>
                  </a:lnTo>
                  <a:lnTo>
                    <a:pt x="1311" y="25486"/>
                  </a:lnTo>
                  <a:lnTo>
                    <a:pt x="42792" y="899"/>
                  </a:lnTo>
                  <a:close/>
                  <a:moveTo>
                    <a:pt x="42786" y="1"/>
                  </a:moveTo>
                  <a:cubicBezTo>
                    <a:pt x="42714" y="1"/>
                    <a:pt x="42643" y="18"/>
                    <a:pt x="42578" y="54"/>
                  </a:cubicBezTo>
                  <a:lnTo>
                    <a:pt x="275" y="25129"/>
                  </a:lnTo>
                  <a:cubicBezTo>
                    <a:pt x="1" y="25295"/>
                    <a:pt x="1" y="25688"/>
                    <a:pt x="275" y="25855"/>
                  </a:cubicBezTo>
                  <a:lnTo>
                    <a:pt x="21539" y="38321"/>
                  </a:lnTo>
                  <a:cubicBezTo>
                    <a:pt x="21599" y="38356"/>
                    <a:pt x="21670" y="38368"/>
                    <a:pt x="21742" y="38368"/>
                  </a:cubicBezTo>
                  <a:cubicBezTo>
                    <a:pt x="21825" y="38368"/>
                    <a:pt x="21896" y="38356"/>
                    <a:pt x="21956" y="38321"/>
                  </a:cubicBezTo>
                  <a:lnTo>
                    <a:pt x="64330" y="13234"/>
                  </a:lnTo>
                  <a:cubicBezTo>
                    <a:pt x="64449" y="13163"/>
                    <a:pt x="64533" y="13032"/>
                    <a:pt x="64533" y="12877"/>
                  </a:cubicBezTo>
                  <a:cubicBezTo>
                    <a:pt x="64533" y="12734"/>
                    <a:pt x="64449" y="12591"/>
                    <a:pt x="64330" y="12520"/>
                  </a:cubicBezTo>
                  <a:lnTo>
                    <a:pt x="42994" y="54"/>
                  </a:lnTo>
                  <a:cubicBezTo>
                    <a:pt x="42929" y="18"/>
                    <a:pt x="42857" y="1"/>
                    <a:pt x="42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2593231" y="2062948"/>
              <a:ext cx="250360" cy="435116"/>
            </a:xfrm>
            <a:custGeom>
              <a:avLst/>
              <a:gdLst/>
              <a:ahLst/>
              <a:cxnLst/>
              <a:rect l="l" t="t" r="r" b="b"/>
              <a:pathLst>
                <a:path w="8407" h="14611" extrusionOk="0">
                  <a:moveTo>
                    <a:pt x="1" y="1"/>
                  </a:moveTo>
                  <a:lnTo>
                    <a:pt x="1" y="9871"/>
                  </a:lnTo>
                  <a:cubicBezTo>
                    <a:pt x="1" y="9871"/>
                    <a:pt x="8264" y="14610"/>
                    <a:pt x="8405" y="14610"/>
                  </a:cubicBezTo>
                  <a:cubicBezTo>
                    <a:pt x="8406" y="14610"/>
                    <a:pt x="8406" y="14610"/>
                    <a:pt x="8406" y="14610"/>
                  </a:cubicBezTo>
                  <a:lnTo>
                    <a:pt x="8406" y="497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2580813" y="2050530"/>
              <a:ext cx="275197" cy="458850"/>
            </a:xfrm>
            <a:custGeom>
              <a:avLst/>
              <a:gdLst/>
              <a:ahLst/>
              <a:cxnLst/>
              <a:rect l="l" t="t" r="r" b="b"/>
              <a:pathLst>
                <a:path w="9241" h="15408" extrusionOk="0">
                  <a:moveTo>
                    <a:pt x="834" y="1144"/>
                  </a:moveTo>
                  <a:lnTo>
                    <a:pt x="8407" y="5633"/>
                  </a:lnTo>
                  <a:lnTo>
                    <a:pt x="8407" y="14336"/>
                  </a:lnTo>
                  <a:cubicBezTo>
                    <a:pt x="7025" y="13586"/>
                    <a:pt x="3430" y="11538"/>
                    <a:pt x="834" y="10050"/>
                  </a:cubicBezTo>
                  <a:lnTo>
                    <a:pt x="834" y="1144"/>
                  </a:lnTo>
                  <a:close/>
                  <a:moveTo>
                    <a:pt x="416" y="1"/>
                  </a:moveTo>
                  <a:cubicBezTo>
                    <a:pt x="197" y="1"/>
                    <a:pt x="1" y="176"/>
                    <a:pt x="1" y="418"/>
                  </a:cubicBezTo>
                  <a:lnTo>
                    <a:pt x="1" y="10288"/>
                  </a:lnTo>
                  <a:cubicBezTo>
                    <a:pt x="1" y="10443"/>
                    <a:pt x="84" y="10574"/>
                    <a:pt x="215" y="10645"/>
                  </a:cubicBezTo>
                  <a:cubicBezTo>
                    <a:pt x="7180" y="14646"/>
                    <a:pt x="8514" y="15408"/>
                    <a:pt x="8919" y="15408"/>
                  </a:cubicBezTo>
                  <a:cubicBezTo>
                    <a:pt x="9002" y="15408"/>
                    <a:pt x="9073" y="15372"/>
                    <a:pt x="9121" y="15324"/>
                  </a:cubicBezTo>
                  <a:cubicBezTo>
                    <a:pt x="9192" y="15241"/>
                    <a:pt x="9240" y="15134"/>
                    <a:pt x="9240" y="15027"/>
                  </a:cubicBezTo>
                  <a:lnTo>
                    <a:pt x="9240" y="5395"/>
                  </a:lnTo>
                  <a:cubicBezTo>
                    <a:pt x="9240" y="5240"/>
                    <a:pt x="9157" y="5109"/>
                    <a:pt x="9038" y="5037"/>
                  </a:cubicBezTo>
                  <a:lnTo>
                    <a:pt x="632" y="61"/>
                  </a:lnTo>
                  <a:cubicBezTo>
                    <a:pt x="561" y="20"/>
                    <a:pt x="487" y="1"/>
                    <a:pt x="416" y="1"/>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2843573" y="2060834"/>
              <a:ext cx="246102" cy="437200"/>
            </a:xfrm>
            <a:custGeom>
              <a:avLst/>
              <a:gdLst/>
              <a:ahLst/>
              <a:cxnLst/>
              <a:rect l="l" t="t" r="r" b="b"/>
              <a:pathLst>
                <a:path w="8264" h="14681" extrusionOk="0">
                  <a:moveTo>
                    <a:pt x="8263" y="0"/>
                  </a:moveTo>
                  <a:lnTo>
                    <a:pt x="0" y="5049"/>
                  </a:lnTo>
                  <a:lnTo>
                    <a:pt x="0" y="14681"/>
                  </a:lnTo>
                  <a:lnTo>
                    <a:pt x="8263" y="9811"/>
                  </a:lnTo>
                  <a:lnTo>
                    <a:pt x="8263"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36" name="Google Shape;1836;p58"/>
            <p:cNvSpPr/>
            <p:nvPr/>
          </p:nvSpPr>
          <p:spPr>
            <a:xfrm>
              <a:off x="2921213" y="2108335"/>
              <a:ext cx="90442" cy="343274"/>
            </a:xfrm>
            <a:custGeom>
              <a:avLst/>
              <a:gdLst/>
              <a:ahLst/>
              <a:cxnLst/>
              <a:rect l="l" t="t" r="r" b="b"/>
              <a:pathLst>
                <a:path w="3037" h="11527" extrusionOk="0">
                  <a:moveTo>
                    <a:pt x="3037" y="1"/>
                  </a:moveTo>
                  <a:lnTo>
                    <a:pt x="1" y="1799"/>
                  </a:lnTo>
                  <a:lnTo>
                    <a:pt x="1" y="11526"/>
                  </a:lnTo>
                  <a:lnTo>
                    <a:pt x="2882" y="9800"/>
                  </a:lnTo>
                  <a:lnTo>
                    <a:pt x="30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2831154" y="2048415"/>
              <a:ext cx="270909" cy="461769"/>
            </a:xfrm>
            <a:custGeom>
              <a:avLst/>
              <a:gdLst/>
              <a:ahLst/>
              <a:cxnLst/>
              <a:rect l="l" t="t" r="r" b="b"/>
              <a:pathLst>
                <a:path w="9097" h="15506" extrusionOk="0">
                  <a:moveTo>
                    <a:pt x="8264" y="1168"/>
                  </a:moveTo>
                  <a:lnTo>
                    <a:pt x="8264" y="9990"/>
                  </a:lnTo>
                  <a:lnTo>
                    <a:pt x="834" y="14360"/>
                  </a:lnTo>
                  <a:lnTo>
                    <a:pt x="834" y="5692"/>
                  </a:lnTo>
                  <a:lnTo>
                    <a:pt x="8264" y="1168"/>
                  </a:lnTo>
                  <a:close/>
                  <a:moveTo>
                    <a:pt x="8677" y="1"/>
                  </a:moveTo>
                  <a:cubicBezTo>
                    <a:pt x="8606" y="1"/>
                    <a:pt x="8533" y="19"/>
                    <a:pt x="8466" y="60"/>
                  </a:cubicBezTo>
                  <a:lnTo>
                    <a:pt x="203" y="5108"/>
                  </a:lnTo>
                  <a:cubicBezTo>
                    <a:pt x="72" y="5180"/>
                    <a:pt x="1" y="5311"/>
                    <a:pt x="1" y="5466"/>
                  </a:cubicBezTo>
                  <a:lnTo>
                    <a:pt x="1" y="15098"/>
                  </a:lnTo>
                  <a:cubicBezTo>
                    <a:pt x="1" y="15317"/>
                    <a:pt x="169" y="15503"/>
                    <a:pt x="396" y="15503"/>
                  </a:cubicBezTo>
                  <a:cubicBezTo>
                    <a:pt x="403" y="15503"/>
                    <a:pt x="410" y="15503"/>
                    <a:pt x="417" y="15503"/>
                  </a:cubicBezTo>
                  <a:cubicBezTo>
                    <a:pt x="430" y="15505"/>
                    <a:pt x="443" y="15506"/>
                    <a:pt x="455" y="15506"/>
                  </a:cubicBezTo>
                  <a:cubicBezTo>
                    <a:pt x="514" y="15506"/>
                    <a:pt x="573" y="15484"/>
                    <a:pt x="632" y="15455"/>
                  </a:cubicBezTo>
                  <a:lnTo>
                    <a:pt x="8895" y="10585"/>
                  </a:lnTo>
                  <a:cubicBezTo>
                    <a:pt x="9026" y="10502"/>
                    <a:pt x="9097" y="10371"/>
                    <a:pt x="9097" y="10228"/>
                  </a:cubicBezTo>
                  <a:lnTo>
                    <a:pt x="9097" y="417"/>
                  </a:lnTo>
                  <a:cubicBezTo>
                    <a:pt x="9097" y="175"/>
                    <a:pt x="8894" y="1"/>
                    <a:pt x="8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2593231" y="1921130"/>
              <a:ext cx="496433" cy="290057"/>
            </a:xfrm>
            <a:custGeom>
              <a:avLst/>
              <a:gdLst/>
              <a:ahLst/>
              <a:cxnLst/>
              <a:rect l="l" t="t" r="r" b="b"/>
              <a:pathLst>
                <a:path w="16670" h="9740" extrusionOk="0">
                  <a:moveTo>
                    <a:pt x="8335" y="0"/>
                  </a:moveTo>
                  <a:lnTo>
                    <a:pt x="1" y="4763"/>
                  </a:lnTo>
                  <a:lnTo>
                    <a:pt x="8406" y="9740"/>
                  </a:lnTo>
                  <a:lnTo>
                    <a:pt x="16669" y="4691"/>
                  </a:lnTo>
                  <a:lnTo>
                    <a:pt x="8335"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39" name="Google Shape;1839;p58"/>
            <p:cNvSpPr/>
            <p:nvPr/>
          </p:nvSpPr>
          <p:spPr>
            <a:xfrm>
              <a:off x="2677274" y="1965087"/>
              <a:ext cx="334370" cy="196816"/>
            </a:xfrm>
            <a:custGeom>
              <a:avLst/>
              <a:gdLst/>
              <a:ahLst/>
              <a:cxnLst/>
              <a:rect l="l" t="t" r="r" b="b"/>
              <a:pathLst>
                <a:path w="11228" h="6609" extrusionOk="0">
                  <a:moveTo>
                    <a:pt x="2941" y="1"/>
                  </a:moveTo>
                  <a:lnTo>
                    <a:pt x="0" y="1703"/>
                  </a:lnTo>
                  <a:lnTo>
                    <a:pt x="8192" y="6609"/>
                  </a:lnTo>
                  <a:lnTo>
                    <a:pt x="11228" y="4811"/>
                  </a:lnTo>
                  <a:lnTo>
                    <a:pt x="2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8"/>
            <p:cNvSpPr/>
            <p:nvPr/>
          </p:nvSpPr>
          <p:spPr>
            <a:xfrm>
              <a:off x="2677274" y="1965087"/>
              <a:ext cx="334370" cy="196816"/>
            </a:xfrm>
            <a:custGeom>
              <a:avLst/>
              <a:gdLst/>
              <a:ahLst/>
              <a:cxnLst/>
              <a:rect l="l" t="t" r="r" b="b"/>
              <a:pathLst>
                <a:path w="11228" h="6609" extrusionOk="0">
                  <a:moveTo>
                    <a:pt x="2941" y="1"/>
                  </a:moveTo>
                  <a:lnTo>
                    <a:pt x="0" y="1703"/>
                  </a:lnTo>
                  <a:lnTo>
                    <a:pt x="8192" y="6609"/>
                  </a:lnTo>
                  <a:lnTo>
                    <a:pt x="11228" y="4811"/>
                  </a:lnTo>
                  <a:lnTo>
                    <a:pt x="2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2578698" y="1908622"/>
              <a:ext cx="523354" cy="314983"/>
            </a:xfrm>
            <a:custGeom>
              <a:avLst/>
              <a:gdLst/>
              <a:ahLst/>
              <a:cxnLst/>
              <a:rect l="l" t="t" r="r" b="b"/>
              <a:pathLst>
                <a:path w="17574" h="10577" extrusionOk="0">
                  <a:moveTo>
                    <a:pt x="8823" y="897"/>
                  </a:moveTo>
                  <a:lnTo>
                    <a:pt x="16324" y="5123"/>
                  </a:lnTo>
                  <a:lnTo>
                    <a:pt x="8882" y="9672"/>
                  </a:lnTo>
                  <a:lnTo>
                    <a:pt x="1322" y="5195"/>
                  </a:lnTo>
                  <a:lnTo>
                    <a:pt x="8823" y="897"/>
                  </a:lnTo>
                  <a:close/>
                  <a:moveTo>
                    <a:pt x="8817" y="1"/>
                  </a:moveTo>
                  <a:cubicBezTo>
                    <a:pt x="8745" y="1"/>
                    <a:pt x="8674" y="22"/>
                    <a:pt x="8609" y="63"/>
                  </a:cubicBezTo>
                  <a:lnTo>
                    <a:pt x="274" y="4826"/>
                  </a:lnTo>
                  <a:cubicBezTo>
                    <a:pt x="0" y="4980"/>
                    <a:pt x="0" y="5385"/>
                    <a:pt x="274" y="5540"/>
                  </a:cubicBezTo>
                  <a:lnTo>
                    <a:pt x="8680" y="10517"/>
                  </a:lnTo>
                  <a:cubicBezTo>
                    <a:pt x="8740" y="10553"/>
                    <a:pt x="8811" y="10576"/>
                    <a:pt x="8894" y="10576"/>
                  </a:cubicBezTo>
                  <a:cubicBezTo>
                    <a:pt x="8966" y="10576"/>
                    <a:pt x="9037" y="10553"/>
                    <a:pt x="9109" y="10517"/>
                  </a:cubicBezTo>
                  <a:lnTo>
                    <a:pt x="17372" y="5469"/>
                  </a:lnTo>
                  <a:cubicBezTo>
                    <a:pt x="17491" y="5385"/>
                    <a:pt x="17574" y="5254"/>
                    <a:pt x="17562" y="5111"/>
                  </a:cubicBezTo>
                  <a:cubicBezTo>
                    <a:pt x="17562" y="4957"/>
                    <a:pt x="17479" y="4826"/>
                    <a:pt x="17360" y="4754"/>
                  </a:cubicBezTo>
                  <a:lnTo>
                    <a:pt x="9025" y="63"/>
                  </a:lnTo>
                  <a:cubicBezTo>
                    <a:pt x="8960" y="22"/>
                    <a:pt x="8888" y="1"/>
                    <a:pt x="8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2292887" y="2245209"/>
              <a:ext cx="250360" cy="435086"/>
            </a:xfrm>
            <a:custGeom>
              <a:avLst/>
              <a:gdLst/>
              <a:ahLst/>
              <a:cxnLst/>
              <a:rect l="l" t="t" r="r" b="b"/>
              <a:pathLst>
                <a:path w="8407" h="14610" extrusionOk="0">
                  <a:moveTo>
                    <a:pt x="1" y="1"/>
                  </a:moveTo>
                  <a:lnTo>
                    <a:pt x="1" y="9871"/>
                  </a:lnTo>
                  <a:cubicBezTo>
                    <a:pt x="1" y="9871"/>
                    <a:pt x="8277" y="14610"/>
                    <a:pt x="8405" y="14610"/>
                  </a:cubicBezTo>
                  <a:cubicBezTo>
                    <a:pt x="8406" y="14610"/>
                    <a:pt x="8406" y="14610"/>
                    <a:pt x="8407" y="14610"/>
                  </a:cubicBezTo>
                  <a:lnTo>
                    <a:pt x="8407" y="49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2280498" y="2232791"/>
              <a:ext cx="275167" cy="458850"/>
            </a:xfrm>
            <a:custGeom>
              <a:avLst/>
              <a:gdLst/>
              <a:ahLst/>
              <a:cxnLst/>
              <a:rect l="l" t="t" r="r" b="b"/>
              <a:pathLst>
                <a:path w="9240" h="15408" extrusionOk="0">
                  <a:moveTo>
                    <a:pt x="834" y="1144"/>
                  </a:moveTo>
                  <a:lnTo>
                    <a:pt x="8406" y="5633"/>
                  </a:lnTo>
                  <a:lnTo>
                    <a:pt x="8406" y="14336"/>
                  </a:lnTo>
                  <a:cubicBezTo>
                    <a:pt x="7025" y="13586"/>
                    <a:pt x="3429" y="11538"/>
                    <a:pt x="834" y="10050"/>
                  </a:cubicBezTo>
                  <a:lnTo>
                    <a:pt x="834" y="1144"/>
                  </a:lnTo>
                  <a:close/>
                  <a:moveTo>
                    <a:pt x="420" y="1"/>
                  </a:moveTo>
                  <a:cubicBezTo>
                    <a:pt x="203" y="1"/>
                    <a:pt x="0" y="175"/>
                    <a:pt x="0" y="418"/>
                  </a:cubicBezTo>
                  <a:lnTo>
                    <a:pt x="0" y="10288"/>
                  </a:lnTo>
                  <a:cubicBezTo>
                    <a:pt x="0" y="10443"/>
                    <a:pt x="84" y="10574"/>
                    <a:pt x="215" y="10645"/>
                  </a:cubicBezTo>
                  <a:cubicBezTo>
                    <a:pt x="7180" y="14646"/>
                    <a:pt x="8525" y="15408"/>
                    <a:pt x="8930" y="15408"/>
                  </a:cubicBezTo>
                  <a:cubicBezTo>
                    <a:pt x="9001" y="15408"/>
                    <a:pt x="9073" y="15384"/>
                    <a:pt x="9120" y="15324"/>
                  </a:cubicBezTo>
                  <a:cubicBezTo>
                    <a:pt x="9204" y="15241"/>
                    <a:pt x="9239" y="15134"/>
                    <a:pt x="9239" y="15027"/>
                  </a:cubicBezTo>
                  <a:lnTo>
                    <a:pt x="9239" y="5394"/>
                  </a:lnTo>
                  <a:cubicBezTo>
                    <a:pt x="9239" y="5240"/>
                    <a:pt x="9168" y="5109"/>
                    <a:pt x="9037" y="5037"/>
                  </a:cubicBezTo>
                  <a:lnTo>
                    <a:pt x="631" y="60"/>
                  </a:lnTo>
                  <a:cubicBezTo>
                    <a:pt x="564" y="19"/>
                    <a:pt x="491" y="1"/>
                    <a:pt x="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2543229" y="2243095"/>
              <a:ext cx="246102" cy="437200"/>
            </a:xfrm>
            <a:custGeom>
              <a:avLst/>
              <a:gdLst/>
              <a:ahLst/>
              <a:cxnLst/>
              <a:rect l="l" t="t" r="r" b="b"/>
              <a:pathLst>
                <a:path w="8264" h="14681" extrusionOk="0">
                  <a:moveTo>
                    <a:pt x="8264" y="0"/>
                  </a:moveTo>
                  <a:lnTo>
                    <a:pt x="1" y="5048"/>
                  </a:lnTo>
                  <a:lnTo>
                    <a:pt x="1" y="14681"/>
                  </a:lnTo>
                  <a:lnTo>
                    <a:pt x="8264" y="9811"/>
                  </a:lnTo>
                  <a:lnTo>
                    <a:pt x="8264"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45" name="Google Shape;1845;p58"/>
            <p:cNvSpPr/>
            <p:nvPr/>
          </p:nvSpPr>
          <p:spPr>
            <a:xfrm>
              <a:off x="2621256" y="2290596"/>
              <a:ext cx="90442" cy="343244"/>
            </a:xfrm>
            <a:custGeom>
              <a:avLst/>
              <a:gdLst/>
              <a:ahLst/>
              <a:cxnLst/>
              <a:rect l="l" t="t" r="r" b="b"/>
              <a:pathLst>
                <a:path w="3037" h="11526" extrusionOk="0">
                  <a:moveTo>
                    <a:pt x="3036" y="1"/>
                  </a:moveTo>
                  <a:lnTo>
                    <a:pt x="0" y="1798"/>
                  </a:lnTo>
                  <a:lnTo>
                    <a:pt x="0" y="11526"/>
                  </a:lnTo>
                  <a:lnTo>
                    <a:pt x="2870" y="9799"/>
                  </a:lnTo>
                  <a:lnTo>
                    <a:pt x="3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2530840" y="2230676"/>
              <a:ext cx="270909" cy="462037"/>
            </a:xfrm>
            <a:custGeom>
              <a:avLst/>
              <a:gdLst/>
              <a:ahLst/>
              <a:cxnLst/>
              <a:rect l="l" t="t" r="r" b="b"/>
              <a:pathLst>
                <a:path w="9097" h="15515" extrusionOk="0">
                  <a:moveTo>
                    <a:pt x="8263" y="1167"/>
                  </a:moveTo>
                  <a:lnTo>
                    <a:pt x="8263" y="9990"/>
                  </a:lnTo>
                  <a:lnTo>
                    <a:pt x="833" y="14359"/>
                  </a:lnTo>
                  <a:lnTo>
                    <a:pt x="833" y="5692"/>
                  </a:lnTo>
                  <a:lnTo>
                    <a:pt x="8263" y="1167"/>
                  </a:lnTo>
                  <a:close/>
                  <a:moveTo>
                    <a:pt x="8676" y="0"/>
                  </a:moveTo>
                  <a:cubicBezTo>
                    <a:pt x="8605" y="0"/>
                    <a:pt x="8533" y="19"/>
                    <a:pt x="8465" y="60"/>
                  </a:cubicBezTo>
                  <a:lnTo>
                    <a:pt x="202" y="5108"/>
                  </a:lnTo>
                  <a:cubicBezTo>
                    <a:pt x="83" y="5180"/>
                    <a:pt x="0" y="5311"/>
                    <a:pt x="0" y="5465"/>
                  </a:cubicBezTo>
                  <a:lnTo>
                    <a:pt x="0" y="15098"/>
                  </a:lnTo>
                  <a:cubicBezTo>
                    <a:pt x="0" y="15240"/>
                    <a:pt x="83" y="15383"/>
                    <a:pt x="214" y="15455"/>
                  </a:cubicBezTo>
                  <a:cubicBezTo>
                    <a:pt x="274" y="15491"/>
                    <a:pt x="345" y="15514"/>
                    <a:pt x="417" y="15514"/>
                  </a:cubicBezTo>
                  <a:cubicBezTo>
                    <a:pt x="488" y="15514"/>
                    <a:pt x="560" y="15491"/>
                    <a:pt x="631" y="15455"/>
                  </a:cubicBezTo>
                  <a:lnTo>
                    <a:pt x="8894" y="10585"/>
                  </a:lnTo>
                  <a:cubicBezTo>
                    <a:pt x="9025" y="10514"/>
                    <a:pt x="9096" y="10371"/>
                    <a:pt x="9096" y="10228"/>
                  </a:cubicBezTo>
                  <a:lnTo>
                    <a:pt x="9096" y="417"/>
                  </a:lnTo>
                  <a:cubicBezTo>
                    <a:pt x="9096" y="175"/>
                    <a:pt x="8894" y="0"/>
                    <a:pt x="8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8"/>
            <p:cNvSpPr/>
            <p:nvPr/>
          </p:nvSpPr>
          <p:spPr>
            <a:xfrm>
              <a:off x="2292887" y="2103391"/>
              <a:ext cx="496433" cy="290057"/>
            </a:xfrm>
            <a:custGeom>
              <a:avLst/>
              <a:gdLst/>
              <a:ahLst/>
              <a:cxnLst/>
              <a:rect l="l" t="t" r="r" b="b"/>
              <a:pathLst>
                <a:path w="16670" h="9740" extrusionOk="0">
                  <a:moveTo>
                    <a:pt x="8335" y="0"/>
                  </a:moveTo>
                  <a:lnTo>
                    <a:pt x="1" y="4763"/>
                  </a:lnTo>
                  <a:lnTo>
                    <a:pt x="8407" y="9739"/>
                  </a:lnTo>
                  <a:lnTo>
                    <a:pt x="16670" y="4691"/>
                  </a:lnTo>
                  <a:lnTo>
                    <a:pt x="8335"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48" name="Google Shape;1848;p58"/>
            <p:cNvSpPr/>
            <p:nvPr/>
          </p:nvSpPr>
          <p:spPr>
            <a:xfrm>
              <a:off x="2377287" y="2147348"/>
              <a:ext cx="334400" cy="196816"/>
            </a:xfrm>
            <a:custGeom>
              <a:avLst/>
              <a:gdLst/>
              <a:ahLst/>
              <a:cxnLst/>
              <a:rect l="l" t="t" r="r" b="b"/>
              <a:pathLst>
                <a:path w="11229" h="6609" extrusionOk="0">
                  <a:moveTo>
                    <a:pt x="2941" y="1"/>
                  </a:moveTo>
                  <a:lnTo>
                    <a:pt x="1" y="1703"/>
                  </a:lnTo>
                  <a:lnTo>
                    <a:pt x="8192" y="6608"/>
                  </a:lnTo>
                  <a:lnTo>
                    <a:pt x="11228" y="4811"/>
                  </a:lnTo>
                  <a:lnTo>
                    <a:pt x="2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2377287" y="2147348"/>
              <a:ext cx="334400" cy="196816"/>
            </a:xfrm>
            <a:custGeom>
              <a:avLst/>
              <a:gdLst/>
              <a:ahLst/>
              <a:cxnLst/>
              <a:rect l="l" t="t" r="r" b="b"/>
              <a:pathLst>
                <a:path w="11229" h="6609" extrusionOk="0">
                  <a:moveTo>
                    <a:pt x="2941" y="1"/>
                  </a:moveTo>
                  <a:lnTo>
                    <a:pt x="1" y="1703"/>
                  </a:lnTo>
                  <a:lnTo>
                    <a:pt x="8192" y="6608"/>
                  </a:lnTo>
                  <a:lnTo>
                    <a:pt x="11228" y="4811"/>
                  </a:lnTo>
                  <a:lnTo>
                    <a:pt x="2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2278353" y="2091151"/>
              <a:ext cx="523383" cy="314715"/>
            </a:xfrm>
            <a:custGeom>
              <a:avLst/>
              <a:gdLst/>
              <a:ahLst/>
              <a:cxnLst/>
              <a:rect l="l" t="t" r="r" b="b"/>
              <a:pathLst>
                <a:path w="17575" h="10568" extrusionOk="0">
                  <a:moveTo>
                    <a:pt x="8823" y="887"/>
                  </a:moveTo>
                  <a:lnTo>
                    <a:pt x="16336" y="5114"/>
                  </a:lnTo>
                  <a:lnTo>
                    <a:pt x="8895" y="9662"/>
                  </a:lnTo>
                  <a:lnTo>
                    <a:pt x="1322" y="5186"/>
                  </a:lnTo>
                  <a:lnTo>
                    <a:pt x="8823" y="887"/>
                  </a:lnTo>
                  <a:close/>
                  <a:moveTo>
                    <a:pt x="8819" y="0"/>
                  </a:moveTo>
                  <a:cubicBezTo>
                    <a:pt x="8749" y="0"/>
                    <a:pt x="8680" y="18"/>
                    <a:pt x="8621" y="54"/>
                  </a:cubicBezTo>
                  <a:lnTo>
                    <a:pt x="287" y="4816"/>
                  </a:lnTo>
                  <a:cubicBezTo>
                    <a:pt x="1" y="4971"/>
                    <a:pt x="1" y="5376"/>
                    <a:pt x="287" y="5531"/>
                  </a:cubicBezTo>
                  <a:lnTo>
                    <a:pt x="8680" y="10508"/>
                  </a:lnTo>
                  <a:cubicBezTo>
                    <a:pt x="8752" y="10543"/>
                    <a:pt x="8823" y="10567"/>
                    <a:pt x="8895" y="10567"/>
                  </a:cubicBezTo>
                  <a:cubicBezTo>
                    <a:pt x="8966" y="10567"/>
                    <a:pt x="9050" y="10543"/>
                    <a:pt x="9109" y="10496"/>
                  </a:cubicBezTo>
                  <a:lnTo>
                    <a:pt x="17372" y="5459"/>
                  </a:lnTo>
                  <a:cubicBezTo>
                    <a:pt x="17503" y="5388"/>
                    <a:pt x="17574" y="5245"/>
                    <a:pt x="17574" y="5102"/>
                  </a:cubicBezTo>
                  <a:cubicBezTo>
                    <a:pt x="17574" y="4947"/>
                    <a:pt x="17491" y="4816"/>
                    <a:pt x="17360" y="4745"/>
                  </a:cubicBezTo>
                  <a:lnTo>
                    <a:pt x="9026" y="54"/>
                  </a:lnTo>
                  <a:cubicBezTo>
                    <a:pt x="8960" y="18"/>
                    <a:pt x="8889" y="0"/>
                    <a:pt x="8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1802507" y="2253012"/>
              <a:ext cx="250003" cy="435086"/>
            </a:xfrm>
            <a:custGeom>
              <a:avLst/>
              <a:gdLst/>
              <a:ahLst/>
              <a:cxnLst/>
              <a:rect l="l" t="t" r="r" b="b"/>
              <a:pathLst>
                <a:path w="8395" h="14610" extrusionOk="0">
                  <a:moveTo>
                    <a:pt x="1" y="1"/>
                  </a:moveTo>
                  <a:lnTo>
                    <a:pt x="1" y="9871"/>
                  </a:lnTo>
                  <a:cubicBezTo>
                    <a:pt x="1" y="9871"/>
                    <a:pt x="8264" y="14610"/>
                    <a:pt x="8393" y="14610"/>
                  </a:cubicBezTo>
                  <a:cubicBezTo>
                    <a:pt x="8394" y="14610"/>
                    <a:pt x="8394" y="14610"/>
                    <a:pt x="8394" y="14610"/>
                  </a:cubicBezTo>
                  <a:lnTo>
                    <a:pt x="8394" y="496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1789731" y="2240593"/>
              <a:ext cx="275197" cy="458850"/>
            </a:xfrm>
            <a:custGeom>
              <a:avLst/>
              <a:gdLst/>
              <a:ahLst/>
              <a:cxnLst/>
              <a:rect l="l" t="t" r="r" b="b"/>
              <a:pathLst>
                <a:path w="9241" h="15408" extrusionOk="0">
                  <a:moveTo>
                    <a:pt x="834" y="1144"/>
                  </a:moveTo>
                  <a:lnTo>
                    <a:pt x="8407" y="5621"/>
                  </a:lnTo>
                  <a:lnTo>
                    <a:pt x="8407" y="14336"/>
                  </a:lnTo>
                  <a:cubicBezTo>
                    <a:pt x="7026" y="13574"/>
                    <a:pt x="3430" y="11538"/>
                    <a:pt x="834" y="10050"/>
                  </a:cubicBezTo>
                  <a:lnTo>
                    <a:pt x="834" y="1144"/>
                  </a:lnTo>
                  <a:close/>
                  <a:moveTo>
                    <a:pt x="421" y="1"/>
                  </a:moveTo>
                  <a:cubicBezTo>
                    <a:pt x="204" y="1"/>
                    <a:pt x="1" y="175"/>
                    <a:pt x="1" y="418"/>
                  </a:cubicBezTo>
                  <a:lnTo>
                    <a:pt x="1" y="10288"/>
                  </a:lnTo>
                  <a:cubicBezTo>
                    <a:pt x="1" y="10431"/>
                    <a:pt x="84" y="10574"/>
                    <a:pt x="215" y="10645"/>
                  </a:cubicBezTo>
                  <a:cubicBezTo>
                    <a:pt x="7180" y="14646"/>
                    <a:pt x="8526" y="15408"/>
                    <a:pt x="8931" y="15408"/>
                  </a:cubicBezTo>
                  <a:cubicBezTo>
                    <a:pt x="9002" y="15408"/>
                    <a:pt x="9074" y="15372"/>
                    <a:pt x="9121" y="15324"/>
                  </a:cubicBezTo>
                  <a:cubicBezTo>
                    <a:pt x="9204" y="15241"/>
                    <a:pt x="9240" y="15134"/>
                    <a:pt x="9240" y="15027"/>
                  </a:cubicBezTo>
                  <a:lnTo>
                    <a:pt x="9240" y="5382"/>
                  </a:lnTo>
                  <a:cubicBezTo>
                    <a:pt x="9240" y="5240"/>
                    <a:pt x="9169" y="5097"/>
                    <a:pt x="9038" y="5025"/>
                  </a:cubicBezTo>
                  <a:lnTo>
                    <a:pt x="632" y="60"/>
                  </a:lnTo>
                  <a:cubicBezTo>
                    <a:pt x="565" y="19"/>
                    <a:pt x="492" y="1"/>
                    <a:pt x="421" y="1"/>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2052492" y="2250898"/>
              <a:ext cx="246102" cy="436843"/>
            </a:xfrm>
            <a:custGeom>
              <a:avLst/>
              <a:gdLst/>
              <a:ahLst/>
              <a:cxnLst/>
              <a:rect l="l" t="t" r="r" b="b"/>
              <a:pathLst>
                <a:path w="8264" h="14669" extrusionOk="0">
                  <a:moveTo>
                    <a:pt x="8263" y="0"/>
                  </a:moveTo>
                  <a:lnTo>
                    <a:pt x="0" y="5036"/>
                  </a:lnTo>
                  <a:lnTo>
                    <a:pt x="0" y="14669"/>
                  </a:lnTo>
                  <a:lnTo>
                    <a:pt x="8263" y="9799"/>
                  </a:lnTo>
                  <a:lnTo>
                    <a:pt x="8263"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54" name="Google Shape;1854;p58"/>
            <p:cNvSpPr/>
            <p:nvPr/>
          </p:nvSpPr>
          <p:spPr>
            <a:xfrm>
              <a:off x="2130489" y="2298041"/>
              <a:ext cx="90442" cy="343602"/>
            </a:xfrm>
            <a:custGeom>
              <a:avLst/>
              <a:gdLst/>
              <a:ahLst/>
              <a:cxnLst/>
              <a:rect l="l" t="t" r="r" b="b"/>
              <a:pathLst>
                <a:path w="3037" h="11538" extrusionOk="0">
                  <a:moveTo>
                    <a:pt x="3037" y="1"/>
                  </a:moveTo>
                  <a:lnTo>
                    <a:pt x="1" y="1799"/>
                  </a:lnTo>
                  <a:lnTo>
                    <a:pt x="1" y="11538"/>
                  </a:lnTo>
                  <a:lnTo>
                    <a:pt x="2870" y="9800"/>
                  </a:lnTo>
                  <a:lnTo>
                    <a:pt x="30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2040073" y="2238479"/>
              <a:ext cx="270938" cy="461679"/>
            </a:xfrm>
            <a:custGeom>
              <a:avLst/>
              <a:gdLst/>
              <a:ahLst/>
              <a:cxnLst/>
              <a:rect l="l" t="t" r="r" b="b"/>
              <a:pathLst>
                <a:path w="9098" h="15503" extrusionOk="0">
                  <a:moveTo>
                    <a:pt x="8264" y="1155"/>
                  </a:moveTo>
                  <a:lnTo>
                    <a:pt x="8264" y="9978"/>
                  </a:lnTo>
                  <a:lnTo>
                    <a:pt x="834" y="14359"/>
                  </a:lnTo>
                  <a:lnTo>
                    <a:pt x="834" y="5692"/>
                  </a:lnTo>
                  <a:lnTo>
                    <a:pt x="8264" y="1155"/>
                  </a:lnTo>
                  <a:close/>
                  <a:moveTo>
                    <a:pt x="8677" y="0"/>
                  </a:moveTo>
                  <a:cubicBezTo>
                    <a:pt x="8606" y="0"/>
                    <a:pt x="8534" y="19"/>
                    <a:pt x="8466" y="60"/>
                  </a:cubicBezTo>
                  <a:lnTo>
                    <a:pt x="203" y="5096"/>
                  </a:lnTo>
                  <a:cubicBezTo>
                    <a:pt x="72" y="5180"/>
                    <a:pt x="1" y="5311"/>
                    <a:pt x="1" y="5453"/>
                  </a:cubicBezTo>
                  <a:lnTo>
                    <a:pt x="1" y="15086"/>
                  </a:lnTo>
                  <a:cubicBezTo>
                    <a:pt x="1" y="15240"/>
                    <a:pt x="84" y="15371"/>
                    <a:pt x="215" y="15455"/>
                  </a:cubicBezTo>
                  <a:cubicBezTo>
                    <a:pt x="275" y="15490"/>
                    <a:pt x="346" y="15502"/>
                    <a:pt x="417" y="15502"/>
                  </a:cubicBezTo>
                  <a:cubicBezTo>
                    <a:pt x="489" y="15502"/>
                    <a:pt x="560" y="15490"/>
                    <a:pt x="632" y="15443"/>
                  </a:cubicBezTo>
                  <a:lnTo>
                    <a:pt x="8895" y="10573"/>
                  </a:lnTo>
                  <a:cubicBezTo>
                    <a:pt x="9026" y="10502"/>
                    <a:pt x="9097" y="10371"/>
                    <a:pt x="9097" y="10216"/>
                  </a:cubicBezTo>
                  <a:lnTo>
                    <a:pt x="9097" y="417"/>
                  </a:lnTo>
                  <a:cubicBezTo>
                    <a:pt x="9097" y="175"/>
                    <a:pt x="8894" y="0"/>
                    <a:pt x="8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1802150" y="2111194"/>
              <a:ext cx="496433" cy="289700"/>
            </a:xfrm>
            <a:custGeom>
              <a:avLst/>
              <a:gdLst/>
              <a:ahLst/>
              <a:cxnLst/>
              <a:rect l="l" t="t" r="r" b="b"/>
              <a:pathLst>
                <a:path w="16670" h="9728" extrusionOk="0">
                  <a:moveTo>
                    <a:pt x="8335" y="0"/>
                  </a:moveTo>
                  <a:lnTo>
                    <a:pt x="1" y="4763"/>
                  </a:lnTo>
                  <a:lnTo>
                    <a:pt x="8406" y="9727"/>
                  </a:lnTo>
                  <a:lnTo>
                    <a:pt x="16669" y="4691"/>
                  </a:lnTo>
                  <a:lnTo>
                    <a:pt x="8335" y="0"/>
                  </a:lnTo>
                  <a:close/>
                </a:path>
              </a:pathLst>
            </a:custGeom>
            <a:solidFill>
              <a:srgbClr val="D3D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1886550" y="2154794"/>
              <a:ext cx="334370" cy="196816"/>
            </a:xfrm>
            <a:custGeom>
              <a:avLst/>
              <a:gdLst/>
              <a:ahLst/>
              <a:cxnLst/>
              <a:rect l="l" t="t" r="r" b="b"/>
              <a:pathLst>
                <a:path w="11228" h="6609" extrusionOk="0">
                  <a:moveTo>
                    <a:pt x="2941" y="1"/>
                  </a:moveTo>
                  <a:lnTo>
                    <a:pt x="0" y="1703"/>
                  </a:lnTo>
                  <a:lnTo>
                    <a:pt x="8192" y="6609"/>
                  </a:lnTo>
                  <a:lnTo>
                    <a:pt x="11228" y="4811"/>
                  </a:lnTo>
                  <a:lnTo>
                    <a:pt x="2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1886550" y="2154794"/>
              <a:ext cx="334370" cy="196816"/>
            </a:xfrm>
            <a:custGeom>
              <a:avLst/>
              <a:gdLst/>
              <a:ahLst/>
              <a:cxnLst/>
              <a:rect l="l" t="t" r="r" b="b"/>
              <a:pathLst>
                <a:path w="11228" h="6609" extrusionOk="0">
                  <a:moveTo>
                    <a:pt x="2941" y="1"/>
                  </a:moveTo>
                  <a:lnTo>
                    <a:pt x="0" y="1703"/>
                  </a:lnTo>
                  <a:lnTo>
                    <a:pt x="8192" y="6609"/>
                  </a:lnTo>
                  <a:lnTo>
                    <a:pt x="11228" y="4811"/>
                  </a:lnTo>
                  <a:lnTo>
                    <a:pt x="2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1789731" y="2098596"/>
              <a:ext cx="523383" cy="314715"/>
            </a:xfrm>
            <a:custGeom>
              <a:avLst/>
              <a:gdLst/>
              <a:ahLst/>
              <a:cxnLst/>
              <a:rect l="l" t="t" r="r" b="b"/>
              <a:pathLst>
                <a:path w="17575" h="10568" extrusionOk="0">
                  <a:moveTo>
                    <a:pt x="8764" y="899"/>
                  </a:moveTo>
                  <a:lnTo>
                    <a:pt x="16265" y="5126"/>
                  </a:lnTo>
                  <a:lnTo>
                    <a:pt x="8823" y="9662"/>
                  </a:lnTo>
                  <a:lnTo>
                    <a:pt x="1251" y="5186"/>
                  </a:lnTo>
                  <a:lnTo>
                    <a:pt x="8764" y="899"/>
                  </a:lnTo>
                  <a:close/>
                  <a:moveTo>
                    <a:pt x="8758" y="0"/>
                  </a:moveTo>
                  <a:cubicBezTo>
                    <a:pt x="8687" y="0"/>
                    <a:pt x="8615" y="18"/>
                    <a:pt x="8550" y="54"/>
                  </a:cubicBezTo>
                  <a:lnTo>
                    <a:pt x="215" y="4817"/>
                  </a:lnTo>
                  <a:cubicBezTo>
                    <a:pt x="84" y="4888"/>
                    <a:pt x="1" y="5031"/>
                    <a:pt x="1" y="5174"/>
                  </a:cubicBezTo>
                  <a:cubicBezTo>
                    <a:pt x="1" y="5328"/>
                    <a:pt x="84" y="5459"/>
                    <a:pt x="215" y="5543"/>
                  </a:cubicBezTo>
                  <a:lnTo>
                    <a:pt x="8609" y="10508"/>
                  </a:lnTo>
                  <a:cubicBezTo>
                    <a:pt x="8681" y="10543"/>
                    <a:pt x="8752" y="10567"/>
                    <a:pt x="8823" y="10567"/>
                  </a:cubicBezTo>
                  <a:cubicBezTo>
                    <a:pt x="8907" y="10567"/>
                    <a:pt x="8978" y="10555"/>
                    <a:pt x="9050" y="10508"/>
                  </a:cubicBezTo>
                  <a:lnTo>
                    <a:pt x="17313" y="5471"/>
                  </a:lnTo>
                  <a:cubicBezTo>
                    <a:pt x="17575" y="5305"/>
                    <a:pt x="17575" y="4900"/>
                    <a:pt x="17301" y="4745"/>
                  </a:cubicBezTo>
                  <a:lnTo>
                    <a:pt x="8966" y="54"/>
                  </a:lnTo>
                  <a:cubicBezTo>
                    <a:pt x="8901" y="18"/>
                    <a:pt x="8829" y="0"/>
                    <a:pt x="8758" y="0"/>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1699672" y="2591982"/>
              <a:ext cx="250360" cy="434758"/>
            </a:xfrm>
            <a:custGeom>
              <a:avLst/>
              <a:gdLst/>
              <a:ahLst/>
              <a:cxnLst/>
              <a:rect l="l" t="t" r="r" b="b"/>
              <a:pathLst>
                <a:path w="8407" h="14599" extrusionOk="0">
                  <a:moveTo>
                    <a:pt x="1" y="1"/>
                  </a:moveTo>
                  <a:lnTo>
                    <a:pt x="1" y="9871"/>
                  </a:lnTo>
                  <a:cubicBezTo>
                    <a:pt x="1" y="9871"/>
                    <a:pt x="8244" y="14599"/>
                    <a:pt x="8405" y="14599"/>
                  </a:cubicBezTo>
                  <a:cubicBezTo>
                    <a:pt x="8406" y="14599"/>
                    <a:pt x="8406" y="14598"/>
                    <a:pt x="8407" y="14598"/>
                  </a:cubicBezTo>
                  <a:lnTo>
                    <a:pt x="8407" y="496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1687283" y="2579385"/>
              <a:ext cx="275167" cy="459029"/>
            </a:xfrm>
            <a:custGeom>
              <a:avLst/>
              <a:gdLst/>
              <a:ahLst/>
              <a:cxnLst/>
              <a:rect l="l" t="t" r="r" b="b"/>
              <a:pathLst>
                <a:path w="9240" h="15414" extrusionOk="0">
                  <a:moveTo>
                    <a:pt x="833" y="1150"/>
                  </a:moveTo>
                  <a:lnTo>
                    <a:pt x="8406" y="5627"/>
                  </a:lnTo>
                  <a:lnTo>
                    <a:pt x="8406" y="14330"/>
                  </a:lnTo>
                  <a:cubicBezTo>
                    <a:pt x="7025" y="13580"/>
                    <a:pt x="3429" y="11532"/>
                    <a:pt x="833" y="10044"/>
                  </a:cubicBezTo>
                  <a:lnTo>
                    <a:pt x="833" y="1150"/>
                  </a:lnTo>
                  <a:close/>
                  <a:moveTo>
                    <a:pt x="425" y="0"/>
                  </a:moveTo>
                  <a:cubicBezTo>
                    <a:pt x="206" y="0"/>
                    <a:pt x="0" y="171"/>
                    <a:pt x="0" y="424"/>
                  </a:cubicBezTo>
                  <a:lnTo>
                    <a:pt x="0" y="10282"/>
                  </a:lnTo>
                  <a:cubicBezTo>
                    <a:pt x="0" y="10437"/>
                    <a:pt x="83" y="10580"/>
                    <a:pt x="214" y="10651"/>
                  </a:cubicBezTo>
                  <a:cubicBezTo>
                    <a:pt x="7180" y="14640"/>
                    <a:pt x="8513" y="15414"/>
                    <a:pt x="8930" y="15414"/>
                  </a:cubicBezTo>
                  <a:cubicBezTo>
                    <a:pt x="9001" y="15414"/>
                    <a:pt x="9073" y="15378"/>
                    <a:pt x="9120" y="15319"/>
                  </a:cubicBezTo>
                  <a:cubicBezTo>
                    <a:pt x="9192" y="15235"/>
                    <a:pt x="9239" y="15128"/>
                    <a:pt x="9239" y="15021"/>
                  </a:cubicBezTo>
                  <a:lnTo>
                    <a:pt x="9239" y="5389"/>
                  </a:lnTo>
                  <a:cubicBezTo>
                    <a:pt x="9239" y="5246"/>
                    <a:pt x="9156" y="5103"/>
                    <a:pt x="9037" y="5032"/>
                  </a:cubicBezTo>
                  <a:lnTo>
                    <a:pt x="631" y="55"/>
                  </a:lnTo>
                  <a:cubicBezTo>
                    <a:pt x="565" y="18"/>
                    <a:pt x="494" y="0"/>
                    <a:pt x="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1950014" y="2589868"/>
              <a:ext cx="246102" cy="436843"/>
            </a:xfrm>
            <a:custGeom>
              <a:avLst/>
              <a:gdLst/>
              <a:ahLst/>
              <a:cxnLst/>
              <a:rect l="l" t="t" r="r" b="b"/>
              <a:pathLst>
                <a:path w="8264" h="14669" extrusionOk="0">
                  <a:moveTo>
                    <a:pt x="8264" y="1"/>
                  </a:moveTo>
                  <a:lnTo>
                    <a:pt x="1" y="5037"/>
                  </a:lnTo>
                  <a:lnTo>
                    <a:pt x="1" y="14669"/>
                  </a:lnTo>
                  <a:lnTo>
                    <a:pt x="8264" y="9799"/>
                  </a:lnTo>
                  <a:lnTo>
                    <a:pt x="8264" y="1"/>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63" name="Google Shape;1863;p58"/>
            <p:cNvSpPr/>
            <p:nvPr/>
          </p:nvSpPr>
          <p:spPr>
            <a:xfrm>
              <a:off x="2027684" y="2637041"/>
              <a:ext cx="90442" cy="343602"/>
            </a:xfrm>
            <a:custGeom>
              <a:avLst/>
              <a:gdLst/>
              <a:ahLst/>
              <a:cxnLst/>
              <a:rect l="l" t="t" r="r" b="b"/>
              <a:pathLst>
                <a:path w="3037" h="11538" extrusionOk="0">
                  <a:moveTo>
                    <a:pt x="3036" y="0"/>
                  </a:moveTo>
                  <a:lnTo>
                    <a:pt x="0" y="1798"/>
                  </a:lnTo>
                  <a:lnTo>
                    <a:pt x="0" y="11537"/>
                  </a:lnTo>
                  <a:lnTo>
                    <a:pt x="2881" y="9799"/>
                  </a:lnTo>
                  <a:lnTo>
                    <a:pt x="3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1937595" y="2577240"/>
              <a:ext cx="270938" cy="461888"/>
            </a:xfrm>
            <a:custGeom>
              <a:avLst/>
              <a:gdLst/>
              <a:ahLst/>
              <a:cxnLst/>
              <a:rect l="l" t="t" r="r" b="b"/>
              <a:pathLst>
                <a:path w="9098" h="15510" extrusionOk="0">
                  <a:moveTo>
                    <a:pt x="8264" y="1163"/>
                  </a:moveTo>
                  <a:lnTo>
                    <a:pt x="8264" y="9985"/>
                  </a:lnTo>
                  <a:lnTo>
                    <a:pt x="834" y="14367"/>
                  </a:lnTo>
                  <a:lnTo>
                    <a:pt x="834" y="5699"/>
                  </a:lnTo>
                  <a:lnTo>
                    <a:pt x="8264" y="1163"/>
                  </a:lnTo>
                  <a:close/>
                  <a:moveTo>
                    <a:pt x="8685" y="1"/>
                  </a:moveTo>
                  <a:cubicBezTo>
                    <a:pt x="8612" y="1"/>
                    <a:pt x="8536" y="22"/>
                    <a:pt x="8466" y="67"/>
                  </a:cubicBezTo>
                  <a:lnTo>
                    <a:pt x="203" y="5104"/>
                  </a:lnTo>
                  <a:cubicBezTo>
                    <a:pt x="72" y="5187"/>
                    <a:pt x="1" y="5318"/>
                    <a:pt x="1" y="5461"/>
                  </a:cubicBezTo>
                  <a:lnTo>
                    <a:pt x="1" y="15093"/>
                  </a:lnTo>
                  <a:cubicBezTo>
                    <a:pt x="1" y="15319"/>
                    <a:pt x="179" y="15510"/>
                    <a:pt x="418" y="15510"/>
                  </a:cubicBezTo>
                  <a:cubicBezTo>
                    <a:pt x="489" y="15510"/>
                    <a:pt x="560" y="15486"/>
                    <a:pt x="632" y="15450"/>
                  </a:cubicBezTo>
                  <a:lnTo>
                    <a:pt x="8895" y="10581"/>
                  </a:lnTo>
                  <a:cubicBezTo>
                    <a:pt x="9014" y="10509"/>
                    <a:pt x="9097" y="10366"/>
                    <a:pt x="9097" y="10223"/>
                  </a:cubicBezTo>
                  <a:lnTo>
                    <a:pt x="9097" y="425"/>
                  </a:lnTo>
                  <a:cubicBezTo>
                    <a:pt x="9097" y="176"/>
                    <a:pt x="8899" y="1"/>
                    <a:pt x="8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1699672" y="2450164"/>
              <a:ext cx="496433" cy="289700"/>
            </a:xfrm>
            <a:custGeom>
              <a:avLst/>
              <a:gdLst/>
              <a:ahLst/>
              <a:cxnLst/>
              <a:rect l="l" t="t" r="r" b="b"/>
              <a:pathLst>
                <a:path w="16670" h="9728" extrusionOk="0">
                  <a:moveTo>
                    <a:pt x="8335" y="0"/>
                  </a:moveTo>
                  <a:lnTo>
                    <a:pt x="1" y="4763"/>
                  </a:lnTo>
                  <a:lnTo>
                    <a:pt x="8407" y="9728"/>
                  </a:lnTo>
                  <a:lnTo>
                    <a:pt x="16670" y="4692"/>
                  </a:lnTo>
                  <a:lnTo>
                    <a:pt x="8335"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66" name="Google Shape;1866;p58"/>
            <p:cNvSpPr/>
            <p:nvPr/>
          </p:nvSpPr>
          <p:spPr>
            <a:xfrm>
              <a:off x="1783715" y="2493764"/>
              <a:ext cx="334400" cy="196816"/>
            </a:xfrm>
            <a:custGeom>
              <a:avLst/>
              <a:gdLst/>
              <a:ahLst/>
              <a:cxnLst/>
              <a:rect l="l" t="t" r="r" b="b"/>
              <a:pathLst>
                <a:path w="11229" h="6609" extrusionOk="0">
                  <a:moveTo>
                    <a:pt x="2941" y="1"/>
                  </a:moveTo>
                  <a:lnTo>
                    <a:pt x="1" y="1704"/>
                  </a:lnTo>
                  <a:lnTo>
                    <a:pt x="8192" y="6609"/>
                  </a:lnTo>
                  <a:lnTo>
                    <a:pt x="11228" y="4811"/>
                  </a:lnTo>
                  <a:lnTo>
                    <a:pt x="2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1783715" y="2493764"/>
              <a:ext cx="334400" cy="196816"/>
            </a:xfrm>
            <a:custGeom>
              <a:avLst/>
              <a:gdLst/>
              <a:ahLst/>
              <a:cxnLst/>
              <a:rect l="l" t="t" r="r" b="b"/>
              <a:pathLst>
                <a:path w="11229" h="6609" extrusionOk="0">
                  <a:moveTo>
                    <a:pt x="2941" y="1"/>
                  </a:moveTo>
                  <a:lnTo>
                    <a:pt x="1" y="1704"/>
                  </a:lnTo>
                  <a:lnTo>
                    <a:pt x="8192" y="6609"/>
                  </a:lnTo>
                  <a:lnTo>
                    <a:pt x="11228" y="4811"/>
                  </a:lnTo>
                  <a:lnTo>
                    <a:pt x="2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1687283" y="2437566"/>
              <a:ext cx="523354" cy="314715"/>
            </a:xfrm>
            <a:custGeom>
              <a:avLst/>
              <a:gdLst/>
              <a:ahLst/>
              <a:cxnLst/>
              <a:rect l="l" t="t" r="r" b="b"/>
              <a:pathLst>
                <a:path w="17574" h="10568" extrusionOk="0">
                  <a:moveTo>
                    <a:pt x="8751" y="900"/>
                  </a:moveTo>
                  <a:lnTo>
                    <a:pt x="16264" y="5126"/>
                  </a:lnTo>
                  <a:lnTo>
                    <a:pt x="8823" y="9663"/>
                  </a:lnTo>
                  <a:lnTo>
                    <a:pt x="1238" y="5186"/>
                  </a:lnTo>
                  <a:lnTo>
                    <a:pt x="8751" y="900"/>
                  </a:lnTo>
                  <a:close/>
                  <a:moveTo>
                    <a:pt x="8747" y="1"/>
                  </a:moveTo>
                  <a:cubicBezTo>
                    <a:pt x="8677" y="1"/>
                    <a:pt x="8608" y="19"/>
                    <a:pt x="8549" y="54"/>
                  </a:cubicBezTo>
                  <a:lnTo>
                    <a:pt x="214" y="4817"/>
                  </a:lnTo>
                  <a:cubicBezTo>
                    <a:pt x="83" y="4888"/>
                    <a:pt x="0" y="5031"/>
                    <a:pt x="0" y="5174"/>
                  </a:cubicBezTo>
                  <a:cubicBezTo>
                    <a:pt x="0" y="5329"/>
                    <a:pt x="71" y="5460"/>
                    <a:pt x="202" y="5543"/>
                  </a:cubicBezTo>
                  <a:lnTo>
                    <a:pt x="8608" y="10508"/>
                  </a:lnTo>
                  <a:cubicBezTo>
                    <a:pt x="8668" y="10544"/>
                    <a:pt x="8739" y="10568"/>
                    <a:pt x="8823" y="10568"/>
                  </a:cubicBezTo>
                  <a:cubicBezTo>
                    <a:pt x="8894" y="10568"/>
                    <a:pt x="8977" y="10544"/>
                    <a:pt x="9037" y="10508"/>
                  </a:cubicBezTo>
                  <a:lnTo>
                    <a:pt x="17300" y="5472"/>
                  </a:lnTo>
                  <a:cubicBezTo>
                    <a:pt x="17574" y="5305"/>
                    <a:pt x="17562" y="4900"/>
                    <a:pt x="17288" y="4745"/>
                  </a:cubicBezTo>
                  <a:lnTo>
                    <a:pt x="8954" y="54"/>
                  </a:lnTo>
                  <a:cubicBezTo>
                    <a:pt x="8888" y="19"/>
                    <a:pt x="8817" y="1"/>
                    <a:pt x="8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1275229" y="1495973"/>
              <a:ext cx="1894842" cy="1118358"/>
            </a:xfrm>
            <a:custGeom>
              <a:avLst/>
              <a:gdLst/>
              <a:ahLst/>
              <a:cxnLst/>
              <a:rect l="l" t="t" r="r" b="b"/>
              <a:pathLst>
                <a:path w="63628" h="37554" extrusionOk="0">
                  <a:moveTo>
                    <a:pt x="42304" y="1"/>
                  </a:moveTo>
                  <a:lnTo>
                    <a:pt x="1" y="25087"/>
                  </a:lnTo>
                  <a:lnTo>
                    <a:pt x="21254" y="37553"/>
                  </a:lnTo>
                  <a:lnTo>
                    <a:pt x="63628" y="12467"/>
                  </a:lnTo>
                  <a:lnTo>
                    <a:pt x="42304" y="1"/>
                  </a:lnTo>
                  <a:close/>
                </a:path>
              </a:pathLst>
            </a:custGeom>
            <a:solidFill>
              <a:srgbClr val="F3D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1260696" y="1483495"/>
              <a:ext cx="1921793" cy="1143224"/>
            </a:xfrm>
            <a:custGeom>
              <a:avLst/>
              <a:gdLst/>
              <a:ahLst/>
              <a:cxnLst/>
              <a:rect l="l" t="t" r="r" b="b"/>
              <a:pathLst>
                <a:path w="64533" h="38389" extrusionOk="0">
                  <a:moveTo>
                    <a:pt x="42792" y="908"/>
                  </a:moveTo>
                  <a:lnTo>
                    <a:pt x="63294" y="12898"/>
                  </a:lnTo>
                  <a:lnTo>
                    <a:pt x="21742" y="37484"/>
                  </a:lnTo>
                  <a:lnTo>
                    <a:pt x="1311" y="25494"/>
                  </a:lnTo>
                  <a:lnTo>
                    <a:pt x="42792" y="908"/>
                  </a:lnTo>
                  <a:close/>
                  <a:moveTo>
                    <a:pt x="42786" y="0"/>
                  </a:moveTo>
                  <a:cubicBezTo>
                    <a:pt x="42714" y="0"/>
                    <a:pt x="42643" y="21"/>
                    <a:pt x="42578" y="63"/>
                  </a:cubicBezTo>
                  <a:lnTo>
                    <a:pt x="275" y="25137"/>
                  </a:lnTo>
                  <a:cubicBezTo>
                    <a:pt x="1" y="25304"/>
                    <a:pt x="1" y="25697"/>
                    <a:pt x="275" y="25863"/>
                  </a:cubicBezTo>
                  <a:lnTo>
                    <a:pt x="21539" y="38329"/>
                  </a:lnTo>
                  <a:cubicBezTo>
                    <a:pt x="21599" y="38365"/>
                    <a:pt x="21670" y="38389"/>
                    <a:pt x="21742" y="38389"/>
                  </a:cubicBezTo>
                  <a:cubicBezTo>
                    <a:pt x="21825" y="38377"/>
                    <a:pt x="21896" y="38365"/>
                    <a:pt x="21956" y="38329"/>
                  </a:cubicBezTo>
                  <a:lnTo>
                    <a:pt x="64330" y="13255"/>
                  </a:lnTo>
                  <a:cubicBezTo>
                    <a:pt x="64449" y="13171"/>
                    <a:pt x="64533" y="13040"/>
                    <a:pt x="64533" y="12886"/>
                  </a:cubicBezTo>
                  <a:cubicBezTo>
                    <a:pt x="64533" y="12743"/>
                    <a:pt x="64449" y="12600"/>
                    <a:pt x="64330" y="12528"/>
                  </a:cubicBezTo>
                  <a:lnTo>
                    <a:pt x="42994" y="63"/>
                  </a:lnTo>
                  <a:cubicBezTo>
                    <a:pt x="42929" y="21"/>
                    <a:pt x="42857" y="0"/>
                    <a:pt x="42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2417700" y="1556965"/>
              <a:ext cx="250360" cy="435086"/>
            </a:xfrm>
            <a:custGeom>
              <a:avLst/>
              <a:gdLst/>
              <a:ahLst/>
              <a:cxnLst/>
              <a:rect l="l" t="t" r="r" b="b"/>
              <a:pathLst>
                <a:path w="8407" h="14610" extrusionOk="0">
                  <a:moveTo>
                    <a:pt x="1" y="1"/>
                  </a:moveTo>
                  <a:lnTo>
                    <a:pt x="1" y="9871"/>
                  </a:lnTo>
                  <a:cubicBezTo>
                    <a:pt x="1" y="9871"/>
                    <a:pt x="8277" y="14610"/>
                    <a:pt x="8405" y="14610"/>
                  </a:cubicBezTo>
                  <a:cubicBezTo>
                    <a:pt x="8406" y="14610"/>
                    <a:pt x="8406" y="14610"/>
                    <a:pt x="8407" y="14610"/>
                  </a:cubicBezTo>
                  <a:lnTo>
                    <a:pt x="8407" y="49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2405311" y="1544547"/>
              <a:ext cx="275167" cy="458850"/>
            </a:xfrm>
            <a:custGeom>
              <a:avLst/>
              <a:gdLst/>
              <a:ahLst/>
              <a:cxnLst/>
              <a:rect l="l" t="t" r="r" b="b"/>
              <a:pathLst>
                <a:path w="9240" h="15408" extrusionOk="0">
                  <a:moveTo>
                    <a:pt x="834" y="1144"/>
                  </a:moveTo>
                  <a:lnTo>
                    <a:pt x="8406" y="5633"/>
                  </a:lnTo>
                  <a:lnTo>
                    <a:pt x="8406" y="14336"/>
                  </a:lnTo>
                  <a:cubicBezTo>
                    <a:pt x="7025" y="13574"/>
                    <a:pt x="3429" y="11538"/>
                    <a:pt x="834" y="10050"/>
                  </a:cubicBezTo>
                  <a:lnTo>
                    <a:pt x="834" y="1144"/>
                  </a:lnTo>
                  <a:close/>
                  <a:moveTo>
                    <a:pt x="420" y="1"/>
                  </a:moveTo>
                  <a:cubicBezTo>
                    <a:pt x="203" y="1"/>
                    <a:pt x="0" y="175"/>
                    <a:pt x="0" y="418"/>
                  </a:cubicBezTo>
                  <a:lnTo>
                    <a:pt x="0" y="10288"/>
                  </a:lnTo>
                  <a:cubicBezTo>
                    <a:pt x="0" y="10431"/>
                    <a:pt x="84" y="10574"/>
                    <a:pt x="215" y="10645"/>
                  </a:cubicBezTo>
                  <a:cubicBezTo>
                    <a:pt x="7180" y="14646"/>
                    <a:pt x="8525" y="15408"/>
                    <a:pt x="8930" y="15408"/>
                  </a:cubicBezTo>
                  <a:cubicBezTo>
                    <a:pt x="9001" y="15408"/>
                    <a:pt x="9073" y="15384"/>
                    <a:pt x="9120" y="15324"/>
                  </a:cubicBezTo>
                  <a:cubicBezTo>
                    <a:pt x="9192" y="15241"/>
                    <a:pt x="9239" y="15134"/>
                    <a:pt x="9239" y="15027"/>
                  </a:cubicBezTo>
                  <a:lnTo>
                    <a:pt x="9239" y="5383"/>
                  </a:lnTo>
                  <a:cubicBezTo>
                    <a:pt x="9239" y="5240"/>
                    <a:pt x="9156" y="5109"/>
                    <a:pt x="9037" y="5025"/>
                  </a:cubicBezTo>
                  <a:lnTo>
                    <a:pt x="631" y="60"/>
                  </a:lnTo>
                  <a:cubicBezTo>
                    <a:pt x="564" y="19"/>
                    <a:pt x="491" y="1"/>
                    <a:pt x="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2668042" y="1554851"/>
              <a:ext cx="246102" cy="436843"/>
            </a:xfrm>
            <a:custGeom>
              <a:avLst/>
              <a:gdLst/>
              <a:ahLst/>
              <a:cxnLst/>
              <a:rect l="l" t="t" r="r" b="b"/>
              <a:pathLst>
                <a:path w="8264" h="14669" extrusionOk="0">
                  <a:moveTo>
                    <a:pt x="8264" y="0"/>
                  </a:moveTo>
                  <a:lnTo>
                    <a:pt x="1" y="5048"/>
                  </a:lnTo>
                  <a:lnTo>
                    <a:pt x="1" y="14669"/>
                  </a:lnTo>
                  <a:lnTo>
                    <a:pt x="8264" y="9811"/>
                  </a:lnTo>
                  <a:lnTo>
                    <a:pt x="8264"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74" name="Google Shape;1874;p58"/>
            <p:cNvSpPr/>
            <p:nvPr/>
          </p:nvSpPr>
          <p:spPr>
            <a:xfrm>
              <a:off x="2745712" y="1601995"/>
              <a:ext cx="90442" cy="343602"/>
            </a:xfrm>
            <a:custGeom>
              <a:avLst/>
              <a:gdLst/>
              <a:ahLst/>
              <a:cxnLst/>
              <a:rect l="l" t="t" r="r" b="b"/>
              <a:pathLst>
                <a:path w="3037" h="11538" extrusionOk="0">
                  <a:moveTo>
                    <a:pt x="3036" y="1"/>
                  </a:moveTo>
                  <a:lnTo>
                    <a:pt x="0" y="1799"/>
                  </a:lnTo>
                  <a:lnTo>
                    <a:pt x="0" y="11538"/>
                  </a:lnTo>
                  <a:lnTo>
                    <a:pt x="2882" y="9800"/>
                  </a:lnTo>
                  <a:lnTo>
                    <a:pt x="3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2655653" y="1542641"/>
              <a:ext cx="270909" cy="461471"/>
            </a:xfrm>
            <a:custGeom>
              <a:avLst/>
              <a:gdLst/>
              <a:ahLst/>
              <a:cxnLst/>
              <a:rect l="l" t="t" r="r" b="b"/>
              <a:pathLst>
                <a:path w="9097" h="15496" extrusionOk="0">
                  <a:moveTo>
                    <a:pt x="8263" y="1148"/>
                  </a:moveTo>
                  <a:lnTo>
                    <a:pt x="8263" y="9971"/>
                  </a:lnTo>
                  <a:lnTo>
                    <a:pt x="833" y="14352"/>
                  </a:lnTo>
                  <a:lnTo>
                    <a:pt x="833" y="5685"/>
                  </a:lnTo>
                  <a:lnTo>
                    <a:pt x="8263" y="1148"/>
                  </a:lnTo>
                  <a:close/>
                  <a:moveTo>
                    <a:pt x="8678" y="1"/>
                  </a:moveTo>
                  <a:cubicBezTo>
                    <a:pt x="8602" y="1"/>
                    <a:pt x="8527" y="22"/>
                    <a:pt x="8465" y="65"/>
                  </a:cubicBezTo>
                  <a:lnTo>
                    <a:pt x="202" y="5101"/>
                  </a:lnTo>
                  <a:cubicBezTo>
                    <a:pt x="71" y="5173"/>
                    <a:pt x="0" y="5304"/>
                    <a:pt x="0" y="5458"/>
                  </a:cubicBezTo>
                  <a:lnTo>
                    <a:pt x="0" y="15079"/>
                  </a:lnTo>
                  <a:cubicBezTo>
                    <a:pt x="0" y="15317"/>
                    <a:pt x="179" y="15495"/>
                    <a:pt x="417" y="15495"/>
                  </a:cubicBezTo>
                  <a:cubicBezTo>
                    <a:pt x="488" y="15495"/>
                    <a:pt x="560" y="15484"/>
                    <a:pt x="631" y="15448"/>
                  </a:cubicBezTo>
                  <a:lnTo>
                    <a:pt x="8894" y="10578"/>
                  </a:lnTo>
                  <a:cubicBezTo>
                    <a:pt x="9013" y="10507"/>
                    <a:pt x="9096" y="10364"/>
                    <a:pt x="9096" y="10221"/>
                  </a:cubicBezTo>
                  <a:lnTo>
                    <a:pt x="9096" y="410"/>
                  </a:lnTo>
                  <a:cubicBezTo>
                    <a:pt x="9096" y="267"/>
                    <a:pt x="9013" y="124"/>
                    <a:pt x="8882" y="53"/>
                  </a:cubicBezTo>
                  <a:cubicBezTo>
                    <a:pt x="8819" y="19"/>
                    <a:pt x="8748" y="1"/>
                    <a:pt x="8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2417700" y="1415147"/>
              <a:ext cx="496433" cy="290057"/>
            </a:xfrm>
            <a:custGeom>
              <a:avLst/>
              <a:gdLst/>
              <a:ahLst/>
              <a:cxnLst/>
              <a:rect l="l" t="t" r="r" b="b"/>
              <a:pathLst>
                <a:path w="16670" h="9740" extrusionOk="0">
                  <a:moveTo>
                    <a:pt x="8335" y="0"/>
                  </a:moveTo>
                  <a:lnTo>
                    <a:pt x="1" y="4763"/>
                  </a:lnTo>
                  <a:lnTo>
                    <a:pt x="8407" y="9739"/>
                  </a:lnTo>
                  <a:lnTo>
                    <a:pt x="16670" y="4691"/>
                  </a:lnTo>
                  <a:lnTo>
                    <a:pt x="8335"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77" name="Google Shape;1877;p58"/>
            <p:cNvSpPr/>
            <p:nvPr/>
          </p:nvSpPr>
          <p:spPr>
            <a:xfrm>
              <a:off x="2501743" y="1459104"/>
              <a:ext cx="334400" cy="196459"/>
            </a:xfrm>
            <a:custGeom>
              <a:avLst/>
              <a:gdLst/>
              <a:ahLst/>
              <a:cxnLst/>
              <a:rect l="l" t="t" r="r" b="b"/>
              <a:pathLst>
                <a:path w="11229" h="6597" extrusionOk="0">
                  <a:moveTo>
                    <a:pt x="2942" y="1"/>
                  </a:moveTo>
                  <a:lnTo>
                    <a:pt x="1" y="1703"/>
                  </a:lnTo>
                  <a:lnTo>
                    <a:pt x="8192" y="6597"/>
                  </a:lnTo>
                  <a:lnTo>
                    <a:pt x="11228" y="4799"/>
                  </a:lnTo>
                  <a:lnTo>
                    <a:pt x="29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2501743" y="1459104"/>
              <a:ext cx="334400" cy="196459"/>
            </a:xfrm>
            <a:custGeom>
              <a:avLst/>
              <a:gdLst/>
              <a:ahLst/>
              <a:cxnLst/>
              <a:rect l="l" t="t" r="r" b="b"/>
              <a:pathLst>
                <a:path w="11229" h="6597" extrusionOk="0">
                  <a:moveTo>
                    <a:pt x="2942" y="1"/>
                  </a:moveTo>
                  <a:lnTo>
                    <a:pt x="1" y="1703"/>
                  </a:lnTo>
                  <a:lnTo>
                    <a:pt x="8192" y="6597"/>
                  </a:lnTo>
                  <a:lnTo>
                    <a:pt x="11228" y="4799"/>
                  </a:lnTo>
                  <a:lnTo>
                    <a:pt x="2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2403167" y="1402550"/>
              <a:ext cx="525498" cy="314715"/>
            </a:xfrm>
            <a:custGeom>
              <a:avLst/>
              <a:gdLst/>
              <a:ahLst/>
              <a:cxnLst/>
              <a:rect l="l" t="t" r="r" b="b"/>
              <a:pathLst>
                <a:path w="17646" h="10568" extrusionOk="0">
                  <a:moveTo>
                    <a:pt x="8823" y="899"/>
                  </a:moveTo>
                  <a:lnTo>
                    <a:pt x="16324" y="5126"/>
                  </a:lnTo>
                  <a:lnTo>
                    <a:pt x="8883" y="9662"/>
                  </a:lnTo>
                  <a:lnTo>
                    <a:pt x="1322" y="5186"/>
                  </a:lnTo>
                  <a:lnTo>
                    <a:pt x="8823" y="899"/>
                  </a:lnTo>
                  <a:close/>
                  <a:moveTo>
                    <a:pt x="8817" y="1"/>
                  </a:moveTo>
                  <a:cubicBezTo>
                    <a:pt x="8746" y="1"/>
                    <a:pt x="8674" y="18"/>
                    <a:pt x="8609" y="54"/>
                  </a:cubicBezTo>
                  <a:lnTo>
                    <a:pt x="275" y="4817"/>
                  </a:lnTo>
                  <a:cubicBezTo>
                    <a:pt x="1" y="4983"/>
                    <a:pt x="1" y="5376"/>
                    <a:pt x="275" y="5543"/>
                  </a:cubicBezTo>
                  <a:lnTo>
                    <a:pt x="8680" y="10508"/>
                  </a:lnTo>
                  <a:cubicBezTo>
                    <a:pt x="8740" y="10543"/>
                    <a:pt x="8823" y="10567"/>
                    <a:pt x="8895" y="10567"/>
                  </a:cubicBezTo>
                  <a:cubicBezTo>
                    <a:pt x="8966" y="10567"/>
                    <a:pt x="9038" y="10543"/>
                    <a:pt x="9109" y="10508"/>
                  </a:cubicBezTo>
                  <a:lnTo>
                    <a:pt x="17372" y="5460"/>
                  </a:lnTo>
                  <a:cubicBezTo>
                    <a:pt x="17646" y="5293"/>
                    <a:pt x="17634" y="4900"/>
                    <a:pt x="17360" y="4745"/>
                  </a:cubicBezTo>
                  <a:lnTo>
                    <a:pt x="9026" y="54"/>
                  </a:lnTo>
                  <a:cubicBezTo>
                    <a:pt x="8960" y="18"/>
                    <a:pt x="8889" y="1"/>
                    <a:pt x="8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1987241" y="1942751"/>
              <a:ext cx="250003" cy="435086"/>
            </a:xfrm>
            <a:custGeom>
              <a:avLst/>
              <a:gdLst/>
              <a:ahLst/>
              <a:cxnLst/>
              <a:rect l="l" t="t" r="r" b="b"/>
              <a:pathLst>
                <a:path w="8395" h="14610" extrusionOk="0">
                  <a:moveTo>
                    <a:pt x="1" y="1"/>
                  </a:moveTo>
                  <a:lnTo>
                    <a:pt x="1" y="9871"/>
                  </a:lnTo>
                  <a:cubicBezTo>
                    <a:pt x="1" y="9871"/>
                    <a:pt x="8265" y="14610"/>
                    <a:pt x="8393" y="14610"/>
                  </a:cubicBezTo>
                  <a:cubicBezTo>
                    <a:pt x="8394" y="14610"/>
                    <a:pt x="8394" y="14610"/>
                    <a:pt x="8395" y="14610"/>
                  </a:cubicBezTo>
                  <a:lnTo>
                    <a:pt x="8395" y="496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1974495" y="1930154"/>
              <a:ext cx="275167" cy="459029"/>
            </a:xfrm>
            <a:custGeom>
              <a:avLst/>
              <a:gdLst/>
              <a:ahLst/>
              <a:cxnLst/>
              <a:rect l="l" t="t" r="r" b="b"/>
              <a:pathLst>
                <a:path w="9240" h="15414" extrusionOk="0">
                  <a:moveTo>
                    <a:pt x="834" y="1150"/>
                  </a:moveTo>
                  <a:lnTo>
                    <a:pt x="8406" y="5627"/>
                  </a:lnTo>
                  <a:lnTo>
                    <a:pt x="8406" y="14342"/>
                  </a:lnTo>
                  <a:cubicBezTo>
                    <a:pt x="7025" y="13580"/>
                    <a:pt x="3441" y="11544"/>
                    <a:pt x="834" y="10056"/>
                  </a:cubicBezTo>
                  <a:lnTo>
                    <a:pt x="834" y="1150"/>
                  </a:lnTo>
                  <a:close/>
                  <a:moveTo>
                    <a:pt x="423" y="1"/>
                  </a:moveTo>
                  <a:cubicBezTo>
                    <a:pt x="351" y="1"/>
                    <a:pt x="280" y="19"/>
                    <a:pt x="214" y="55"/>
                  </a:cubicBezTo>
                  <a:cubicBezTo>
                    <a:pt x="83" y="138"/>
                    <a:pt x="0" y="269"/>
                    <a:pt x="12" y="424"/>
                  </a:cubicBezTo>
                  <a:lnTo>
                    <a:pt x="12" y="10294"/>
                  </a:lnTo>
                  <a:cubicBezTo>
                    <a:pt x="12" y="10437"/>
                    <a:pt x="83" y="10580"/>
                    <a:pt x="214" y="10651"/>
                  </a:cubicBezTo>
                  <a:cubicBezTo>
                    <a:pt x="7191" y="14652"/>
                    <a:pt x="8525" y="15414"/>
                    <a:pt x="8930" y="15414"/>
                  </a:cubicBezTo>
                  <a:cubicBezTo>
                    <a:pt x="9001" y="15414"/>
                    <a:pt x="9073" y="15378"/>
                    <a:pt x="9120" y="15330"/>
                  </a:cubicBezTo>
                  <a:cubicBezTo>
                    <a:pt x="9204" y="15247"/>
                    <a:pt x="9239" y="15140"/>
                    <a:pt x="9239" y="15033"/>
                  </a:cubicBezTo>
                  <a:lnTo>
                    <a:pt x="9239" y="5389"/>
                  </a:lnTo>
                  <a:cubicBezTo>
                    <a:pt x="9239" y="5246"/>
                    <a:pt x="9168" y="5103"/>
                    <a:pt x="9037" y="5031"/>
                  </a:cubicBezTo>
                  <a:lnTo>
                    <a:pt x="631" y="55"/>
                  </a:lnTo>
                  <a:cubicBezTo>
                    <a:pt x="566" y="19"/>
                    <a:pt x="494" y="1"/>
                    <a:pt x="4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2237225" y="1940637"/>
              <a:ext cx="246102" cy="436843"/>
            </a:xfrm>
            <a:custGeom>
              <a:avLst/>
              <a:gdLst/>
              <a:ahLst/>
              <a:cxnLst/>
              <a:rect l="l" t="t" r="r" b="b"/>
              <a:pathLst>
                <a:path w="8264" h="14669" extrusionOk="0">
                  <a:moveTo>
                    <a:pt x="8264" y="0"/>
                  </a:moveTo>
                  <a:lnTo>
                    <a:pt x="1" y="5037"/>
                  </a:lnTo>
                  <a:lnTo>
                    <a:pt x="1" y="14669"/>
                  </a:lnTo>
                  <a:lnTo>
                    <a:pt x="8264" y="9799"/>
                  </a:lnTo>
                  <a:lnTo>
                    <a:pt x="8264"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83" name="Google Shape;1883;p58"/>
            <p:cNvSpPr/>
            <p:nvPr/>
          </p:nvSpPr>
          <p:spPr>
            <a:xfrm>
              <a:off x="2315252" y="1987781"/>
              <a:ext cx="90442" cy="343602"/>
            </a:xfrm>
            <a:custGeom>
              <a:avLst/>
              <a:gdLst/>
              <a:ahLst/>
              <a:cxnLst/>
              <a:rect l="l" t="t" r="r" b="b"/>
              <a:pathLst>
                <a:path w="3037" h="11538" extrusionOk="0">
                  <a:moveTo>
                    <a:pt x="3036" y="1"/>
                  </a:moveTo>
                  <a:lnTo>
                    <a:pt x="0" y="1799"/>
                  </a:lnTo>
                  <a:lnTo>
                    <a:pt x="0" y="11538"/>
                  </a:lnTo>
                  <a:lnTo>
                    <a:pt x="2869" y="9811"/>
                  </a:lnTo>
                  <a:lnTo>
                    <a:pt x="30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2224807" y="1928218"/>
              <a:ext cx="270938" cy="461679"/>
            </a:xfrm>
            <a:custGeom>
              <a:avLst/>
              <a:gdLst/>
              <a:ahLst/>
              <a:cxnLst/>
              <a:rect l="l" t="t" r="r" b="b"/>
              <a:pathLst>
                <a:path w="9098" h="15503" extrusionOk="0">
                  <a:moveTo>
                    <a:pt x="8264" y="1155"/>
                  </a:moveTo>
                  <a:lnTo>
                    <a:pt x="8264" y="9978"/>
                  </a:lnTo>
                  <a:lnTo>
                    <a:pt x="834" y="14359"/>
                  </a:lnTo>
                  <a:lnTo>
                    <a:pt x="834" y="5692"/>
                  </a:lnTo>
                  <a:lnTo>
                    <a:pt x="8264" y="1155"/>
                  </a:lnTo>
                  <a:close/>
                  <a:moveTo>
                    <a:pt x="8677" y="0"/>
                  </a:moveTo>
                  <a:cubicBezTo>
                    <a:pt x="8606" y="0"/>
                    <a:pt x="8534" y="19"/>
                    <a:pt x="8466" y="60"/>
                  </a:cubicBezTo>
                  <a:lnTo>
                    <a:pt x="203" y="5108"/>
                  </a:lnTo>
                  <a:cubicBezTo>
                    <a:pt x="84" y="5180"/>
                    <a:pt x="1" y="5311"/>
                    <a:pt x="1" y="5454"/>
                  </a:cubicBezTo>
                  <a:lnTo>
                    <a:pt x="1" y="15086"/>
                  </a:lnTo>
                  <a:cubicBezTo>
                    <a:pt x="1" y="15240"/>
                    <a:pt x="84" y="15371"/>
                    <a:pt x="215" y="15455"/>
                  </a:cubicBezTo>
                  <a:cubicBezTo>
                    <a:pt x="275" y="15490"/>
                    <a:pt x="346" y="15502"/>
                    <a:pt x="418" y="15502"/>
                  </a:cubicBezTo>
                  <a:cubicBezTo>
                    <a:pt x="501" y="15502"/>
                    <a:pt x="572" y="15490"/>
                    <a:pt x="632" y="15455"/>
                  </a:cubicBezTo>
                  <a:lnTo>
                    <a:pt x="8895" y="10585"/>
                  </a:lnTo>
                  <a:cubicBezTo>
                    <a:pt x="9026" y="10502"/>
                    <a:pt x="9097" y="10371"/>
                    <a:pt x="9097" y="10216"/>
                  </a:cubicBezTo>
                  <a:lnTo>
                    <a:pt x="9097" y="417"/>
                  </a:lnTo>
                  <a:cubicBezTo>
                    <a:pt x="9097" y="175"/>
                    <a:pt x="8894" y="0"/>
                    <a:pt x="8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1987241" y="1800933"/>
              <a:ext cx="496075" cy="289700"/>
            </a:xfrm>
            <a:custGeom>
              <a:avLst/>
              <a:gdLst/>
              <a:ahLst/>
              <a:cxnLst/>
              <a:rect l="l" t="t" r="r" b="b"/>
              <a:pathLst>
                <a:path w="16658" h="9728" extrusionOk="0">
                  <a:moveTo>
                    <a:pt x="8335" y="0"/>
                  </a:moveTo>
                  <a:lnTo>
                    <a:pt x="1" y="4763"/>
                  </a:lnTo>
                  <a:lnTo>
                    <a:pt x="8395" y="9728"/>
                  </a:lnTo>
                  <a:lnTo>
                    <a:pt x="16658" y="4691"/>
                  </a:lnTo>
                  <a:lnTo>
                    <a:pt x="8335" y="0"/>
                  </a:lnTo>
                  <a:close/>
                </a:path>
              </a:pathLst>
            </a:custGeom>
            <a:solidFill>
              <a:srgbClr val="FAF1F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886" name="Google Shape;1886;p58"/>
            <p:cNvSpPr/>
            <p:nvPr/>
          </p:nvSpPr>
          <p:spPr>
            <a:xfrm>
              <a:off x="2071284" y="1844533"/>
              <a:ext cx="334400" cy="196816"/>
            </a:xfrm>
            <a:custGeom>
              <a:avLst/>
              <a:gdLst/>
              <a:ahLst/>
              <a:cxnLst/>
              <a:rect l="l" t="t" r="r" b="b"/>
              <a:pathLst>
                <a:path w="11229" h="6609" extrusionOk="0">
                  <a:moveTo>
                    <a:pt x="2941" y="1"/>
                  </a:moveTo>
                  <a:lnTo>
                    <a:pt x="1" y="1703"/>
                  </a:lnTo>
                  <a:lnTo>
                    <a:pt x="8192" y="6609"/>
                  </a:lnTo>
                  <a:lnTo>
                    <a:pt x="11228" y="4811"/>
                  </a:lnTo>
                  <a:lnTo>
                    <a:pt x="2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2071284" y="1844533"/>
              <a:ext cx="334400" cy="196816"/>
            </a:xfrm>
            <a:custGeom>
              <a:avLst/>
              <a:gdLst/>
              <a:ahLst/>
              <a:cxnLst/>
              <a:rect l="l" t="t" r="r" b="b"/>
              <a:pathLst>
                <a:path w="11229" h="6609" extrusionOk="0">
                  <a:moveTo>
                    <a:pt x="2941" y="1"/>
                  </a:moveTo>
                  <a:lnTo>
                    <a:pt x="1" y="1703"/>
                  </a:lnTo>
                  <a:lnTo>
                    <a:pt x="8192" y="6609"/>
                  </a:lnTo>
                  <a:lnTo>
                    <a:pt x="11228" y="4811"/>
                  </a:lnTo>
                  <a:lnTo>
                    <a:pt x="2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1972350" y="1788336"/>
              <a:ext cx="523383" cy="314715"/>
            </a:xfrm>
            <a:custGeom>
              <a:avLst/>
              <a:gdLst/>
              <a:ahLst/>
              <a:cxnLst/>
              <a:rect l="l" t="t" r="r" b="b"/>
              <a:pathLst>
                <a:path w="17575" h="10568" extrusionOk="0">
                  <a:moveTo>
                    <a:pt x="8835" y="899"/>
                  </a:moveTo>
                  <a:lnTo>
                    <a:pt x="16336" y="5126"/>
                  </a:lnTo>
                  <a:lnTo>
                    <a:pt x="8895" y="9674"/>
                  </a:lnTo>
                  <a:lnTo>
                    <a:pt x="1322" y="5186"/>
                  </a:lnTo>
                  <a:lnTo>
                    <a:pt x="8835" y="899"/>
                  </a:lnTo>
                  <a:close/>
                  <a:moveTo>
                    <a:pt x="8819" y="0"/>
                  </a:moveTo>
                  <a:cubicBezTo>
                    <a:pt x="8749" y="0"/>
                    <a:pt x="8680" y="18"/>
                    <a:pt x="8621" y="54"/>
                  </a:cubicBezTo>
                  <a:lnTo>
                    <a:pt x="286" y="4817"/>
                  </a:lnTo>
                  <a:cubicBezTo>
                    <a:pt x="1" y="4983"/>
                    <a:pt x="1" y="5376"/>
                    <a:pt x="286" y="5543"/>
                  </a:cubicBezTo>
                  <a:lnTo>
                    <a:pt x="8692" y="10520"/>
                  </a:lnTo>
                  <a:cubicBezTo>
                    <a:pt x="8752" y="10555"/>
                    <a:pt x="8823" y="10567"/>
                    <a:pt x="8895" y="10567"/>
                  </a:cubicBezTo>
                  <a:cubicBezTo>
                    <a:pt x="8978" y="10567"/>
                    <a:pt x="9049" y="10555"/>
                    <a:pt x="9109" y="10508"/>
                  </a:cubicBezTo>
                  <a:lnTo>
                    <a:pt x="17372" y="5471"/>
                  </a:lnTo>
                  <a:cubicBezTo>
                    <a:pt x="17503" y="5388"/>
                    <a:pt x="17574" y="5257"/>
                    <a:pt x="17574" y="5102"/>
                  </a:cubicBezTo>
                  <a:cubicBezTo>
                    <a:pt x="17574" y="4959"/>
                    <a:pt x="17491" y="4828"/>
                    <a:pt x="17360" y="4757"/>
                  </a:cubicBezTo>
                  <a:lnTo>
                    <a:pt x="9026" y="54"/>
                  </a:lnTo>
                  <a:cubicBezTo>
                    <a:pt x="8960" y="18"/>
                    <a:pt x="8889" y="0"/>
                    <a:pt x="8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1424523" y="1986023"/>
              <a:ext cx="250360" cy="435086"/>
            </a:xfrm>
            <a:custGeom>
              <a:avLst/>
              <a:gdLst/>
              <a:ahLst/>
              <a:cxnLst/>
              <a:rect l="l" t="t" r="r" b="b"/>
              <a:pathLst>
                <a:path w="8407" h="14610" extrusionOk="0">
                  <a:moveTo>
                    <a:pt x="1" y="0"/>
                  </a:moveTo>
                  <a:lnTo>
                    <a:pt x="1" y="9882"/>
                  </a:lnTo>
                  <a:cubicBezTo>
                    <a:pt x="1" y="9882"/>
                    <a:pt x="8264" y="14610"/>
                    <a:pt x="8405" y="14610"/>
                  </a:cubicBezTo>
                  <a:cubicBezTo>
                    <a:pt x="8406" y="14610"/>
                    <a:pt x="8406" y="14609"/>
                    <a:pt x="8406" y="14609"/>
                  </a:cubicBezTo>
                  <a:lnTo>
                    <a:pt x="8406" y="49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1412104" y="1973605"/>
              <a:ext cx="275197" cy="459208"/>
            </a:xfrm>
            <a:custGeom>
              <a:avLst/>
              <a:gdLst/>
              <a:ahLst/>
              <a:cxnLst/>
              <a:rect l="l" t="t" r="r" b="b"/>
              <a:pathLst>
                <a:path w="9241" h="15420" extrusionOk="0">
                  <a:moveTo>
                    <a:pt x="834" y="1155"/>
                  </a:moveTo>
                  <a:lnTo>
                    <a:pt x="8395" y="5632"/>
                  </a:lnTo>
                  <a:lnTo>
                    <a:pt x="8395" y="14336"/>
                  </a:lnTo>
                  <a:cubicBezTo>
                    <a:pt x="7014" y="13585"/>
                    <a:pt x="3430" y="11538"/>
                    <a:pt x="834" y="10049"/>
                  </a:cubicBezTo>
                  <a:lnTo>
                    <a:pt x="834" y="1155"/>
                  </a:lnTo>
                  <a:close/>
                  <a:moveTo>
                    <a:pt x="416" y="0"/>
                  </a:moveTo>
                  <a:cubicBezTo>
                    <a:pt x="197" y="0"/>
                    <a:pt x="1" y="175"/>
                    <a:pt x="1" y="417"/>
                  </a:cubicBezTo>
                  <a:lnTo>
                    <a:pt x="1" y="10287"/>
                  </a:lnTo>
                  <a:cubicBezTo>
                    <a:pt x="1" y="10442"/>
                    <a:pt x="72" y="10573"/>
                    <a:pt x="203" y="10657"/>
                  </a:cubicBezTo>
                  <a:cubicBezTo>
                    <a:pt x="7168" y="14645"/>
                    <a:pt x="8514" y="15419"/>
                    <a:pt x="8919" y="15419"/>
                  </a:cubicBezTo>
                  <a:cubicBezTo>
                    <a:pt x="9002" y="15419"/>
                    <a:pt x="9073" y="15383"/>
                    <a:pt x="9121" y="15324"/>
                  </a:cubicBezTo>
                  <a:cubicBezTo>
                    <a:pt x="9192" y="15240"/>
                    <a:pt x="9240" y="15133"/>
                    <a:pt x="9240" y="15026"/>
                  </a:cubicBezTo>
                  <a:lnTo>
                    <a:pt x="9240" y="5394"/>
                  </a:lnTo>
                  <a:cubicBezTo>
                    <a:pt x="9228" y="5251"/>
                    <a:pt x="9157" y="5108"/>
                    <a:pt x="9026" y="5037"/>
                  </a:cubicBezTo>
                  <a:lnTo>
                    <a:pt x="632" y="60"/>
                  </a:lnTo>
                  <a:cubicBezTo>
                    <a:pt x="561" y="19"/>
                    <a:pt x="487" y="0"/>
                    <a:pt x="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1674865" y="1983879"/>
              <a:ext cx="246102" cy="437230"/>
            </a:xfrm>
            <a:custGeom>
              <a:avLst/>
              <a:gdLst/>
              <a:ahLst/>
              <a:cxnLst/>
              <a:rect l="l" t="t" r="r" b="b"/>
              <a:pathLst>
                <a:path w="8264" h="14682" extrusionOk="0">
                  <a:moveTo>
                    <a:pt x="8263" y="1"/>
                  </a:moveTo>
                  <a:lnTo>
                    <a:pt x="0" y="5049"/>
                  </a:lnTo>
                  <a:lnTo>
                    <a:pt x="0" y="14681"/>
                  </a:lnTo>
                  <a:lnTo>
                    <a:pt x="8263" y="9812"/>
                  </a:lnTo>
                  <a:lnTo>
                    <a:pt x="8263" y="1"/>
                  </a:lnTo>
                  <a:close/>
                </a:path>
              </a:pathLst>
            </a:custGeom>
            <a:solidFill>
              <a:srgbClr val="FAF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1752505" y="2031410"/>
              <a:ext cx="90442" cy="343244"/>
            </a:xfrm>
            <a:custGeom>
              <a:avLst/>
              <a:gdLst/>
              <a:ahLst/>
              <a:cxnLst/>
              <a:rect l="l" t="t" r="r" b="b"/>
              <a:pathLst>
                <a:path w="3037" h="11526" extrusionOk="0">
                  <a:moveTo>
                    <a:pt x="3037" y="0"/>
                  </a:moveTo>
                  <a:lnTo>
                    <a:pt x="1" y="1798"/>
                  </a:lnTo>
                  <a:lnTo>
                    <a:pt x="1" y="11525"/>
                  </a:lnTo>
                  <a:lnTo>
                    <a:pt x="2870" y="9799"/>
                  </a:lnTo>
                  <a:lnTo>
                    <a:pt x="3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8"/>
            <p:cNvSpPr/>
            <p:nvPr/>
          </p:nvSpPr>
          <p:spPr>
            <a:xfrm>
              <a:off x="1662088" y="1971609"/>
              <a:ext cx="271266" cy="461888"/>
            </a:xfrm>
            <a:custGeom>
              <a:avLst/>
              <a:gdLst/>
              <a:ahLst/>
              <a:cxnLst/>
              <a:rect l="l" t="t" r="r" b="b"/>
              <a:pathLst>
                <a:path w="9109" h="15510" extrusionOk="0">
                  <a:moveTo>
                    <a:pt x="8276" y="1163"/>
                  </a:moveTo>
                  <a:lnTo>
                    <a:pt x="8276" y="9985"/>
                  </a:lnTo>
                  <a:lnTo>
                    <a:pt x="846" y="14367"/>
                  </a:lnTo>
                  <a:lnTo>
                    <a:pt x="846" y="5699"/>
                  </a:lnTo>
                  <a:lnTo>
                    <a:pt x="8276" y="1163"/>
                  </a:lnTo>
                  <a:close/>
                  <a:moveTo>
                    <a:pt x="8693" y="1"/>
                  </a:moveTo>
                  <a:cubicBezTo>
                    <a:pt x="8618" y="1"/>
                    <a:pt x="8540" y="22"/>
                    <a:pt x="8466" y="67"/>
                  </a:cubicBezTo>
                  <a:lnTo>
                    <a:pt x="203" y="5104"/>
                  </a:lnTo>
                  <a:cubicBezTo>
                    <a:pt x="84" y="5175"/>
                    <a:pt x="13" y="5318"/>
                    <a:pt x="1" y="5461"/>
                  </a:cubicBezTo>
                  <a:lnTo>
                    <a:pt x="1" y="15093"/>
                  </a:lnTo>
                  <a:cubicBezTo>
                    <a:pt x="13" y="15236"/>
                    <a:pt x="84" y="15379"/>
                    <a:pt x="215" y="15450"/>
                  </a:cubicBezTo>
                  <a:cubicBezTo>
                    <a:pt x="275" y="15486"/>
                    <a:pt x="346" y="15510"/>
                    <a:pt x="429" y="15510"/>
                  </a:cubicBezTo>
                  <a:cubicBezTo>
                    <a:pt x="501" y="15510"/>
                    <a:pt x="572" y="15486"/>
                    <a:pt x="632" y="15450"/>
                  </a:cubicBezTo>
                  <a:lnTo>
                    <a:pt x="8895" y="10581"/>
                  </a:lnTo>
                  <a:cubicBezTo>
                    <a:pt x="9026" y="10509"/>
                    <a:pt x="9109" y="10366"/>
                    <a:pt x="9109" y="10224"/>
                  </a:cubicBezTo>
                  <a:lnTo>
                    <a:pt x="9109" y="413"/>
                  </a:lnTo>
                  <a:cubicBezTo>
                    <a:pt x="9109" y="174"/>
                    <a:pt x="8912" y="1"/>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8"/>
            <p:cNvSpPr/>
            <p:nvPr/>
          </p:nvSpPr>
          <p:spPr>
            <a:xfrm>
              <a:off x="1424523" y="1844175"/>
              <a:ext cx="496433" cy="290087"/>
            </a:xfrm>
            <a:custGeom>
              <a:avLst/>
              <a:gdLst/>
              <a:ahLst/>
              <a:cxnLst/>
              <a:rect l="l" t="t" r="r" b="b"/>
              <a:pathLst>
                <a:path w="16670" h="9741" extrusionOk="0">
                  <a:moveTo>
                    <a:pt x="8335" y="1"/>
                  </a:moveTo>
                  <a:lnTo>
                    <a:pt x="1" y="4763"/>
                  </a:lnTo>
                  <a:lnTo>
                    <a:pt x="8406" y="9740"/>
                  </a:lnTo>
                  <a:lnTo>
                    <a:pt x="16669" y="4692"/>
                  </a:lnTo>
                  <a:lnTo>
                    <a:pt x="8335" y="1"/>
                  </a:lnTo>
                  <a:close/>
                </a:path>
              </a:pathLst>
            </a:custGeom>
            <a:solidFill>
              <a:srgbClr val="FAF1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1508566" y="1888162"/>
              <a:ext cx="334370" cy="196816"/>
            </a:xfrm>
            <a:custGeom>
              <a:avLst/>
              <a:gdLst/>
              <a:ahLst/>
              <a:cxnLst/>
              <a:rect l="l" t="t" r="r" b="b"/>
              <a:pathLst>
                <a:path w="11228" h="6609" extrusionOk="0">
                  <a:moveTo>
                    <a:pt x="2941" y="0"/>
                  </a:moveTo>
                  <a:lnTo>
                    <a:pt x="0" y="1703"/>
                  </a:lnTo>
                  <a:lnTo>
                    <a:pt x="8192" y="6608"/>
                  </a:lnTo>
                  <a:lnTo>
                    <a:pt x="11228" y="4810"/>
                  </a:lnTo>
                  <a:lnTo>
                    <a:pt x="2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8"/>
            <p:cNvSpPr/>
            <p:nvPr/>
          </p:nvSpPr>
          <p:spPr>
            <a:xfrm>
              <a:off x="1508566" y="1888162"/>
              <a:ext cx="334370" cy="196816"/>
            </a:xfrm>
            <a:custGeom>
              <a:avLst/>
              <a:gdLst/>
              <a:ahLst/>
              <a:cxnLst/>
              <a:rect l="l" t="t" r="r" b="b"/>
              <a:pathLst>
                <a:path w="11228" h="6609" extrusionOk="0">
                  <a:moveTo>
                    <a:pt x="2941" y="0"/>
                  </a:moveTo>
                  <a:lnTo>
                    <a:pt x="0" y="1703"/>
                  </a:lnTo>
                  <a:lnTo>
                    <a:pt x="8192" y="6608"/>
                  </a:lnTo>
                  <a:lnTo>
                    <a:pt x="11228" y="4810"/>
                  </a:lnTo>
                  <a:lnTo>
                    <a:pt x="29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8"/>
            <p:cNvSpPr/>
            <p:nvPr/>
          </p:nvSpPr>
          <p:spPr>
            <a:xfrm>
              <a:off x="1409989" y="1831935"/>
              <a:ext cx="525498" cy="314715"/>
            </a:xfrm>
            <a:custGeom>
              <a:avLst/>
              <a:gdLst/>
              <a:ahLst/>
              <a:cxnLst/>
              <a:rect l="l" t="t" r="r" b="b"/>
              <a:pathLst>
                <a:path w="17646" h="10568" extrusionOk="0">
                  <a:moveTo>
                    <a:pt x="8811" y="900"/>
                  </a:moveTo>
                  <a:lnTo>
                    <a:pt x="16324" y="5127"/>
                  </a:lnTo>
                  <a:lnTo>
                    <a:pt x="8882" y="9663"/>
                  </a:lnTo>
                  <a:lnTo>
                    <a:pt x="1310" y="5186"/>
                  </a:lnTo>
                  <a:lnTo>
                    <a:pt x="8811" y="900"/>
                  </a:lnTo>
                  <a:close/>
                  <a:moveTo>
                    <a:pt x="8817" y="1"/>
                  </a:moveTo>
                  <a:cubicBezTo>
                    <a:pt x="8745" y="1"/>
                    <a:pt x="8674" y="19"/>
                    <a:pt x="8609" y="55"/>
                  </a:cubicBezTo>
                  <a:lnTo>
                    <a:pt x="274" y="4817"/>
                  </a:lnTo>
                  <a:cubicBezTo>
                    <a:pt x="0" y="4972"/>
                    <a:pt x="0" y="5377"/>
                    <a:pt x="274" y="5543"/>
                  </a:cubicBezTo>
                  <a:lnTo>
                    <a:pt x="8680" y="10508"/>
                  </a:lnTo>
                  <a:cubicBezTo>
                    <a:pt x="8740" y="10544"/>
                    <a:pt x="8811" y="10568"/>
                    <a:pt x="8894" y="10568"/>
                  </a:cubicBezTo>
                  <a:cubicBezTo>
                    <a:pt x="8966" y="10568"/>
                    <a:pt x="9037" y="10544"/>
                    <a:pt x="9109" y="10508"/>
                  </a:cubicBezTo>
                  <a:lnTo>
                    <a:pt x="17372" y="5460"/>
                  </a:lnTo>
                  <a:cubicBezTo>
                    <a:pt x="17645" y="5293"/>
                    <a:pt x="17634" y="4900"/>
                    <a:pt x="17360" y="4746"/>
                  </a:cubicBezTo>
                  <a:lnTo>
                    <a:pt x="9025" y="55"/>
                  </a:lnTo>
                  <a:cubicBezTo>
                    <a:pt x="8960" y="19"/>
                    <a:pt x="8888" y="1"/>
                    <a:pt x="8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1259653" y="2233059"/>
              <a:ext cx="24837" cy="1207787"/>
            </a:xfrm>
            <a:custGeom>
              <a:avLst/>
              <a:gdLst/>
              <a:ahLst/>
              <a:cxnLst/>
              <a:rect l="l" t="t" r="r" b="b"/>
              <a:pathLst>
                <a:path w="834" h="40557" extrusionOk="0">
                  <a:moveTo>
                    <a:pt x="417" y="1"/>
                  </a:moveTo>
                  <a:cubicBezTo>
                    <a:pt x="208" y="1"/>
                    <a:pt x="0" y="141"/>
                    <a:pt x="0" y="421"/>
                  </a:cubicBezTo>
                  <a:lnTo>
                    <a:pt x="0" y="40140"/>
                  </a:lnTo>
                  <a:cubicBezTo>
                    <a:pt x="0" y="40378"/>
                    <a:pt x="191" y="40556"/>
                    <a:pt x="417" y="40556"/>
                  </a:cubicBezTo>
                  <a:cubicBezTo>
                    <a:pt x="643" y="40556"/>
                    <a:pt x="834" y="40378"/>
                    <a:pt x="834" y="40140"/>
                  </a:cubicBezTo>
                  <a:lnTo>
                    <a:pt x="834" y="421"/>
                  </a:lnTo>
                  <a:cubicBezTo>
                    <a:pt x="834" y="141"/>
                    <a:pt x="625" y="1"/>
                    <a:pt x="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8"/>
            <p:cNvSpPr/>
            <p:nvPr/>
          </p:nvSpPr>
          <p:spPr>
            <a:xfrm>
              <a:off x="1903555" y="2598653"/>
              <a:ext cx="24866" cy="1199598"/>
            </a:xfrm>
            <a:custGeom>
              <a:avLst/>
              <a:gdLst/>
              <a:ahLst/>
              <a:cxnLst/>
              <a:rect l="l" t="t" r="r" b="b"/>
              <a:pathLst>
                <a:path w="835" h="40282" extrusionOk="0">
                  <a:moveTo>
                    <a:pt x="418" y="0"/>
                  </a:moveTo>
                  <a:cubicBezTo>
                    <a:pt x="209" y="0"/>
                    <a:pt x="1" y="140"/>
                    <a:pt x="1" y="420"/>
                  </a:cubicBezTo>
                  <a:lnTo>
                    <a:pt x="1" y="39865"/>
                  </a:lnTo>
                  <a:cubicBezTo>
                    <a:pt x="1" y="40091"/>
                    <a:pt x="179" y="40282"/>
                    <a:pt x="418" y="40282"/>
                  </a:cubicBezTo>
                  <a:cubicBezTo>
                    <a:pt x="644" y="40282"/>
                    <a:pt x="834" y="40091"/>
                    <a:pt x="834" y="39865"/>
                  </a:cubicBezTo>
                  <a:lnTo>
                    <a:pt x="834" y="420"/>
                  </a:lnTo>
                  <a:cubicBezTo>
                    <a:pt x="834" y="140"/>
                    <a:pt x="626" y="0"/>
                    <a:pt x="418" y="0"/>
                  </a:cubicBezTo>
                  <a:close/>
                </a:path>
              </a:pathLst>
            </a:custGeom>
            <a:solidFill>
              <a:srgbClr val="D58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1900;p58"/>
            <p:cNvSpPr/>
            <p:nvPr/>
          </p:nvSpPr>
          <p:spPr>
            <a:xfrm>
              <a:off x="1262125" y="2598653"/>
              <a:ext cx="670646" cy="922704"/>
            </a:xfrm>
            <a:custGeom>
              <a:avLst/>
              <a:gdLst/>
              <a:ahLst/>
              <a:cxnLst/>
              <a:rect l="l" t="t" r="r" b="b"/>
              <a:pathLst>
                <a:path w="22520" h="30984" extrusionOk="0">
                  <a:moveTo>
                    <a:pt x="21953" y="0"/>
                  </a:moveTo>
                  <a:cubicBezTo>
                    <a:pt x="21934" y="0"/>
                    <a:pt x="21915" y="1"/>
                    <a:pt x="21896" y="3"/>
                  </a:cubicBezTo>
                  <a:lnTo>
                    <a:pt x="393" y="2563"/>
                  </a:lnTo>
                  <a:cubicBezTo>
                    <a:pt x="239" y="2575"/>
                    <a:pt x="120" y="2670"/>
                    <a:pt x="60" y="2813"/>
                  </a:cubicBezTo>
                  <a:cubicBezTo>
                    <a:pt x="0" y="2944"/>
                    <a:pt x="12" y="3111"/>
                    <a:pt x="108" y="3230"/>
                  </a:cubicBezTo>
                  <a:lnTo>
                    <a:pt x="21372" y="30828"/>
                  </a:lnTo>
                  <a:cubicBezTo>
                    <a:pt x="21444" y="30924"/>
                    <a:pt x="21563" y="30983"/>
                    <a:pt x="21694" y="30983"/>
                  </a:cubicBezTo>
                  <a:cubicBezTo>
                    <a:pt x="22039" y="30983"/>
                    <a:pt x="22241" y="30590"/>
                    <a:pt x="22027" y="30316"/>
                  </a:cubicBezTo>
                  <a:lnTo>
                    <a:pt x="1215" y="3301"/>
                  </a:lnTo>
                  <a:lnTo>
                    <a:pt x="22003" y="825"/>
                  </a:lnTo>
                  <a:cubicBezTo>
                    <a:pt x="22520" y="756"/>
                    <a:pt x="22450" y="0"/>
                    <a:pt x="21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3407721" y="3391935"/>
              <a:ext cx="67750" cy="74122"/>
            </a:xfrm>
            <a:custGeom>
              <a:avLst/>
              <a:gdLst/>
              <a:ahLst/>
              <a:cxnLst/>
              <a:rect l="l" t="t" r="r" b="b"/>
              <a:pathLst>
                <a:path w="2275" h="2489" extrusionOk="0">
                  <a:moveTo>
                    <a:pt x="2274" y="0"/>
                  </a:moveTo>
                  <a:lnTo>
                    <a:pt x="0" y="1322"/>
                  </a:lnTo>
                  <a:lnTo>
                    <a:pt x="60" y="2489"/>
                  </a:lnTo>
                  <a:lnTo>
                    <a:pt x="1917" y="1382"/>
                  </a:lnTo>
                  <a:cubicBezTo>
                    <a:pt x="2131" y="1251"/>
                    <a:pt x="2274" y="1001"/>
                    <a:pt x="2274" y="739"/>
                  </a:cubicBezTo>
                  <a:lnTo>
                    <a:pt x="2274" y="0"/>
                  </a:ln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3391401" y="3375824"/>
              <a:ext cx="100359" cy="106195"/>
            </a:xfrm>
            <a:custGeom>
              <a:avLst/>
              <a:gdLst/>
              <a:ahLst/>
              <a:cxnLst/>
              <a:rect l="l" t="t" r="r" b="b"/>
              <a:pathLst>
                <a:path w="3370" h="3566" extrusionOk="0">
                  <a:moveTo>
                    <a:pt x="2821" y="1"/>
                  </a:moveTo>
                  <a:cubicBezTo>
                    <a:pt x="2729" y="1"/>
                    <a:pt x="2636" y="24"/>
                    <a:pt x="2548" y="77"/>
                  </a:cubicBezTo>
                  <a:lnTo>
                    <a:pt x="274" y="1387"/>
                  </a:lnTo>
                  <a:cubicBezTo>
                    <a:pt x="108" y="1494"/>
                    <a:pt x="0" y="1684"/>
                    <a:pt x="12" y="1887"/>
                  </a:cubicBezTo>
                  <a:lnTo>
                    <a:pt x="60" y="3054"/>
                  </a:lnTo>
                  <a:cubicBezTo>
                    <a:pt x="72" y="3244"/>
                    <a:pt x="179" y="3411"/>
                    <a:pt x="346" y="3506"/>
                  </a:cubicBezTo>
                  <a:cubicBezTo>
                    <a:pt x="429" y="3542"/>
                    <a:pt x="512" y="3566"/>
                    <a:pt x="608" y="3566"/>
                  </a:cubicBezTo>
                  <a:cubicBezTo>
                    <a:pt x="703" y="3566"/>
                    <a:pt x="798" y="3542"/>
                    <a:pt x="882" y="3494"/>
                  </a:cubicBezTo>
                  <a:lnTo>
                    <a:pt x="2739" y="2387"/>
                  </a:lnTo>
                  <a:cubicBezTo>
                    <a:pt x="3120" y="2161"/>
                    <a:pt x="3358" y="1744"/>
                    <a:pt x="3370" y="1291"/>
                  </a:cubicBezTo>
                  <a:lnTo>
                    <a:pt x="3370" y="541"/>
                  </a:lnTo>
                  <a:cubicBezTo>
                    <a:pt x="3361" y="227"/>
                    <a:pt x="3101" y="1"/>
                    <a:pt x="2821" y="1"/>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3295654" y="3321056"/>
              <a:ext cx="179812" cy="109918"/>
            </a:xfrm>
            <a:custGeom>
              <a:avLst/>
              <a:gdLst/>
              <a:ahLst/>
              <a:cxnLst/>
              <a:rect l="l" t="t" r="r" b="b"/>
              <a:pathLst>
                <a:path w="6038" h="3691" extrusionOk="0">
                  <a:moveTo>
                    <a:pt x="1786" y="0"/>
                  </a:moveTo>
                  <a:cubicBezTo>
                    <a:pt x="1589" y="0"/>
                    <a:pt x="1392" y="51"/>
                    <a:pt x="1215" y="154"/>
                  </a:cubicBezTo>
                  <a:lnTo>
                    <a:pt x="406" y="606"/>
                  </a:lnTo>
                  <a:cubicBezTo>
                    <a:pt x="1" y="833"/>
                    <a:pt x="1" y="1404"/>
                    <a:pt x="382" y="1642"/>
                  </a:cubicBezTo>
                  <a:lnTo>
                    <a:pt x="3763" y="3690"/>
                  </a:lnTo>
                  <a:lnTo>
                    <a:pt x="6037" y="2380"/>
                  </a:lnTo>
                  <a:lnTo>
                    <a:pt x="2406" y="178"/>
                  </a:lnTo>
                  <a:cubicBezTo>
                    <a:pt x="2214" y="60"/>
                    <a:pt x="1999" y="0"/>
                    <a:pt x="1786" y="0"/>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3276504" y="3305093"/>
              <a:ext cx="217751" cy="142170"/>
            </a:xfrm>
            <a:custGeom>
              <a:avLst/>
              <a:gdLst/>
              <a:ahLst/>
              <a:cxnLst/>
              <a:rect l="l" t="t" r="r" b="b"/>
              <a:pathLst>
                <a:path w="7312" h="4774" extrusionOk="0">
                  <a:moveTo>
                    <a:pt x="2442" y="1083"/>
                  </a:moveTo>
                  <a:cubicBezTo>
                    <a:pt x="2561" y="1083"/>
                    <a:pt x="2668" y="1119"/>
                    <a:pt x="2775" y="1178"/>
                  </a:cubicBezTo>
                  <a:lnTo>
                    <a:pt x="5621" y="2904"/>
                  </a:lnTo>
                  <a:lnTo>
                    <a:pt x="4418" y="3607"/>
                  </a:lnTo>
                  <a:lnTo>
                    <a:pt x="1322" y="1714"/>
                  </a:lnTo>
                  <a:lnTo>
                    <a:pt x="1322" y="1619"/>
                  </a:lnTo>
                  <a:lnTo>
                    <a:pt x="2132" y="1166"/>
                  </a:lnTo>
                  <a:cubicBezTo>
                    <a:pt x="2227" y="1107"/>
                    <a:pt x="2334" y="1083"/>
                    <a:pt x="2442" y="1083"/>
                  </a:cubicBezTo>
                  <a:close/>
                  <a:moveTo>
                    <a:pt x="2439" y="1"/>
                  </a:moveTo>
                  <a:cubicBezTo>
                    <a:pt x="2148" y="1"/>
                    <a:pt x="1857" y="75"/>
                    <a:pt x="1596" y="226"/>
                  </a:cubicBezTo>
                  <a:lnTo>
                    <a:pt x="787" y="678"/>
                  </a:lnTo>
                  <a:cubicBezTo>
                    <a:pt x="25" y="1107"/>
                    <a:pt x="1" y="2190"/>
                    <a:pt x="751" y="2643"/>
                  </a:cubicBezTo>
                  <a:lnTo>
                    <a:pt x="4120" y="4690"/>
                  </a:lnTo>
                  <a:cubicBezTo>
                    <a:pt x="4216" y="4750"/>
                    <a:pt x="4311" y="4774"/>
                    <a:pt x="4406" y="4774"/>
                  </a:cubicBezTo>
                  <a:cubicBezTo>
                    <a:pt x="4501" y="4774"/>
                    <a:pt x="4597" y="4750"/>
                    <a:pt x="4680" y="4702"/>
                  </a:cubicBezTo>
                  <a:lnTo>
                    <a:pt x="6954" y="3393"/>
                  </a:lnTo>
                  <a:cubicBezTo>
                    <a:pt x="7311" y="3178"/>
                    <a:pt x="7311" y="2666"/>
                    <a:pt x="6966" y="2452"/>
                  </a:cubicBezTo>
                  <a:lnTo>
                    <a:pt x="3323" y="249"/>
                  </a:lnTo>
                  <a:cubicBezTo>
                    <a:pt x="3053" y="84"/>
                    <a:pt x="2746" y="1"/>
                    <a:pt x="2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3293182" y="3355066"/>
              <a:ext cx="116321" cy="110990"/>
            </a:xfrm>
            <a:custGeom>
              <a:avLst/>
              <a:gdLst/>
              <a:ahLst/>
              <a:cxnLst/>
              <a:rect l="l" t="t" r="r" b="b"/>
              <a:pathLst>
                <a:path w="3906" h="3727" extrusionOk="0">
                  <a:moveTo>
                    <a:pt x="84" y="0"/>
                  </a:moveTo>
                  <a:lnTo>
                    <a:pt x="0" y="631"/>
                  </a:lnTo>
                  <a:cubicBezTo>
                    <a:pt x="0" y="917"/>
                    <a:pt x="143" y="1191"/>
                    <a:pt x="370" y="1357"/>
                  </a:cubicBezTo>
                  <a:lnTo>
                    <a:pt x="3906" y="3727"/>
                  </a:lnTo>
                  <a:lnTo>
                    <a:pt x="3906" y="3727"/>
                  </a:lnTo>
                  <a:lnTo>
                    <a:pt x="3846" y="2560"/>
                  </a:lnTo>
                  <a:lnTo>
                    <a:pt x="84" y="0"/>
                  </a:ln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3277219" y="3338836"/>
              <a:ext cx="148602" cy="143182"/>
            </a:xfrm>
            <a:custGeom>
              <a:avLst/>
              <a:gdLst/>
              <a:ahLst/>
              <a:cxnLst/>
              <a:rect l="l" t="t" r="r" b="b"/>
              <a:pathLst>
                <a:path w="4990" h="4808" extrusionOk="0">
                  <a:moveTo>
                    <a:pt x="626" y="0"/>
                  </a:moveTo>
                  <a:cubicBezTo>
                    <a:pt x="550" y="0"/>
                    <a:pt x="475" y="15"/>
                    <a:pt x="405" y="45"/>
                  </a:cubicBezTo>
                  <a:cubicBezTo>
                    <a:pt x="227" y="128"/>
                    <a:pt x="108" y="283"/>
                    <a:pt x="84" y="474"/>
                  </a:cubicBezTo>
                  <a:lnTo>
                    <a:pt x="1" y="1176"/>
                  </a:lnTo>
                  <a:cubicBezTo>
                    <a:pt x="1" y="1641"/>
                    <a:pt x="227" y="2081"/>
                    <a:pt x="608" y="2355"/>
                  </a:cubicBezTo>
                  <a:lnTo>
                    <a:pt x="4144" y="4724"/>
                  </a:lnTo>
                  <a:cubicBezTo>
                    <a:pt x="4227" y="4772"/>
                    <a:pt x="4335" y="4808"/>
                    <a:pt x="4442" y="4808"/>
                  </a:cubicBezTo>
                  <a:cubicBezTo>
                    <a:pt x="4751" y="4808"/>
                    <a:pt x="4989" y="4558"/>
                    <a:pt x="4977" y="4248"/>
                  </a:cubicBezTo>
                  <a:lnTo>
                    <a:pt x="4930" y="3081"/>
                  </a:lnTo>
                  <a:cubicBezTo>
                    <a:pt x="4930" y="2903"/>
                    <a:pt x="4835" y="2748"/>
                    <a:pt x="4692" y="2653"/>
                  </a:cubicBezTo>
                  <a:lnTo>
                    <a:pt x="929" y="93"/>
                  </a:lnTo>
                  <a:cubicBezTo>
                    <a:pt x="839" y="30"/>
                    <a:pt x="732" y="0"/>
                    <a:pt x="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3360547" y="3367813"/>
              <a:ext cx="135112" cy="95415"/>
            </a:xfrm>
            <a:custGeom>
              <a:avLst/>
              <a:gdLst/>
              <a:ahLst/>
              <a:cxnLst/>
              <a:rect l="l" t="t" r="r" b="b"/>
              <a:pathLst>
                <a:path w="4537" h="3204" extrusionOk="0">
                  <a:moveTo>
                    <a:pt x="2263" y="1084"/>
                  </a:moveTo>
                  <a:cubicBezTo>
                    <a:pt x="2822" y="1084"/>
                    <a:pt x="3203" y="1287"/>
                    <a:pt x="3346" y="1441"/>
                  </a:cubicBezTo>
                  <a:cubicBezTo>
                    <a:pt x="3394" y="1489"/>
                    <a:pt x="3430" y="1549"/>
                    <a:pt x="3430" y="1620"/>
                  </a:cubicBezTo>
                  <a:cubicBezTo>
                    <a:pt x="3406" y="1822"/>
                    <a:pt x="2941" y="2120"/>
                    <a:pt x="2275" y="2120"/>
                  </a:cubicBezTo>
                  <a:lnTo>
                    <a:pt x="2263" y="2120"/>
                  </a:lnTo>
                  <a:cubicBezTo>
                    <a:pt x="1584" y="2108"/>
                    <a:pt x="1120" y="1811"/>
                    <a:pt x="1096" y="1608"/>
                  </a:cubicBezTo>
                  <a:cubicBezTo>
                    <a:pt x="1108" y="1537"/>
                    <a:pt x="1132" y="1477"/>
                    <a:pt x="1179" y="1441"/>
                  </a:cubicBezTo>
                  <a:cubicBezTo>
                    <a:pt x="1334" y="1275"/>
                    <a:pt x="1703" y="1084"/>
                    <a:pt x="2251" y="1084"/>
                  </a:cubicBezTo>
                  <a:close/>
                  <a:moveTo>
                    <a:pt x="2251" y="1"/>
                  </a:moveTo>
                  <a:cubicBezTo>
                    <a:pt x="1501" y="1"/>
                    <a:pt x="798" y="263"/>
                    <a:pt x="394" y="691"/>
                  </a:cubicBezTo>
                  <a:cubicBezTo>
                    <a:pt x="132" y="953"/>
                    <a:pt x="1" y="1310"/>
                    <a:pt x="24" y="1680"/>
                  </a:cubicBezTo>
                  <a:cubicBezTo>
                    <a:pt x="84" y="2537"/>
                    <a:pt x="1036" y="3192"/>
                    <a:pt x="2251" y="3204"/>
                  </a:cubicBezTo>
                  <a:lnTo>
                    <a:pt x="2275" y="3204"/>
                  </a:lnTo>
                  <a:cubicBezTo>
                    <a:pt x="3477" y="3204"/>
                    <a:pt x="4430" y="2561"/>
                    <a:pt x="4513" y="1715"/>
                  </a:cubicBezTo>
                  <a:cubicBezTo>
                    <a:pt x="4537" y="1346"/>
                    <a:pt x="4406" y="977"/>
                    <a:pt x="4156" y="715"/>
                  </a:cubicBezTo>
                  <a:cubicBezTo>
                    <a:pt x="3751" y="275"/>
                    <a:pt x="3049" y="1"/>
                    <a:pt x="2275" y="1"/>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8"/>
            <p:cNvSpPr/>
            <p:nvPr/>
          </p:nvSpPr>
          <p:spPr>
            <a:xfrm>
              <a:off x="3337139" y="2783833"/>
              <a:ext cx="186185" cy="659865"/>
            </a:xfrm>
            <a:custGeom>
              <a:avLst/>
              <a:gdLst/>
              <a:ahLst/>
              <a:cxnLst/>
              <a:rect l="l" t="t" r="r" b="b"/>
              <a:pathLst>
                <a:path w="6252" h="22158" extrusionOk="0">
                  <a:moveTo>
                    <a:pt x="1" y="0"/>
                  </a:moveTo>
                  <a:lnTo>
                    <a:pt x="1334" y="21134"/>
                  </a:lnTo>
                  <a:cubicBezTo>
                    <a:pt x="1382" y="21705"/>
                    <a:pt x="2144" y="22146"/>
                    <a:pt x="3049" y="22158"/>
                  </a:cubicBezTo>
                  <a:cubicBezTo>
                    <a:pt x="3942" y="22158"/>
                    <a:pt x="4692" y="21729"/>
                    <a:pt x="4740" y="21146"/>
                  </a:cubicBezTo>
                  <a:lnTo>
                    <a:pt x="5954" y="3453"/>
                  </a:lnTo>
                  <a:lnTo>
                    <a:pt x="6252" y="1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3320491" y="2767810"/>
              <a:ext cx="219866" cy="692206"/>
            </a:xfrm>
            <a:custGeom>
              <a:avLst/>
              <a:gdLst/>
              <a:ahLst/>
              <a:cxnLst/>
              <a:rect l="l" t="t" r="r" b="b"/>
              <a:pathLst>
                <a:path w="7383" h="23244" extrusionOk="0">
                  <a:moveTo>
                    <a:pt x="565" y="1"/>
                  </a:moveTo>
                  <a:cubicBezTo>
                    <a:pt x="552" y="1"/>
                    <a:pt x="538" y="1"/>
                    <a:pt x="524" y="2"/>
                  </a:cubicBezTo>
                  <a:cubicBezTo>
                    <a:pt x="226" y="14"/>
                    <a:pt x="0" y="276"/>
                    <a:pt x="12" y="574"/>
                  </a:cubicBezTo>
                  <a:lnTo>
                    <a:pt x="1358" y="21719"/>
                  </a:lnTo>
                  <a:cubicBezTo>
                    <a:pt x="1417" y="22577"/>
                    <a:pt x="2381" y="23231"/>
                    <a:pt x="3596" y="23243"/>
                  </a:cubicBezTo>
                  <a:lnTo>
                    <a:pt x="3620" y="23243"/>
                  </a:lnTo>
                  <a:cubicBezTo>
                    <a:pt x="4810" y="23243"/>
                    <a:pt x="5763" y="22600"/>
                    <a:pt x="5846" y="21731"/>
                  </a:cubicBezTo>
                  <a:lnTo>
                    <a:pt x="7049" y="4039"/>
                  </a:lnTo>
                  <a:lnTo>
                    <a:pt x="7346" y="598"/>
                  </a:lnTo>
                  <a:cubicBezTo>
                    <a:pt x="7382" y="300"/>
                    <a:pt x="7156" y="38"/>
                    <a:pt x="6858" y="2"/>
                  </a:cubicBezTo>
                  <a:cubicBezTo>
                    <a:pt x="6844" y="1"/>
                    <a:pt x="6829" y="1"/>
                    <a:pt x="6815" y="1"/>
                  </a:cubicBezTo>
                  <a:cubicBezTo>
                    <a:pt x="6536" y="1"/>
                    <a:pt x="6297" y="219"/>
                    <a:pt x="6275" y="502"/>
                  </a:cubicBezTo>
                  <a:lnTo>
                    <a:pt x="5977" y="3955"/>
                  </a:lnTo>
                  <a:lnTo>
                    <a:pt x="4751" y="21648"/>
                  </a:lnTo>
                  <a:cubicBezTo>
                    <a:pt x="4739" y="21862"/>
                    <a:pt x="4286" y="22160"/>
                    <a:pt x="3620" y="22160"/>
                  </a:cubicBezTo>
                  <a:lnTo>
                    <a:pt x="3596" y="22160"/>
                  </a:lnTo>
                  <a:cubicBezTo>
                    <a:pt x="2917" y="22148"/>
                    <a:pt x="2441" y="21838"/>
                    <a:pt x="2429" y="21636"/>
                  </a:cubicBezTo>
                  <a:lnTo>
                    <a:pt x="1096" y="502"/>
                  </a:lnTo>
                  <a:cubicBezTo>
                    <a:pt x="1073" y="219"/>
                    <a:pt x="835"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3316233" y="2639155"/>
              <a:ext cx="228710" cy="252117"/>
            </a:xfrm>
            <a:custGeom>
              <a:avLst/>
              <a:gdLst/>
              <a:ahLst/>
              <a:cxnLst/>
              <a:rect l="l" t="t" r="r" b="b"/>
              <a:pathLst>
                <a:path w="7680" h="8466" extrusionOk="0">
                  <a:moveTo>
                    <a:pt x="3858" y="1072"/>
                  </a:moveTo>
                  <a:cubicBezTo>
                    <a:pt x="4537" y="1084"/>
                    <a:pt x="5180" y="1382"/>
                    <a:pt x="5632" y="1894"/>
                  </a:cubicBezTo>
                  <a:cubicBezTo>
                    <a:pt x="6263" y="2620"/>
                    <a:pt x="6561" y="3584"/>
                    <a:pt x="6465" y="4549"/>
                  </a:cubicBezTo>
                  <a:cubicBezTo>
                    <a:pt x="6334" y="6144"/>
                    <a:pt x="5168" y="7382"/>
                    <a:pt x="3834" y="7382"/>
                  </a:cubicBezTo>
                  <a:lnTo>
                    <a:pt x="3810" y="7382"/>
                  </a:lnTo>
                  <a:cubicBezTo>
                    <a:pt x="2465" y="7370"/>
                    <a:pt x="1322" y="6120"/>
                    <a:pt x="1203" y="4513"/>
                  </a:cubicBezTo>
                  <a:cubicBezTo>
                    <a:pt x="1108" y="3549"/>
                    <a:pt x="1429" y="2596"/>
                    <a:pt x="2060" y="1882"/>
                  </a:cubicBezTo>
                  <a:cubicBezTo>
                    <a:pt x="2513" y="1370"/>
                    <a:pt x="3156" y="1084"/>
                    <a:pt x="3834" y="1072"/>
                  </a:cubicBezTo>
                  <a:close/>
                  <a:moveTo>
                    <a:pt x="3834" y="0"/>
                  </a:moveTo>
                  <a:cubicBezTo>
                    <a:pt x="2858" y="0"/>
                    <a:pt x="1929" y="417"/>
                    <a:pt x="1274" y="1143"/>
                  </a:cubicBezTo>
                  <a:cubicBezTo>
                    <a:pt x="429" y="2084"/>
                    <a:pt x="0" y="3334"/>
                    <a:pt x="119" y="4596"/>
                  </a:cubicBezTo>
                  <a:cubicBezTo>
                    <a:pt x="274" y="6751"/>
                    <a:pt x="1905" y="8454"/>
                    <a:pt x="3810" y="8466"/>
                  </a:cubicBezTo>
                  <a:lnTo>
                    <a:pt x="3834" y="8466"/>
                  </a:lnTo>
                  <a:cubicBezTo>
                    <a:pt x="5727" y="8466"/>
                    <a:pt x="7358" y="6787"/>
                    <a:pt x="7549" y="4644"/>
                  </a:cubicBezTo>
                  <a:cubicBezTo>
                    <a:pt x="7680" y="3382"/>
                    <a:pt x="7275" y="2120"/>
                    <a:pt x="6430" y="1179"/>
                  </a:cubicBezTo>
                  <a:cubicBezTo>
                    <a:pt x="5775" y="441"/>
                    <a:pt x="4846" y="12"/>
                    <a:pt x="3858" y="0"/>
                  </a:cubicBezTo>
                  <a:close/>
                </a:path>
              </a:pathLst>
            </a:custGeom>
            <a:solidFill>
              <a:srgbClr val="D5837C"/>
            </a:solidFill>
            <a:ln>
              <a:solidFill>
                <a:srgbClr val="D5837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3331123" y="2655118"/>
              <a:ext cx="199645" cy="220223"/>
            </a:xfrm>
            <a:custGeom>
              <a:avLst/>
              <a:gdLst/>
              <a:ahLst/>
              <a:cxnLst/>
              <a:rect l="l" t="t" r="r" b="b"/>
              <a:pathLst>
                <a:path w="6704" h="7395" extrusionOk="0">
                  <a:moveTo>
                    <a:pt x="3340" y="0"/>
                  </a:moveTo>
                  <a:cubicBezTo>
                    <a:pt x="1420" y="0"/>
                    <a:pt x="1" y="1888"/>
                    <a:pt x="167" y="4013"/>
                  </a:cubicBezTo>
                  <a:cubicBezTo>
                    <a:pt x="310" y="5941"/>
                    <a:pt x="1715" y="7382"/>
                    <a:pt x="3322" y="7394"/>
                  </a:cubicBezTo>
                  <a:cubicBezTo>
                    <a:pt x="4930" y="7394"/>
                    <a:pt x="6346" y="5977"/>
                    <a:pt x="6513" y="4060"/>
                  </a:cubicBezTo>
                  <a:cubicBezTo>
                    <a:pt x="6704" y="1929"/>
                    <a:pt x="5299" y="12"/>
                    <a:pt x="3358" y="0"/>
                  </a:cubicBezTo>
                  <a:cubicBezTo>
                    <a:pt x="3352" y="0"/>
                    <a:pt x="3346" y="0"/>
                    <a:pt x="3340" y="0"/>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3131856" y="2207715"/>
              <a:ext cx="392888" cy="740867"/>
            </a:xfrm>
            <a:custGeom>
              <a:avLst/>
              <a:gdLst/>
              <a:ahLst/>
              <a:cxnLst/>
              <a:rect l="l" t="t" r="r" b="b"/>
              <a:pathLst>
                <a:path w="13193" h="24878" extrusionOk="0">
                  <a:moveTo>
                    <a:pt x="6710" y="0"/>
                  </a:moveTo>
                  <a:cubicBezTo>
                    <a:pt x="6456" y="0"/>
                    <a:pt x="6201" y="69"/>
                    <a:pt x="5977" y="212"/>
                  </a:cubicBezTo>
                  <a:lnTo>
                    <a:pt x="4227" y="1283"/>
                  </a:lnTo>
                  <a:cubicBezTo>
                    <a:pt x="3596" y="1593"/>
                    <a:pt x="2989" y="1974"/>
                    <a:pt x="2429" y="2415"/>
                  </a:cubicBezTo>
                  <a:cubicBezTo>
                    <a:pt x="1893" y="2772"/>
                    <a:pt x="1441" y="3224"/>
                    <a:pt x="1072" y="3760"/>
                  </a:cubicBezTo>
                  <a:cubicBezTo>
                    <a:pt x="726" y="4212"/>
                    <a:pt x="464" y="4712"/>
                    <a:pt x="310" y="5260"/>
                  </a:cubicBezTo>
                  <a:lnTo>
                    <a:pt x="310" y="5558"/>
                  </a:lnTo>
                  <a:cubicBezTo>
                    <a:pt x="226" y="5903"/>
                    <a:pt x="179" y="6248"/>
                    <a:pt x="179" y="6606"/>
                  </a:cubicBezTo>
                  <a:lnTo>
                    <a:pt x="0" y="22548"/>
                  </a:lnTo>
                  <a:lnTo>
                    <a:pt x="3858" y="24608"/>
                  </a:lnTo>
                  <a:cubicBezTo>
                    <a:pt x="4202" y="24788"/>
                    <a:pt x="4581" y="24878"/>
                    <a:pt x="4960" y="24878"/>
                  </a:cubicBezTo>
                  <a:cubicBezTo>
                    <a:pt x="5382" y="24878"/>
                    <a:pt x="5804" y="24767"/>
                    <a:pt x="6179" y="24548"/>
                  </a:cubicBezTo>
                  <a:lnTo>
                    <a:pt x="13073" y="20429"/>
                  </a:lnTo>
                  <a:lnTo>
                    <a:pt x="13180" y="4105"/>
                  </a:lnTo>
                  <a:cubicBezTo>
                    <a:pt x="13192" y="3593"/>
                    <a:pt x="12918" y="3129"/>
                    <a:pt x="12478" y="2867"/>
                  </a:cubicBezTo>
                  <a:lnTo>
                    <a:pt x="12478" y="2855"/>
                  </a:lnTo>
                  <a:lnTo>
                    <a:pt x="7513" y="248"/>
                  </a:lnTo>
                  <a:cubicBezTo>
                    <a:pt x="7442" y="200"/>
                    <a:pt x="7370" y="152"/>
                    <a:pt x="7287" y="117"/>
                  </a:cubicBezTo>
                  <a:lnTo>
                    <a:pt x="7275" y="117"/>
                  </a:lnTo>
                  <a:cubicBezTo>
                    <a:pt x="7096" y="40"/>
                    <a:pt x="6903" y="0"/>
                    <a:pt x="6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3211641" y="3523479"/>
              <a:ext cx="67750" cy="74122"/>
            </a:xfrm>
            <a:custGeom>
              <a:avLst/>
              <a:gdLst/>
              <a:ahLst/>
              <a:cxnLst/>
              <a:rect l="l" t="t" r="r" b="b"/>
              <a:pathLst>
                <a:path w="2275" h="2489" extrusionOk="0">
                  <a:moveTo>
                    <a:pt x="2274" y="1"/>
                  </a:moveTo>
                  <a:lnTo>
                    <a:pt x="0" y="1322"/>
                  </a:lnTo>
                  <a:lnTo>
                    <a:pt x="48" y="2489"/>
                  </a:lnTo>
                  <a:lnTo>
                    <a:pt x="1905" y="1382"/>
                  </a:lnTo>
                  <a:cubicBezTo>
                    <a:pt x="2131" y="1251"/>
                    <a:pt x="2262" y="1013"/>
                    <a:pt x="2274" y="751"/>
                  </a:cubicBezTo>
                  <a:lnTo>
                    <a:pt x="2274" y="1"/>
                  </a:ln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3194963" y="3507367"/>
              <a:ext cx="100359" cy="106553"/>
            </a:xfrm>
            <a:custGeom>
              <a:avLst/>
              <a:gdLst/>
              <a:ahLst/>
              <a:cxnLst/>
              <a:rect l="l" t="t" r="r" b="b"/>
              <a:pathLst>
                <a:path w="3370" h="3578" extrusionOk="0">
                  <a:moveTo>
                    <a:pt x="2831" y="1"/>
                  </a:moveTo>
                  <a:cubicBezTo>
                    <a:pt x="2741" y="1"/>
                    <a:pt x="2648" y="25"/>
                    <a:pt x="2560" y="77"/>
                  </a:cubicBezTo>
                  <a:lnTo>
                    <a:pt x="286" y="1399"/>
                  </a:lnTo>
                  <a:cubicBezTo>
                    <a:pt x="108" y="1494"/>
                    <a:pt x="0" y="1685"/>
                    <a:pt x="12" y="1887"/>
                  </a:cubicBezTo>
                  <a:lnTo>
                    <a:pt x="72" y="3054"/>
                  </a:lnTo>
                  <a:cubicBezTo>
                    <a:pt x="84" y="3351"/>
                    <a:pt x="322" y="3578"/>
                    <a:pt x="608" y="3578"/>
                  </a:cubicBezTo>
                  <a:cubicBezTo>
                    <a:pt x="703" y="3578"/>
                    <a:pt x="798" y="3542"/>
                    <a:pt x="881" y="3494"/>
                  </a:cubicBezTo>
                  <a:lnTo>
                    <a:pt x="2739" y="2387"/>
                  </a:lnTo>
                  <a:cubicBezTo>
                    <a:pt x="3132" y="2161"/>
                    <a:pt x="3370" y="1744"/>
                    <a:pt x="3370" y="1292"/>
                  </a:cubicBezTo>
                  <a:lnTo>
                    <a:pt x="3370" y="554"/>
                  </a:lnTo>
                  <a:cubicBezTo>
                    <a:pt x="3370" y="230"/>
                    <a:pt x="3112" y="1"/>
                    <a:pt x="28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8"/>
            <p:cNvSpPr/>
            <p:nvPr/>
          </p:nvSpPr>
          <p:spPr>
            <a:xfrm>
              <a:off x="3099216" y="3452927"/>
              <a:ext cx="180169" cy="109948"/>
            </a:xfrm>
            <a:custGeom>
              <a:avLst/>
              <a:gdLst/>
              <a:ahLst/>
              <a:cxnLst/>
              <a:rect l="l" t="t" r="r" b="b"/>
              <a:pathLst>
                <a:path w="6050" h="3692" extrusionOk="0">
                  <a:moveTo>
                    <a:pt x="1798" y="0"/>
                  </a:moveTo>
                  <a:cubicBezTo>
                    <a:pt x="1597" y="0"/>
                    <a:pt x="1395" y="51"/>
                    <a:pt x="1215" y="155"/>
                  </a:cubicBezTo>
                  <a:lnTo>
                    <a:pt x="406" y="607"/>
                  </a:lnTo>
                  <a:cubicBezTo>
                    <a:pt x="1" y="834"/>
                    <a:pt x="1" y="1405"/>
                    <a:pt x="382" y="1631"/>
                  </a:cubicBezTo>
                  <a:lnTo>
                    <a:pt x="3763" y="3691"/>
                  </a:lnTo>
                  <a:lnTo>
                    <a:pt x="6049" y="2370"/>
                  </a:lnTo>
                  <a:lnTo>
                    <a:pt x="2406" y="167"/>
                  </a:lnTo>
                  <a:cubicBezTo>
                    <a:pt x="2222" y="57"/>
                    <a:pt x="2010" y="0"/>
                    <a:pt x="1798" y="0"/>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3080424" y="3436786"/>
              <a:ext cx="217751" cy="142378"/>
            </a:xfrm>
            <a:custGeom>
              <a:avLst/>
              <a:gdLst/>
              <a:ahLst/>
              <a:cxnLst/>
              <a:rect l="l" t="t" r="r" b="b"/>
              <a:pathLst>
                <a:path w="7312" h="4781" extrusionOk="0">
                  <a:moveTo>
                    <a:pt x="2476" y="1088"/>
                  </a:moveTo>
                  <a:cubicBezTo>
                    <a:pt x="2579" y="1088"/>
                    <a:pt x="2680" y="1121"/>
                    <a:pt x="2763" y="1173"/>
                  </a:cubicBezTo>
                  <a:lnTo>
                    <a:pt x="5620" y="2912"/>
                  </a:lnTo>
                  <a:lnTo>
                    <a:pt x="4418" y="3602"/>
                  </a:lnTo>
                  <a:lnTo>
                    <a:pt x="1310" y="1721"/>
                  </a:lnTo>
                  <a:lnTo>
                    <a:pt x="1310" y="1626"/>
                  </a:lnTo>
                  <a:lnTo>
                    <a:pt x="2120" y="1161"/>
                  </a:lnTo>
                  <a:cubicBezTo>
                    <a:pt x="2215" y="1114"/>
                    <a:pt x="2322" y="1090"/>
                    <a:pt x="2430" y="1090"/>
                  </a:cubicBezTo>
                  <a:cubicBezTo>
                    <a:pt x="2445" y="1088"/>
                    <a:pt x="2460" y="1088"/>
                    <a:pt x="2476" y="1088"/>
                  </a:cubicBezTo>
                  <a:close/>
                  <a:moveTo>
                    <a:pt x="2442" y="0"/>
                  </a:moveTo>
                  <a:cubicBezTo>
                    <a:pt x="2150" y="0"/>
                    <a:pt x="1859" y="75"/>
                    <a:pt x="1596" y="221"/>
                  </a:cubicBezTo>
                  <a:lnTo>
                    <a:pt x="775" y="673"/>
                  </a:lnTo>
                  <a:cubicBezTo>
                    <a:pt x="13" y="1102"/>
                    <a:pt x="1" y="2185"/>
                    <a:pt x="739" y="2638"/>
                  </a:cubicBezTo>
                  <a:lnTo>
                    <a:pt x="4120" y="4698"/>
                  </a:lnTo>
                  <a:cubicBezTo>
                    <a:pt x="4204" y="4745"/>
                    <a:pt x="4299" y="4781"/>
                    <a:pt x="4406" y="4781"/>
                  </a:cubicBezTo>
                  <a:cubicBezTo>
                    <a:pt x="4501" y="4781"/>
                    <a:pt x="4585" y="4745"/>
                    <a:pt x="4668" y="4709"/>
                  </a:cubicBezTo>
                  <a:lnTo>
                    <a:pt x="6942" y="3388"/>
                  </a:lnTo>
                  <a:cubicBezTo>
                    <a:pt x="7299" y="3185"/>
                    <a:pt x="7311" y="2673"/>
                    <a:pt x="6954" y="2459"/>
                  </a:cubicBezTo>
                  <a:lnTo>
                    <a:pt x="3323" y="245"/>
                  </a:lnTo>
                  <a:cubicBezTo>
                    <a:pt x="3049" y="81"/>
                    <a:pt x="2746" y="0"/>
                    <a:pt x="2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3096744" y="3486610"/>
              <a:ext cx="116321" cy="110990"/>
            </a:xfrm>
            <a:custGeom>
              <a:avLst/>
              <a:gdLst/>
              <a:ahLst/>
              <a:cxnLst/>
              <a:rect l="l" t="t" r="r" b="b"/>
              <a:pathLst>
                <a:path w="3906" h="3727" extrusionOk="0">
                  <a:moveTo>
                    <a:pt x="96" y="0"/>
                  </a:moveTo>
                  <a:lnTo>
                    <a:pt x="12" y="643"/>
                  </a:lnTo>
                  <a:cubicBezTo>
                    <a:pt x="0" y="929"/>
                    <a:pt x="143" y="1203"/>
                    <a:pt x="381" y="1370"/>
                  </a:cubicBezTo>
                  <a:lnTo>
                    <a:pt x="3906" y="3727"/>
                  </a:lnTo>
                  <a:lnTo>
                    <a:pt x="3870" y="2560"/>
                  </a:lnTo>
                  <a:lnTo>
                    <a:pt x="96" y="0"/>
                  </a:ln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3080781" y="3470677"/>
              <a:ext cx="148602" cy="143242"/>
            </a:xfrm>
            <a:custGeom>
              <a:avLst/>
              <a:gdLst/>
              <a:ahLst/>
              <a:cxnLst/>
              <a:rect l="l" t="t" r="r" b="b"/>
              <a:pathLst>
                <a:path w="4990" h="4810" extrusionOk="0">
                  <a:moveTo>
                    <a:pt x="627" y="1"/>
                  </a:moveTo>
                  <a:cubicBezTo>
                    <a:pt x="371" y="1"/>
                    <a:pt x="130" y="187"/>
                    <a:pt x="96" y="476"/>
                  </a:cubicBezTo>
                  <a:lnTo>
                    <a:pt x="13" y="1178"/>
                  </a:lnTo>
                  <a:cubicBezTo>
                    <a:pt x="1" y="1643"/>
                    <a:pt x="227" y="2083"/>
                    <a:pt x="620" y="2345"/>
                  </a:cubicBezTo>
                  <a:lnTo>
                    <a:pt x="4144" y="4714"/>
                  </a:lnTo>
                  <a:cubicBezTo>
                    <a:pt x="4239" y="4774"/>
                    <a:pt x="4334" y="4810"/>
                    <a:pt x="4442" y="4810"/>
                  </a:cubicBezTo>
                  <a:cubicBezTo>
                    <a:pt x="4537" y="4810"/>
                    <a:pt x="4632" y="4786"/>
                    <a:pt x="4704" y="4738"/>
                  </a:cubicBezTo>
                  <a:cubicBezTo>
                    <a:pt x="4882" y="4631"/>
                    <a:pt x="4989" y="4441"/>
                    <a:pt x="4977" y="4238"/>
                  </a:cubicBezTo>
                  <a:lnTo>
                    <a:pt x="4930" y="3071"/>
                  </a:lnTo>
                  <a:cubicBezTo>
                    <a:pt x="4930" y="2905"/>
                    <a:pt x="4835" y="2750"/>
                    <a:pt x="4704" y="2643"/>
                  </a:cubicBezTo>
                  <a:lnTo>
                    <a:pt x="929" y="95"/>
                  </a:lnTo>
                  <a:cubicBezTo>
                    <a:pt x="834" y="30"/>
                    <a:pt x="729" y="1"/>
                    <a:pt x="6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3134686" y="2776030"/>
              <a:ext cx="199645" cy="788574"/>
            </a:xfrm>
            <a:custGeom>
              <a:avLst/>
              <a:gdLst/>
              <a:ahLst/>
              <a:cxnLst/>
              <a:rect l="l" t="t" r="r" b="b"/>
              <a:pathLst>
                <a:path w="6704" h="26480" extrusionOk="0">
                  <a:moveTo>
                    <a:pt x="3340" y="0"/>
                  </a:moveTo>
                  <a:cubicBezTo>
                    <a:pt x="1420" y="0"/>
                    <a:pt x="1" y="1888"/>
                    <a:pt x="167" y="4025"/>
                  </a:cubicBezTo>
                  <a:cubicBezTo>
                    <a:pt x="167" y="4120"/>
                    <a:pt x="191" y="4215"/>
                    <a:pt x="215" y="4322"/>
                  </a:cubicBezTo>
                  <a:lnTo>
                    <a:pt x="1548" y="25456"/>
                  </a:lnTo>
                  <a:cubicBezTo>
                    <a:pt x="1596" y="26027"/>
                    <a:pt x="2358" y="26468"/>
                    <a:pt x="3251" y="26480"/>
                  </a:cubicBezTo>
                  <a:cubicBezTo>
                    <a:pt x="4156" y="26480"/>
                    <a:pt x="4906" y="26039"/>
                    <a:pt x="4953" y="25468"/>
                  </a:cubicBezTo>
                  <a:lnTo>
                    <a:pt x="6168" y="7787"/>
                  </a:lnTo>
                  <a:lnTo>
                    <a:pt x="6465" y="4382"/>
                  </a:lnTo>
                  <a:cubicBezTo>
                    <a:pt x="6477" y="4275"/>
                    <a:pt x="6501" y="4167"/>
                    <a:pt x="6513" y="4060"/>
                  </a:cubicBezTo>
                  <a:cubicBezTo>
                    <a:pt x="6704" y="1929"/>
                    <a:pt x="5299" y="12"/>
                    <a:pt x="3358" y="0"/>
                  </a:cubicBezTo>
                  <a:cubicBezTo>
                    <a:pt x="3352" y="0"/>
                    <a:pt x="3346" y="0"/>
                    <a:pt x="3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3120152" y="2760067"/>
              <a:ext cx="228710" cy="820856"/>
            </a:xfrm>
            <a:custGeom>
              <a:avLst/>
              <a:gdLst/>
              <a:ahLst/>
              <a:cxnLst/>
              <a:rect l="l" t="t" r="r" b="b"/>
              <a:pathLst>
                <a:path w="7680" h="27564" extrusionOk="0">
                  <a:moveTo>
                    <a:pt x="3846" y="1084"/>
                  </a:moveTo>
                  <a:cubicBezTo>
                    <a:pt x="4536" y="1084"/>
                    <a:pt x="5179" y="1382"/>
                    <a:pt x="5632" y="1905"/>
                  </a:cubicBezTo>
                  <a:cubicBezTo>
                    <a:pt x="6263" y="2632"/>
                    <a:pt x="6561" y="3584"/>
                    <a:pt x="6465" y="4549"/>
                  </a:cubicBezTo>
                  <a:cubicBezTo>
                    <a:pt x="6465" y="4596"/>
                    <a:pt x="6453" y="4644"/>
                    <a:pt x="6441" y="4692"/>
                  </a:cubicBezTo>
                  <a:lnTo>
                    <a:pt x="6120" y="8287"/>
                  </a:lnTo>
                  <a:lnTo>
                    <a:pt x="4894" y="25968"/>
                  </a:lnTo>
                  <a:cubicBezTo>
                    <a:pt x="4882" y="26182"/>
                    <a:pt x="4429" y="26480"/>
                    <a:pt x="3763" y="26480"/>
                  </a:cubicBezTo>
                  <a:lnTo>
                    <a:pt x="3751" y="26480"/>
                  </a:lnTo>
                  <a:cubicBezTo>
                    <a:pt x="3060" y="26480"/>
                    <a:pt x="2596" y="26158"/>
                    <a:pt x="2572" y="25956"/>
                  </a:cubicBezTo>
                  <a:lnTo>
                    <a:pt x="1238" y="4906"/>
                  </a:lnTo>
                  <a:cubicBezTo>
                    <a:pt x="1238" y="4858"/>
                    <a:pt x="1238" y="4823"/>
                    <a:pt x="1238" y="4775"/>
                  </a:cubicBezTo>
                  <a:lnTo>
                    <a:pt x="1215" y="4644"/>
                  </a:lnTo>
                  <a:cubicBezTo>
                    <a:pt x="1203" y="4596"/>
                    <a:pt x="1191" y="4561"/>
                    <a:pt x="1191" y="4513"/>
                  </a:cubicBezTo>
                  <a:cubicBezTo>
                    <a:pt x="1107" y="3560"/>
                    <a:pt x="1429" y="2608"/>
                    <a:pt x="2060" y="1882"/>
                  </a:cubicBezTo>
                  <a:cubicBezTo>
                    <a:pt x="2512" y="1370"/>
                    <a:pt x="3155" y="1084"/>
                    <a:pt x="3834" y="1084"/>
                  </a:cubicBezTo>
                  <a:close/>
                  <a:moveTo>
                    <a:pt x="3846" y="0"/>
                  </a:moveTo>
                  <a:cubicBezTo>
                    <a:pt x="2858" y="0"/>
                    <a:pt x="1929" y="417"/>
                    <a:pt x="1274" y="1143"/>
                  </a:cubicBezTo>
                  <a:cubicBezTo>
                    <a:pt x="429" y="2084"/>
                    <a:pt x="0" y="3334"/>
                    <a:pt x="119" y="4608"/>
                  </a:cubicBezTo>
                  <a:cubicBezTo>
                    <a:pt x="119" y="4692"/>
                    <a:pt x="131" y="4763"/>
                    <a:pt x="155" y="4846"/>
                  </a:cubicBezTo>
                  <a:lnTo>
                    <a:pt x="155" y="4870"/>
                  </a:lnTo>
                  <a:lnTo>
                    <a:pt x="155" y="4894"/>
                  </a:lnTo>
                  <a:lnTo>
                    <a:pt x="1488" y="26039"/>
                  </a:lnTo>
                  <a:cubicBezTo>
                    <a:pt x="1560" y="26897"/>
                    <a:pt x="2524" y="27552"/>
                    <a:pt x="3739" y="27563"/>
                  </a:cubicBezTo>
                  <a:lnTo>
                    <a:pt x="3763" y="27563"/>
                  </a:lnTo>
                  <a:cubicBezTo>
                    <a:pt x="4953" y="27563"/>
                    <a:pt x="5906" y="26920"/>
                    <a:pt x="5989" y="26063"/>
                  </a:cubicBezTo>
                  <a:lnTo>
                    <a:pt x="7203" y="8371"/>
                  </a:lnTo>
                  <a:lnTo>
                    <a:pt x="7489" y="5001"/>
                  </a:lnTo>
                  <a:lnTo>
                    <a:pt x="7513" y="4918"/>
                  </a:lnTo>
                  <a:cubicBezTo>
                    <a:pt x="7525" y="4823"/>
                    <a:pt x="7537" y="4739"/>
                    <a:pt x="7549" y="4644"/>
                  </a:cubicBezTo>
                  <a:cubicBezTo>
                    <a:pt x="7680" y="3382"/>
                    <a:pt x="7275" y="2120"/>
                    <a:pt x="6430" y="1179"/>
                  </a:cubicBezTo>
                  <a:cubicBezTo>
                    <a:pt x="5775" y="441"/>
                    <a:pt x="4846" y="12"/>
                    <a:pt x="3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3123696" y="2207715"/>
              <a:ext cx="305662" cy="740867"/>
            </a:xfrm>
            <a:custGeom>
              <a:avLst/>
              <a:gdLst/>
              <a:ahLst/>
              <a:cxnLst/>
              <a:rect l="l" t="t" r="r" b="b"/>
              <a:pathLst>
                <a:path w="10264" h="24878" extrusionOk="0">
                  <a:moveTo>
                    <a:pt x="6984" y="0"/>
                  </a:moveTo>
                  <a:cubicBezTo>
                    <a:pt x="6730" y="0"/>
                    <a:pt x="6475" y="69"/>
                    <a:pt x="6251" y="212"/>
                  </a:cubicBezTo>
                  <a:lnTo>
                    <a:pt x="4501" y="1283"/>
                  </a:lnTo>
                  <a:cubicBezTo>
                    <a:pt x="3870" y="1593"/>
                    <a:pt x="3263" y="1974"/>
                    <a:pt x="2703" y="2415"/>
                  </a:cubicBezTo>
                  <a:cubicBezTo>
                    <a:pt x="2167" y="2772"/>
                    <a:pt x="1715" y="3224"/>
                    <a:pt x="1346" y="3760"/>
                  </a:cubicBezTo>
                  <a:cubicBezTo>
                    <a:pt x="1000" y="4212"/>
                    <a:pt x="738" y="4712"/>
                    <a:pt x="584" y="5260"/>
                  </a:cubicBezTo>
                  <a:lnTo>
                    <a:pt x="584" y="5558"/>
                  </a:lnTo>
                  <a:cubicBezTo>
                    <a:pt x="500" y="5903"/>
                    <a:pt x="453" y="6248"/>
                    <a:pt x="453" y="6606"/>
                  </a:cubicBezTo>
                  <a:lnTo>
                    <a:pt x="0" y="22715"/>
                  </a:lnTo>
                  <a:lnTo>
                    <a:pt x="4132" y="24608"/>
                  </a:lnTo>
                  <a:cubicBezTo>
                    <a:pt x="4476" y="24788"/>
                    <a:pt x="4855" y="24878"/>
                    <a:pt x="5234" y="24878"/>
                  </a:cubicBezTo>
                  <a:cubicBezTo>
                    <a:pt x="5656" y="24878"/>
                    <a:pt x="6078" y="24767"/>
                    <a:pt x="6453" y="24548"/>
                  </a:cubicBezTo>
                  <a:lnTo>
                    <a:pt x="8489" y="23322"/>
                  </a:lnTo>
                  <a:cubicBezTo>
                    <a:pt x="8656" y="23167"/>
                    <a:pt x="8823" y="22989"/>
                    <a:pt x="8966" y="22810"/>
                  </a:cubicBezTo>
                  <a:cubicBezTo>
                    <a:pt x="9787" y="21703"/>
                    <a:pt x="10180" y="20310"/>
                    <a:pt x="10228" y="18940"/>
                  </a:cubicBezTo>
                  <a:cubicBezTo>
                    <a:pt x="10263" y="17738"/>
                    <a:pt x="9716" y="5082"/>
                    <a:pt x="9311" y="1045"/>
                  </a:cubicBezTo>
                  <a:lnTo>
                    <a:pt x="7787" y="248"/>
                  </a:lnTo>
                  <a:cubicBezTo>
                    <a:pt x="7716" y="200"/>
                    <a:pt x="7644" y="152"/>
                    <a:pt x="7561" y="117"/>
                  </a:cubicBezTo>
                  <a:lnTo>
                    <a:pt x="7549" y="117"/>
                  </a:lnTo>
                  <a:cubicBezTo>
                    <a:pt x="7370" y="40"/>
                    <a:pt x="7177" y="0"/>
                    <a:pt x="6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2999925" y="2278535"/>
              <a:ext cx="458136" cy="284042"/>
            </a:xfrm>
            <a:custGeom>
              <a:avLst/>
              <a:gdLst/>
              <a:ahLst/>
              <a:cxnLst/>
              <a:rect l="l" t="t" r="r" b="b"/>
              <a:pathLst>
                <a:path w="15384" h="9538" extrusionOk="0">
                  <a:moveTo>
                    <a:pt x="2073" y="1"/>
                  </a:moveTo>
                  <a:lnTo>
                    <a:pt x="322" y="680"/>
                  </a:lnTo>
                  <a:lnTo>
                    <a:pt x="1" y="1680"/>
                  </a:lnTo>
                  <a:lnTo>
                    <a:pt x="1585" y="2668"/>
                  </a:lnTo>
                  <a:lnTo>
                    <a:pt x="1823" y="1692"/>
                  </a:lnTo>
                  <a:lnTo>
                    <a:pt x="4049" y="3513"/>
                  </a:lnTo>
                  <a:lnTo>
                    <a:pt x="4466" y="3858"/>
                  </a:lnTo>
                  <a:lnTo>
                    <a:pt x="4478" y="3835"/>
                  </a:lnTo>
                  <a:lnTo>
                    <a:pt x="10812" y="8954"/>
                  </a:lnTo>
                  <a:lnTo>
                    <a:pt x="10824" y="8954"/>
                  </a:lnTo>
                  <a:cubicBezTo>
                    <a:pt x="11193" y="9157"/>
                    <a:pt x="11574" y="9312"/>
                    <a:pt x="11979" y="9407"/>
                  </a:cubicBezTo>
                  <a:cubicBezTo>
                    <a:pt x="12350" y="9495"/>
                    <a:pt x="12714" y="9537"/>
                    <a:pt x="13057" y="9537"/>
                  </a:cubicBezTo>
                  <a:cubicBezTo>
                    <a:pt x="14143" y="9537"/>
                    <a:pt x="15009" y="9116"/>
                    <a:pt x="15181" y="8419"/>
                  </a:cubicBezTo>
                  <a:cubicBezTo>
                    <a:pt x="15384" y="7549"/>
                    <a:pt x="14455" y="6585"/>
                    <a:pt x="13074" y="6156"/>
                  </a:cubicBezTo>
                  <a:lnTo>
                    <a:pt x="13050" y="6156"/>
                  </a:lnTo>
                  <a:lnTo>
                    <a:pt x="13015" y="6144"/>
                  </a:lnTo>
                  <a:cubicBezTo>
                    <a:pt x="12951" y="6123"/>
                    <a:pt x="12878" y="6092"/>
                    <a:pt x="12803" y="6069"/>
                  </a:cubicBezTo>
                  <a:lnTo>
                    <a:pt x="12803" y="6069"/>
                  </a:lnTo>
                  <a:cubicBezTo>
                    <a:pt x="12851" y="6080"/>
                    <a:pt x="12914" y="6094"/>
                    <a:pt x="12967" y="6109"/>
                  </a:cubicBezTo>
                  <a:cubicBezTo>
                    <a:pt x="11361" y="5317"/>
                    <a:pt x="5630" y="1691"/>
                    <a:pt x="5527" y="1691"/>
                  </a:cubicBezTo>
                  <a:cubicBezTo>
                    <a:pt x="5526" y="1691"/>
                    <a:pt x="5526" y="1691"/>
                    <a:pt x="5525" y="1692"/>
                  </a:cubicBezTo>
                  <a:lnTo>
                    <a:pt x="4109" y="299"/>
                  </a:lnTo>
                  <a:lnTo>
                    <a:pt x="2073" y="1"/>
                  </a:lnTo>
                  <a:close/>
                </a:path>
              </a:pathLst>
            </a:custGeom>
            <a:solidFill>
              <a:srgbClr val="FFFFFF"/>
            </a:solidFill>
            <a:ln>
              <a:solidFill>
                <a:srgbClr val="D5837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3386070" y="2460438"/>
              <a:ext cx="4288" cy="1459"/>
            </a:xfrm>
            <a:custGeom>
              <a:avLst/>
              <a:gdLst/>
              <a:ahLst/>
              <a:cxnLst/>
              <a:rect l="l" t="t" r="r" b="b"/>
              <a:pathLst>
                <a:path w="144" h="49" extrusionOk="0">
                  <a:moveTo>
                    <a:pt x="1" y="1"/>
                  </a:moveTo>
                  <a:lnTo>
                    <a:pt x="49" y="36"/>
                  </a:lnTo>
                  <a:lnTo>
                    <a:pt x="108" y="48"/>
                  </a:lnTo>
                  <a:cubicBezTo>
                    <a:pt x="144" y="48"/>
                    <a:pt x="84" y="25"/>
                    <a:pt x="1" y="1"/>
                  </a:cubicBezTo>
                  <a:close/>
                </a:path>
              </a:pathLst>
            </a:custGeom>
            <a:solidFill>
              <a:srgbClr val="E27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2982205" y="2262095"/>
              <a:ext cx="493604" cy="316442"/>
            </a:xfrm>
            <a:custGeom>
              <a:avLst/>
              <a:gdLst/>
              <a:ahLst/>
              <a:cxnLst/>
              <a:rect l="l" t="t" r="r" b="b"/>
              <a:pathLst>
                <a:path w="16575" h="10626" extrusionOk="0">
                  <a:moveTo>
                    <a:pt x="2715" y="1101"/>
                  </a:moveTo>
                  <a:lnTo>
                    <a:pt x="4442" y="1351"/>
                  </a:lnTo>
                  <a:lnTo>
                    <a:pt x="5739" y="2625"/>
                  </a:lnTo>
                  <a:cubicBezTo>
                    <a:pt x="5799" y="2684"/>
                    <a:pt x="5870" y="2732"/>
                    <a:pt x="5942" y="2755"/>
                  </a:cubicBezTo>
                  <a:cubicBezTo>
                    <a:pt x="6168" y="2875"/>
                    <a:pt x="6930" y="3339"/>
                    <a:pt x="7728" y="3839"/>
                  </a:cubicBezTo>
                  <a:cubicBezTo>
                    <a:pt x="9430" y="4875"/>
                    <a:pt x="11693" y="6268"/>
                    <a:pt x="12907" y="6923"/>
                  </a:cubicBezTo>
                  <a:cubicBezTo>
                    <a:pt x="12990" y="7018"/>
                    <a:pt x="13098" y="7089"/>
                    <a:pt x="13217" y="7137"/>
                  </a:cubicBezTo>
                  <a:lnTo>
                    <a:pt x="13252" y="7137"/>
                  </a:lnTo>
                  <a:lnTo>
                    <a:pt x="13359" y="7161"/>
                  </a:lnTo>
                  <a:lnTo>
                    <a:pt x="13431" y="7197"/>
                  </a:lnTo>
                  <a:cubicBezTo>
                    <a:pt x="13455" y="7208"/>
                    <a:pt x="13490" y="7208"/>
                    <a:pt x="13526" y="7220"/>
                  </a:cubicBezTo>
                  <a:cubicBezTo>
                    <a:pt x="14705" y="7589"/>
                    <a:pt x="15372" y="8351"/>
                    <a:pt x="15253" y="8828"/>
                  </a:cubicBezTo>
                  <a:cubicBezTo>
                    <a:pt x="15181" y="9078"/>
                    <a:pt x="14919" y="9292"/>
                    <a:pt x="14502" y="9423"/>
                  </a:cubicBezTo>
                  <a:cubicBezTo>
                    <a:pt x="14205" y="9500"/>
                    <a:pt x="13901" y="9539"/>
                    <a:pt x="13598" y="9539"/>
                  </a:cubicBezTo>
                  <a:cubicBezTo>
                    <a:pt x="13294" y="9539"/>
                    <a:pt x="12990" y="9500"/>
                    <a:pt x="12693" y="9423"/>
                  </a:cubicBezTo>
                  <a:cubicBezTo>
                    <a:pt x="12336" y="9340"/>
                    <a:pt x="12002" y="9209"/>
                    <a:pt x="11681" y="9030"/>
                  </a:cubicBezTo>
                  <a:lnTo>
                    <a:pt x="11657" y="9018"/>
                  </a:lnTo>
                  <a:lnTo>
                    <a:pt x="5406" y="3970"/>
                  </a:lnTo>
                  <a:cubicBezTo>
                    <a:pt x="5370" y="3934"/>
                    <a:pt x="5335" y="3910"/>
                    <a:pt x="5299" y="3898"/>
                  </a:cubicBezTo>
                  <a:lnTo>
                    <a:pt x="2751" y="1815"/>
                  </a:lnTo>
                  <a:cubicBezTo>
                    <a:pt x="2648" y="1732"/>
                    <a:pt x="2527" y="1693"/>
                    <a:pt x="2409" y="1693"/>
                  </a:cubicBezTo>
                  <a:cubicBezTo>
                    <a:pt x="2173" y="1693"/>
                    <a:pt x="1945" y="1847"/>
                    <a:pt x="1882" y="2101"/>
                  </a:cubicBezTo>
                  <a:lnTo>
                    <a:pt x="1822" y="2351"/>
                  </a:lnTo>
                  <a:lnTo>
                    <a:pt x="1227" y="1982"/>
                  </a:lnTo>
                  <a:lnTo>
                    <a:pt x="1346" y="1636"/>
                  </a:lnTo>
                  <a:lnTo>
                    <a:pt x="2715" y="1101"/>
                  </a:lnTo>
                  <a:close/>
                  <a:moveTo>
                    <a:pt x="2668" y="1"/>
                  </a:moveTo>
                  <a:cubicBezTo>
                    <a:pt x="2597" y="1"/>
                    <a:pt x="2528" y="14"/>
                    <a:pt x="2465" y="41"/>
                  </a:cubicBezTo>
                  <a:lnTo>
                    <a:pt x="715" y="720"/>
                  </a:lnTo>
                  <a:cubicBezTo>
                    <a:pt x="560" y="779"/>
                    <a:pt x="441" y="910"/>
                    <a:pt x="394" y="1065"/>
                  </a:cubicBezTo>
                  <a:lnTo>
                    <a:pt x="72" y="2065"/>
                  </a:lnTo>
                  <a:cubicBezTo>
                    <a:pt x="1" y="2303"/>
                    <a:pt x="96" y="2565"/>
                    <a:pt x="310" y="2696"/>
                  </a:cubicBezTo>
                  <a:lnTo>
                    <a:pt x="1894" y="3672"/>
                  </a:lnTo>
                  <a:cubicBezTo>
                    <a:pt x="1979" y="3722"/>
                    <a:pt x="2080" y="3750"/>
                    <a:pt x="2181" y="3750"/>
                  </a:cubicBezTo>
                  <a:cubicBezTo>
                    <a:pt x="2250" y="3750"/>
                    <a:pt x="2319" y="3737"/>
                    <a:pt x="2382" y="3708"/>
                  </a:cubicBezTo>
                  <a:cubicBezTo>
                    <a:pt x="2549" y="3648"/>
                    <a:pt x="2668" y="3506"/>
                    <a:pt x="2703" y="3339"/>
                  </a:cubicBezTo>
                  <a:lnTo>
                    <a:pt x="2739" y="3196"/>
                  </a:lnTo>
                  <a:lnTo>
                    <a:pt x="4716" y="4815"/>
                  </a:lnTo>
                  <a:cubicBezTo>
                    <a:pt x="4751" y="4851"/>
                    <a:pt x="4787" y="4875"/>
                    <a:pt x="4835" y="4887"/>
                  </a:cubicBezTo>
                  <a:lnTo>
                    <a:pt x="11062" y="9923"/>
                  </a:lnTo>
                  <a:cubicBezTo>
                    <a:pt x="11109" y="9959"/>
                    <a:pt x="11169" y="9994"/>
                    <a:pt x="11228" y="10018"/>
                  </a:cubicBezTo>
                  <a:cubicBezTo>
                    <a:pt x="11609" y="10221"/>
                    <a:pt x="12014" y="10375"/>
                    <a:pt x="12443" y="10471"/>
                  </a:cubicBezTo>
                  <a:cubicBezTo>
                    <a:pt x="12836" y="10566"/>
                    <a:pt x="13240" y="10626"/>
                    <a:pt x="13657" y="10626"/>
                  </a:cubicBezTo>
                  <a:cubicBezTo>
                    <a:pt x="14050" y="10626"/>
                    <a:pt x="14443" y="10566"/>
                    <a:pt x="14824" y="10459"/>
                  </a:cubicBezTo>
                  <a:cubicBezTo>
                    <a:pt x="15610" y="10209"/>
                    <a:pt x="16146" y="9721"/>
                    <a:pt x="16288" y="9090"/>
                  </a:cubicBezTo>
                  <a:cubicBezTo>
                    <a:pt x="16574" y="7935"/>
                    <a:pt x="15538" y="6720"/>
                    <a:pt x="13824" y="6184"/>
                  </a:cubicBezTo>
                  <a:lnTo>
                    <a:pt x="13812" y="6184"/>
                  </a:lnTo>
                  <a:lnTo>
                    <a:pt x="13800" y="6173"/>
                  </a:lnTo>
                  <a:cubicBezTo>
                    <a:pt x="12800" y="5673"/>
                    <a:pt x="10085" y="4018"/>
                    <a:pt x="8287" y="2910"/>
                  </a:cubicBezTo>
                  <a:cubicBezTo>
                    <a:pt x="7287" y="2291"/>
                    <a:pt x="6763" y="1970"/>
                    <a:pt x="6454" y="1815"/>
                  </a:cubicBezTo>
                  <a:lnTo>
                    <a:pt x="5073" y="458"/>
                  </a:lnTo>
                  <a:cubicBezTo>
                    <a:pt x="4989" y="374"/>
                    <a:pt x="4882" y="327"/>
                    <a:pt x="4775" y="303"/>
                  </a:cubicBezTo>
                  <a:lnTo>
                    <a:pt x="2739" y="5"/>
                  </a:lnTo>
                  <a:cubicBezTo>
                    <a:pt x="2715" y="2"/>
                    <a:pt x="2691" y="1"/>
                    <a:pt x="2668" y="1"/>
                  </a:cubicBezTo>
                  <a:close/>
                </a:path>
              </a:pathLst>
            </a:custGeom>
            <a:solidFill>
              <a:srgbClr val="D5837C"/>
            </a:solidFill>
            <a:ln>
              <a:solidFill>
                <a:srgbClr val="D5837C"/>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3369422" y="2444327"/>
              <a:ext cx="37255" cy="33532"/>
            </a:xfrm>
            <a:custGeom>
              <a:avLst/>
              <a:gdLst/>
              <a:ahLst/>
              <a:cxnLst/>
              <a:rect l="l" t="t" r="r" b="b"/>
              <a:pathLst>
                <a:path w="1251" h="1126" extrusionOk="0">
                  <a:moveTo>
                    <a:pt x="579" y="0"/>
                  </a:moveTo>
                  <a:cubicBezTo>
                    <a:pt x="355" y="0"/>
                    <a:pt x="153" y="143"/>
                    <a:pt x="84" y="351"/>
                  </a:cubicBezTo>
                  <a:cubicBezTo>
                    <a:pt x="0" y="625"/>
                    <a:pt x="119" y="923"/>
                    <a:pt x="369" y="1054"/>
                  </a:cubicBezTo>
                  <a:cubicBezTo>
                    <a:pt x="405" y="1066"/>
                    <a:pt x="441" y="1078"/>
                    <a:pt x="465" y="1089"/>
                  </a:cubicBezTo>
                  <a:lnTo>
                    <a:pt x="465" y="1078"/>
                  </a:lnTo>
                  <a:lnTo>
                    <a:pt x="643" y="673"/>
                  </a:lnTo>
                  <a:lnTo>
                    <a:pt x="500" y="1101"/>
                  </a:lnTo>
                  <a:cubicBezTo>
                    <a:pt x="560" y="1113"/>
                    <a:pt x="608" y="1125"/>
                    <a:pt x="667" y="1125"/>
                  </a:cubicBezTo>
                  <a:lnTo>
                    <a:pt x="703" y="1125"/>
                  </a:lnTo>
                  <a:cubicBezTo>
                    <a:pt x="965" y="1113"/>
                    <a:pt x="1191" y="911"/>
                    <a:pt x="1227" y="637"/>
                  </a:cubicBezTo>
                  <a:cubicBezTo>
                    <a:pt x="1250" y="423"/>
                    <a:pt x="1179" y="149"/>
                    <a:pt x="715" y="18"/>
                  </a:cubicBezTo>
                  <a:cubicBezTo>
                    <a:pt x="669" y="6"/>
                    <a:pt x="624" y="0"/>
                    <a:pt x="579" y="0"/>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3327579" y="2121111"/>
              <a:ext cx="186869" cy="442888"/>
            </a:xfrm>
            <a:custGeom>
              <a:avLst/>
              <a:gdLst/>
              <a:ahLst/>
              <a:cxnLst/>
              <a:rect l="l" t="t" r="r" b="b"/>
              <a:pathLst>
                <a:path w="6275" h="14872" extrusionOk="0">
                  <a:moveTo>
                    <a:pt x="3584" y="0"/>
                  </a:moveTo>
                  <a:cubicBezTo>
                    <a:pt x="2108" y="0"/>
                    <a:pt x="905" y="2025"/>
                    <a:pt x="905" y="4513"/>
                  </a:cubicBezTo>
                  <a:cubicBezTo>
                    <a:pt x="905" y="4870"/>
                    <a:pt x="941" y="5227"/>
                    <a:pt x="989" y="5585"/>
                  </a:cubicBezTo>
                  <a:cubicBezTo>
                    <a:pt x="679" y="7049"/>
                    <a:pt x="453" y="8537"/>
                    <a:pt x="274" y="10026"/>
                  </a:cubicBezTo>
                  <a:cubicBezTo>
                    <a:pt x="238" y="10287"/>
                    <a:pt x="203" y="10549"/>
                    <a:pt x="179" y="10811"/>
                  </a:cubicBezTo>
                  <a:cubicBezTo>
                    <a:pt x="143" y="11157"/>
                    <a:pt x="96" y="11502"/>
                    <a:pt x="60" y="11859"/>
                  </a:cubicBezTo>
                  <a:cubicBezTo>
                    <a:pt x="24" y="12121"/>
                    <a:pt x="12" y="12383"/>
                    <a:pt x="12" y="12645"/>
                  </a:cubicBezTo>
                  <a:cubicBezTo>
                    <a:pt x="0" y="13252"/>
                    <a:pt x="215" y="13836"/>
                    <a:pt x="608" y="14300"/>
                  </a:cubicBezTo>
                  <a:cubicBezTo>
                    <a:pt x="1036" y="14776"/>
                    <a:pt x="1643" y="14859"/>
                    <a:pt x="2274" y="14871"/>
                  </a:cubicBezTo>
                  <a:cubicBezTo>
                    <a:pt x="2751" y="14871"/>
                    <a:pt x="3263" y="14836"/>
                    <a:pt x="3632" y="14538"/>
                  </a:cubicBezTo>
                  <a:cubicBezTo>
                    <a:pt x="3798" y="14383"/>
                    <a:pt x="3929" y="14193"/>
                    <a:pt x="4025" y="13990"/>
                  </a:cubicBezTo>
                  <a:cubicBezTo>
                    <a:pt x="4465" y="13181"/>
                    <a:pt x="4680" y="12276"/>
                    <a:pt x="4882" y="11371"/>
                  </a:cubicBezTo>
                  <a:cubicBezTo>
                    <a:pt x="5203" y="9978"/>
                    <a:pt x="5513" y="8597"/>
                    <a:pt x="5846" y="7204"/>
                  </a:cubicBezTo>
                  <a:cubicBezTo>
                    <a:pt x="5906" y="6954"/>
                    <a:pt x="5965" y="6704"/>
                    <a:pt x="6013" y="6430"/>
                  </a:cubicBezTo>
                  <a:cubicBezTo>
                    <a:pt x="6180" y="5811"/>
                    <a:pt x="6275" y="5168"/>
                    <a:pt x="6263" y="4513"/>
                  </a:cubicBezTo>
                  <a:cubicBezTo>
                    <a:pt x="6263" y="2025"/>
                    <a:pt x="5061" y="0"/>
                    <a:pt x="3584" y="0"/>
                  </a:cubicBezTo>
                  <a:close/>
                </a:path>
              </a:pathLst>
            </a:custGeom>
            <a:solidFill>
              <a:srgbClr val="DD4E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3310902" y="2105148"/>
              <a:ext cx="219151" cy="474812"/>
            </a:xfrm>
            <a:custGeom>
              <a:avLst/>
              <a:gdLst/>
              <a:ahLst/>
              <a:cxnLst/>
              <a:rect l="l" t="t" r="r" b="b"/>
              <a:pathLst>
                <a:path w="7359" h="15944" extrusionOk="0">
                  <a:moveTo>
                    <a:pt x="4144" y="1084"/>
                  </a:moveTo>
                  <a:cubicBezTo>
                    <a:pt x="5311" y="1084"/>
                    <a:pt x="6287" y="2906"/>
                    <a:pt x="6287" y="5049"/>
                  </a:cubicBezTo>
                  <a:cubicBezTo>
                    <a:pt x="6287" y="5668"/>
                    <a:pt x="6204" y="6275"/>
                    <a:pt x="6037" y="6871"/>
                  </a:cubicBezTo>
                  <a:cubicBezTo>
                    <a:pt x="5990" y="7133"/>
                    <a:pt x="5930" y="7371"/>
                    <a:pt x="5871" y="7621"/>
                  </a:cubicBezTo>
                  <a:cubicBezTo>
                    <a:pt x="5585" y="8811"/>
                    <a:pt x="5311" y="10014"/>
                    <a:pt x="5037" y="11216"/>
                  </a:cubicBezTo>
                  <a:lnTo>
                    <a:pt x="4906" y="11788"/>
                  </a:lnTo>
                  <a:cubicBezTo>
                    <a:pt x="4716" y="12633"/>
                    <a:pt x="4513" y="13526"/>
                    <a:pt x="4108" y="14276"/>
                  </a:cubicBezTo>
                  <a:cubicBezTo>
                    <a:pt x="4037" y="14419"/>
                    <a:pt x="3954" y="14538"/>
                    <a:pt x="3835" y="14657"/>
                  </a:cubicBezTo>
                  <a:cubicBezTo>
                    <a:pt x="3608" y="14848"/>
                    <a:pt x="3204" y="14860"/>
                    <a:pt x="2834" y="14860"/>
                  </a:cubicBezTo>
                  <a:cubicBezTo>
                    <a:pt x="2275" y="14848"/>
                    <a:pt x="1846" y="14788"/>
                    <a:pt x="1560" y="14467"/>
                  </a:cubicBezTo>
                  <a:cubicBezTo>
                    <a:pt x="1263" y="14110"/>
                    <a:pt x="1096" y="13645"/>
                    <a:pt x="1108" y="13169"/>
                  </a:cubicBezTo>
                  <a:cubicBezTo>
                    <a:pt x="1108" y="12931"/>
                    <a:pt x="1120" y="12681"/>
                    <a:pt x="1156" y="12443"/>
                  </a:cubicBezTo>
                  <a:lnTo>
                    <a:pt x="1287" y="11288"/>
                  </a:lnTo>
                  <a:cubicBezTo>
                    <a:pt x="1310" y="11073"/>
                    <a:pt x="1334" y="10847"/>
                    <a:pt x="1358" y="10633"/>
                  </a:cubicBezTo>
                  <a:cubicBezTo>
                    <a:pt x="1572" y="8895"/>
                    <a:pt x="1799" y="7490"/>
                    <a:pt x="2072" y="6228"/>
                  </a:cubicBezTo>
                  <a:cubicBezTo>
                    <a:pt x="2084" y="6168"/>
                    <a:pt x="2084" y="6097"/>
                    <a:pt x="2072" y="6037"/>
                  </a:cubicBezTo>
                  <a:cubicBezTo>
                    <a:pt x="2025" y="5716"/>
                    <a:pt x="2001" y="5382"/>
                    <a:pt x="2001" y="5049"/>
                  </a:cubicBezTo>
                  <a:cubicBezTo>
                    <a:pt x="2001" y="2906"/>
                    <a:pt x="2977" y="1084"/>
                    <a:pt x="4144" y="1084"/>
                  </a:cubicBezTo>
                  <a:close/>
                  <a:moveTo>
                    <a:pt x="4132" y="1"/>
                  </a:moveTo>
                  <a:cubicBezTo>
                    <a:pt x="2322" y="1"/>
                    <a:pt x="906" y="2227"/>
                    <a:pt x="906" y="5061"/>
                  </a:cubicBezTo>
                  <a:cubicBezTo>
                    <a:pt x="906" y="5406"/>
                    <a:pt x="929" y="5751"/>
                    <a:pt x="977" y="6097"/>
                  </a:cubicBezTo>
                  <a:cubicBezTo>
                    <a:pt x="715" y="7371"/>
                    <a:pt x="489" y="8776"/>
                    <a:pt x="275" y="10502"/>
                  </a:cubicBezTo>
                  <a:cubicBezTo>
                    <a:pt x="239" y="10728"/>
                    <a:pt x="215" y="10954"/>
                    <a:pt x="191" y="11181"/>
                  </a:cubicBezTo>
                  <a:lnTo>
                    <a:pt x="60" y="12336"/>
                  </a:lnTo>
                  <a:cubicBezTo>
                    <a:pt x="25" y="12621"/>
                    <a:pt x="13" y="12907"/>
                    <a:pt x="13" y="13193"/>
                  </a:cubicBezTo>
                  <a:cubicBezTo>
                    <a:pt x="1" y="13919"/>
                    <a:pt x="263" y="14633"/>
                    <a:pt x="751" y="15193"/>
                  </a:cubicBezTo>
                  <a:cubicBezTo>
                    <a:pt x="1322" y="15836"/>
                    <a:pt x="2120" y="15931"/>
                    <a:pt x="2811" y="15943"/>
                  </a:cubicBezTo>
                  <a:lnTo>
                    <a:pt x="2918" y="15943"/>
                  </a:lnTo>
                  <a:cubicBezTo>
                    <a:pt x="3454" y="15943"/>
                    <a:pt x="4061" y="15872"/>
                    <a:pt x="4525" y="15479"/>
                  </a:cubicBezTo>
                  <a:cubicBezTo>
                    <a:pt x="4751" y="15288"/>
                    <a:pt x="4930" y="15050"/>
                    <a:pt x="5061" y="14788"/>
                  </a:cubicBezTo>
                  <a:cubicBezTo>
                    <a:pt x="5537" y="13907"/>
                    <a:pt x="5751" y="12955"/>
                    <a:pt x="5966" y="12026"/>
                  </a:cubicBezTo>
                  <a:lnTo>
                    <a:pt x="6097" y="11454"/>
                  </a:lnTo>
                  <a:cubicBezTo>
                    <a:pt x="6371" y="10252"/>
                    <a:pt x="6644" y="9061"/>
                    <a:pt x="6930" y="7871"/>
                  </a:cubicBezTo>
                  <a:cubicBezTo>
                    <a:pt x="6990" y="7609"/>
                    <a:pt x="7049" y="7347"/>
                    <a:pt x="7097" y="7109"/>
                  </a:cubicBezTo>
                  <a:cubicBezTo>
                    <a:pt x="7275" y="6442"/>
                    <a:pt x="7359" y="5751"/>
                    <a:pt x="7359" y="5061"/>
                  </a:cubicBezTo>
                  <a:cubicBezTo>
                    <a:pt x="7359" y="2227"/>
                    <a:pt x="5942" y="1"/>
                    <a:pt x="4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3131856" y="2102587"/>
              <a:ext cx="396431" cy="695065"/>
            </a:xfrm>
            <a:custGeom>
              <a:avLst/>
              <a:gdLst/>
              <a:ahLst/>
              <a:cxnLst/>
              <a:rect l="l" t="t" r="r" b="b"/>
              <a:pathLst>
                <a:path w="13312" h="23340" extrusionOk="0">
                  <a:moveTo>
                    <a:pt x="7336" y="1"/>
                  </a:moveTo>
                  <a:cubicBezTo>
                    <a:pt x="7097" y="1"/>
                    <a:pt x="6858" y="14"/>
                    <a:pt x="6620" y="39"/>
                  </a:cubicBezTo>
                  <a:cubicBezTo>
                    <a:pt x="5346" y="122"/>
                    <a:pt x="4096" y="480"/>
                    <a:pt x="2965" y="1075"/>
                  </a:cubicBezTo>
                  <a:cubicBezTo>
                    <a:pt x="1655" y="1789"/>
                    <a:pt x="191" y="3111"/>
                    <a:pt x="167" y="4706"/>
                  </a:cubicBezTo>
                  <a:lnTo>
                    <a:pt x="0" y="20661"/>
                  </a:lnTo>
                  <a:lnTo>
                    <a:pt x="5025" y="23340"/>
                  </a:lnTo>
                  <a:lnTo>
                    <a:pt x="13061" y="18541"/>
                  </a:lnTo>
                  <a:cubicBezTo>
                    <a:pt x="13085" y="16410"/>
                    <a:pt x="13097" y="14291"/>
                    <a:pt x="13109" y="12160"/>
                  </a:cubicBezTo>
                  <a:cubicBezTo>
                    <a:pt x="13121" y="10600"/>
                    <a:pt x="13311" y="9052"/>
                    <a:pt x="13168" y="7492"/>
                  </a:cubicBezTo>
                  <a:cubicBezTo>
                    <a:pt x="13026" y="5956"/>
                    <a:pt x="12656" y="4444"/>
                    <a:pt x="12073" y="3016"/>
                  </a:cubicBezTo>
                  <a:cubicBezTo>
                    <a:pt x="11883" y="2539"/>
                    <a:pt x="11621" y="2099"/>
                    <a:pt x="11299" y="1694"/>
                  </a:cubicBezTo>
                  <a:cubicBezTo>
                    <a:pt x="10775" y="1039"/>
                    <a:pt x="10073" y="551"/>
                    <a:pt x="9275" y="289"/>
                  </a:cubicBezTo>
                  <a:cubicBezTo>
                    <a:pt x="8646" y="97"/>
                    <a:pt x="7992" y="1"/>
                    <a:pt x="7336" y="1"/>
                  </a:cubicBezTo>
                  <a:close/>
                </a:path>
              </a:pathLst>
            </a:custGeom>
            <a:solidFill>
              <a:srgbClr val="F3D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58"/>
            <p:cNvSpPr/>
            <p:nvPr/>
          </p:nvSpPr>
          <p:spPr>
            <a:xfrm>
              <a:off x="3115536" y="2086714"/>
              <a:ext cx="426569" cy="726900"/>
            </a:xfrm>
            <a:custGeom>
              <a:avLst/>
              <a:gdLst/>
              <a:ahLst/>
              <a:cxnLst/>
              <a:rect l="l" t="t" r="r" b="b"/>
              <a:pathLst>
                <a:path w="14324" h="24409" extrusionOk="0">
                  <a:moveTo>
                    <a:pt x="7917" y="1088"/>
                  </a:moveTo>
                  <a:cubicBezTo>
                    <a:pt x="8576" y="1088"/>
                    <a:pt x="9152" y="1175"/>
                    <a:pt x="9656" y="1334"/>
                  </a:cubicBezTo>
                  <a:cubicBezTo>
                    <a:pt x="10359" y="1560"/>
                    <a:pt x="10978" y="2001"/>
                    <a:pt x="11430" y="2572"/>
                  </a:cubicBezTo>
                  <a:cubicBezTo>
                    <a:pt x="11716" y="2930"/>
                    <a:pt x="11942" y="3334"/>
                    <a:pt x="12109" y="3751"/>
                  </a:cubicBezTo>
                  <a:cubicBezTo>
                    <a:pt x="12681" y="5132"/>
                    <a:pt x="13026" y="6585"/>
                    <a:pt x="13169" y="8073"/>
                  </a:cubicBezTo>
                  <a:cubicBezTo>
                    <a:pt x="13240" y="9061"/>
                    <a:pt x="13240" y="10061"/>
                    <a:pt x="13169" y="11050"/>
                  </a:cubicBezTo>
                  <a:cubicBezTo>
                    <a:pt x="13145" y="11597"/>
                    <a:pt x="13109" y="12145"/>
                    <a:pt x="13109" y="12693"/>
                  </a:cubicBezTo>
                  <a:lnTo>
                    <a:pt x="13073" y="18765"/>
                  </a:lnTo>
                  <a:lnTo>
                    <a:pt x="5561" y="23242"/>
                  </a:lnTo>
                  <a:lnTo>
                    <a:pt x="1096" y="20860"/>
                  </a:lnTo>
                  <a:lnTo>
                    <a:pt x="1262" y="5251"/>
                  </a:lnTo>
                  <a:cubicBezTo>
                    <a:pt x="1286" y="3930"/>
                    <a:pt x="2584" y="2751"/>
                    <a:pt x="3787" y="2084"/>
                  </a:cubicBezTo>
                  <a:cubicBezTo>
                    <a:pt x="4846" y="1525"/>
                    <a:pt x="6013" y="1191"/>
                    <a:pt x="7204" y="1120"/>
                  </a:cubicBezTo>
                  <a:cubicBezTo>
                    <a:pt x="7452" y="1098"/>
                    <a:pt x="7689" y="1088"/>
                    <a:pt x="7917" y="1088"/>
                  </a:cubicBezTo>
                  <a:close/>
                  <a:moveTo>
                    <a:pt x="7945" y="0"/>
                  </a:moveTo>
                  <a:cubicBezTo>
                    <a:pt x="7684" y="0"/>
                    <a:pt x="7414" y="12"/>
                    <a:pt x="7132" y="36"/>
                  </a:cubicBezTo>
                  <a:cubicBezTo>
                    <a:pt x="5775" y="120"/>
                    <a:pt x="4453" y="489"/>
                    <a:pt x="3263" y="1132"/>
                  </a:cubicBezTo>
                  <a:cubicBezTo>
                    <a:pt x="2536" y="1525"/>
                    <a:pt x="203" y="2977"/>
                    <a:pt x="179" y="5227"/>
                  </a:cubicBezTo>
                  <a:lnTo>
                    <a:pt x="0" y="21182"/>
                  </a:lnTo>
                  <a:cubicBezTo>
                    <a:pt x="0" y="21384"/>
                    <a:pt x="108" y="21563"/>
                    <a:pt x="286" y="21658"/>
                  </a:cubicBezTo>
                  <a:lnTo>
                    <a:pt x="5323" y="24337"/>
                  </a:lnTo>
                  <a:cubicBezTo>
                    <a:pt x="5406" y="24385"/>
                    <a:pt x="5489" y="24408"/>
                    <a:pt x="5573" y="24408"/>
                  </a:cubicBezTo>
                  <a:cubicBezTo>
                    <a:pt x="5668" y="24408"/>
                    <a:pt x="5763" y="24373"/>
                    <a:pt x="5846" y="24325"/>
                  </a:cubicBezTo>
                  <a:lnTo>
                    <a:pt x="13883" y="19527"/>
                  </a:lnTo>
                  <a:cubicBezTo>
                    <a:pt x="14050" y="19432"/>
                    <a:pt x="14145" y="19253"/>
                    <a:pt x="14157" y="19062"/>
                  </a:cubicBezTo>
                  <a:lnTo>
                    <a:pt x="14193" y="12693"/>
                  </a:lnTo>
                  <a:cubicBezTo>
                    <a:pt x="14205" y="12157"/>
                    <a:pt x="14228" y="11633"/>
                    <a:pt x="14252" y="11097"/>
                  </a:cubicBezTo>
                  <a:cubicBezTo>
                    <a:pt x="14324" y="10061"/>
                    <a:pt x="14324" y="9014"/>
                    <a:pt x="14252" y="7966"/>
                  </a:cubicBezTo>
                  <a:cubicBezTo>
                    <a:pt x="14097" y="6382"/>
                    <a:pt x="13716" y="4823"/>
                    <a:pt x="13121" y="3334"/>
                  </a:cubicBezTo>
                  <a:cubicBezTo>
                    <a:pt x="12907" y="2822"/>
                    <a:pt x="12621" y="2322"/>
                    <a:pt x="12276" y="1894"/>
                  </a:cubicBezTo>
                  <a:cubicBezTo>
                    <a:pt x="11692" y="1144"/>
                    <a:pt x="10895" y="596"/>
                    <a:pt x="10002" y="298"/>
                  </a:cubicBezTo>
                  <a:cubicBezTo>
                    <a:pt x="9389" y="103"/>
                    <a:pt x="8710" y="0"/>
                    <a:pt x="7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2581885" y="2332081"/>
              <a:ext cx="469839" cy="260099"/>
            </a:xfrm>
            <a:custGeom>
              <a:avLst/>
              <a:gdLst/>
              <a:ahLst/>
              <a:cxnLst/>
              <a:rect l="l" t="t" r="r" b="b"/>
              <a:pathLst>
                <a:path w="15777" h="8734" extrusionOk="0">
                  <a:moveTo>
                    <a:pt x="1941" y="1"/>
                  </a:moveTo>
                  <a:lnTo>
                    <a:pt x="239" y="810"/>
                  </a:lnTo>
                  <a:lnTo>
                    <a:pt x="1" y="1834"/>
                  </a:lnTo>
                  <a:lnTo>
                    <a:pt x="1655" y="2691"/>
                  </a:lnTo>
                  <a:lnTo>
                    <a:pt x="1822" y="1703"/>
                  </a:lnTo>
                  <a:lnTo>
                    <a:pt x="4168" y="3358"/>
                  </a:lnTo>
                  <a:lnTo>
                    <a:pt x="4620" y="3680"/>
                  </a:lnTo>
                  <a:lnTo>
                    <a:pt x="4620" y="3656"/>
                  </a:lnTo>
                  <a:lnTo>
                    <a:pt x="11311" y="8299"/>
                  </a:lnTo>
                  <a:lnTo>
                    <a:pt x="11323" y="8299"/>
                  </a:lnTo>
                  <a:cubicBezTo>
                    <a:pt x="11704" y="8478"/>
                    <a:pt x="12097" y="8597"/>
                    <a:pt x="12502" y="8668"/>
                  </a:cubicBezTo>
                  <a:cubicBezTo>
                    <a:pt x="12768" y="8713"/>
                    <a:pt x="13029" y="8734"/>
                    <a:pt x="13280" y="8734"/>
                  </a:cubicBezTo>
                  <a:cubicBezTo>
                    <a:pt x="14513" y="8734"/>
                    <a:pt x="15505" y="8224"/>
                    <a:pt x="15633" y="7442"/>
                  </a:cubicBezTo>
                  <a:cubicBezTo>
                    <a:pt x="15776" y="6561"/>
                    <a:pt x="14788" y="5668"/>
                    <a:pt x="13371" y="5347"/>
                  </a:cubicBezTo>
                  <a:lnTo>
                    <a:pt x="13347" y="5347"/>
                  </a:lnTo>
                  <a:cubicBezTo>
                    <a:pt x="13336" y="5335"/>
                    <a:pt x="13324" y="5335"/>
                    <a:pt x="13312" y="5323"/>
                  </a:cubicBezTo>
                  <a:cubicBezTo>
                    <a:pt x="13228" y="5311"/>
                    <a:pt x="13157" y="5287"/>
                    <a:pt x="13062" y="5275"/>
                  </a:cubicBezTo>
                  <a:cubicBezTo>
                    <a:pt x="13023" y="5268"/>
                    <a:pt x="13013" y="5265"/>
                    <a:pt x="13020" y="5265"/>
                  </a:cubicBezTo>
                  <a:cubicBezTo>
                    <a:pt x="13038" y="5265"/>
                    <a:pt x="13163" y="5282"/>
                    <a:pt x="13264" y="5299"/>
                  </a:cubicBezTo>
                  <a:cubicBezTo>
                    <a:pt x="11598" y="4625"/>
                    <a:pt x="5613" y="1429"/>
                    <a:pt x="5514" y="1429"/>
                  </a:cubicBezTo>
                  <a:cubicBezTo>
                    <a:pt x="5514" y="1429"/>
                    <a:pt x="5513" y="1429"/>
                    <a:pt x="5513" y="1429"/>
                  </a:cubicBezTo>
                  <a:lnTo>
                    <a:pt x="3989" y="144"/>
                  </a:lnTo>
                  <a:lnTo>
                    <a:pt x="1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2976904" y="2490220"/>
              <a:ext cx="4259" cy="1102"/>
            </a:xfrm>
            <a:custGeom>
              <a:avLst/>
              <a:gdLst/>
              <a:ahLst/>
              <a:cxnLst/>
              <a:rect l="l" t="t" r="r" b="b"/>
              <a:pathLst>
                <a:path w="143" h="37" extrusionOk="0">
                  <a:moveTo>
                    <a:pt x="0" y="1"/>
                  </a:moveTo>
                  <a:lnTo>
                    <a:pt x="48" y="13"/>
                  </a:lnTo>
                  <a:lnTo>
                    <a:pt x="107" y="37"/>
                  </a:lnTo>
                  <a:cubicBezTo>
                    <a:pt x="143" y="37"/>
                    <a:pt x="83" y="13"/>
                    <a:pt x="0" y="1"/>
                  </a:cubicBezTo>
                  <a:close/>
                </a:path>
              </a:pathLst>
            </a:custGeom>
            <a:solidFill>
              <a:srgbClr val="E27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2564522" y="2316029"/>
              <a:ext cx="504920" cy="292291"/>
            </a:xfrm>
            <a:custGeom>
              <a:avLst/>
              <a:gdLst/>
              <a:ahLst/>
              <a:cxnLst/>
              <a:rect l="l" t="t" r="r" b="b"/>
              <a:pathLst>
                <a:path w="16955" h="9815" extrusionOk="0">
                  <a:moveTo>
                    <a:pt x="2631" y="1087"/>
                  </a:moveTo>
                  <a:lnTo>
                    <a:pt x="4370" y="1218"/>
                  </a:lnTo>
                  <a:lnTo>
                    <a:pt x="5751" y="2397"/>
                  </a:lnTo>
                  <a:cubicBezTo>
                    <a:pt x="5822" y="2445"/>
                    <a:pt x="5894" y="2480"/>
                    <a:pt x="5965" y="2504"/>
                  </a:cubicBezTo>
                  <a:cubicBezTo>
                    <a:pt x="6191" y="2611"/>
                    <a:pt x="6989" y="3028"/>
                    <a:pt x="7834" y="3457"/>
                  </a:cubicBezTo>
                  <a:cubicBezTo>
                    <a:pt x="9608" y="4373"/>
                    <a:pt x="11954" y="5588"/>
                    <a:pt x="13216" y="6159"/>
                  </a:cubicBezTo>
                  <a:cubicBezTo>
                    <a:pt x="13311" y="6255"/>
                    <a:pt x="13418" y="6314"/>
                    <a:pt x="13538" y="6338"/>
                  </a:cubicBezTo>
                  <a:lnTo>
                    <a:pt x="13573" y="6338"/>
                  </a:lnTo>
                  <a:cubicBezTo>
                    <a:pt x="13609" y="6350"/>
                    <a:pt x="13645" y="6362"/>
                    <a:pt x="13680" y="6362"/>
                  </a:cubicBezTo>
                  <a:lnTo>
                    <a:pt x="13752" y="6386"/>
                  </a:lnTo>
                  <a:cubicBezTo>
                    <a:pt x="13799" y="6398"/>
                    <a:pt x="13847" y="6409"/>
                    <a:pt x="13895" y="6421"/>
                  </a:cubicBezTo>
                  <a:cubicBezTo>
                    <a:pt x="15062" y="6707"/>
                    <a:pt x="15764" y="7410"/>
                    <a:pt x="15681" y="7886"/>
                  </a:cubicBezTo>
                  <a:cubicBezTo>
                    <a:pt x="15612" y="8335"/>
                    <a:pt x="14873" y="8719"/>
                    <a:pt x="13874" y="8719"/>
                  </a:cubicBezTo>
                  <a:cubicBezTo>
                    <a:pt x="13654" y="8719"/>
                    <a:pt x="13421" y="8701"/>
                    <a:pt x="13180" y="8660"/>
                  </a:cubicBezTo>
                  <a:cubicBezTo>
                    <a:pt x="12823" y="8600"/>
                    <a:pt x="12466" y="8493"/>
                    <a:pt x="12144" y="8338"/>
                  </a:cubicBezTo>
                  <a:lnTo>
                    <a:pt x="12121" y="8338"/>
                  </a:lnTo>
                  <a:lnTo>
                    <a:pt x="5525" y="3754"/>
                  </a:lnTo>
                  <a:cubicBezTo>
                    <a:pt x="5489" y="3731"/>
                    <a:pt x="5441" y="3707"/>
                    <a:pt x="5406" y="3695"/>
                  </a:cubicBezTo>
                  <a:lnTo>
                    <a:pt x="2727" y="1802"/>
                  </a:lnTo>
                  <a:cubicBezTo>
                    <a:pt x="2631" y="1736"/>
                    <a:pt x="2522" y="1701"/>
                    <a:pt x="2411" y="1701"/>
                  </a:cubicBezTo>
                  <a:cubicBezTo>
                    <a:pt x="2342" y="1701"/>
                    <a:pt x="2271" y="1715"/>
                    <a:pt x="2203" y="1742"/>
                  </a:cubicBezTo>
                  <a:cubicBezTo>
                    <a:pt x="2036" y="1826"/>
                    <a:pt x="1905" y="1980"/>
                    <a:pt x="1881" y="2159"/>
                  </a:cubicBezTo>
                  <a:lnTo>
                    <a:pt x="1834" y="2409"/>
                  </a:lnTo>
                  <a:lnTo>
                    <a:pt x="1215" y="2087"/>
                  </a:lnTo>
                  <a:lnTo>
                    <a:pt x="1310" y="1730"/>
                  </a:lnTo>
                  <a:lnTo>
                    <a:pt x="2631" y="1087"/>
                  </a:lnTo>
                  <a:close/>
                  <a:moveTo>
                    <a:pt x="2510" y="1"/>
                  </a:moveTo>
                  <a:cubicBezTo>
                    <a:pt x="2435" y="1"/>
                    <a:pt x="2367" y="22"/>
                    <a:pt x="2298" y="52"/>
                  </a:cubicBezTo>
                  <a:lnTo>
                    <a:pt x="595" y="861"/>
                  </a:lnTo>
                  <a:cubicBezTo>
                    <a:pt x="453" y="933"/>
                    <a:pt x="333" y="1064"/>
                    <a:pt x="298" y="1218"/>
                  </a:cubicBezTo>
                  <a:lnTo>
                    <a:pt x="60" y="2242"/>
                  </a:lnTo>
                  <a:cubicBezTo>
                    <a:pt x="0" y="2492"/>
                    <a:pt x="119" y="2730"/>
                    <a:pt x="333" y="2849"/>
                  </a:cubicBezTo>
                  <a:lnTo>
                    <a:pt x="1988" y="3719"/>
                  </a:lnTo>
                  <a:cubicBezTo>
                    <a:pt x="2068" y="3760"/>
                    <a:pt x="2154" y="3779"/>
                    <a:pt x="2237" y="3779"/>
                  </a:cubicBezTo>
                  <a:cubicBezTo>
                    <a:pt x="2490" y="3779"/>
                    <a:pt x="2730" y="3603"/>
                    <a:pt x="2774" y="3326"/>
                  </a:cubicBezTo>
                  <a:lnTo>
                    <a:pt x="2798" y="3183"/>
                  </a:lnTo>
                  <a:lnTo>
                    <a:pt x="4894" y="4659"/>
                  </a:lnTo>
                  <a:cubicBezTo>
                    <a:pt x="4929" y="4683"/>
                    <a:pt x="4965" y="4707"/>
                    <a:pt x="5013" y="4719"/>
                  </a:cubicBezTo>
                  <a:lnTo>
                    <a:pt x="11597" y="9291"/>
                  </a:lnTo>
                  <a:cubicBezTo>
                    <a:pt x="11644" y="9326"/>
                    <a:pt x="11704" y="9350"/>
                    <a:pt x="11763" y="9362"/>
                  </a:cubicBezTo>
                  <a:cubicBezTo>
                    <a:pt x="12156" y="9541"/>
                    <a:pt x="12573" y="9660"/>
                    <a:pt x="13002" y="9731"/>
                  </a:cubicBezTo>
                  <a:cubicBezTo>
                    <a:pt x="13287" y="9779"/>
                    <a:pt x="13573" y="9803"/>
                    <a:pt x="13871" y="9815"/>
                  </a:cubicBezTo>
                  <a:cubicBezTo>
                    <a:pt x="15371" y="9815"/>
                    <a:pt x="16574" y="9124"/>
                    <a:pt x="16776" y="8053"/>
                  </a:cubicBezTo>
                  <a:cubicBezTo>
                    <a:pt x="16955" y="6886"/>
                    <a:pt x="15835" y="5755"/>
                    <a:pt x="14097" y="5338"/>
                  </a:cubicBezTo>
                  <a:lnTo>
                    <a:pt x="14061" y="5338"/>
                  </a:lnTo>
                  <a:cubicBezTo>
                    <a:pt x="13037" y="4921"/>
                    <a:pt x="10204" y="3457"/>
                    <a:pt x="8334" y="2492"/>
                  </a:cubicBezTo>
                  <a:cubicBezTo>
                    <a:pt x="7287" y="1945"/>
                    <a:pt x="6727" y="1659"/>
                    <a:pt x="6418" y="1528"/>
                  </a:cubicBezTo>
                  <a:lnTo>
                    <a:pt x="4929" y="278"/>
                  </a:lnTo>
                  <a:cubicBezTo>
                    <a:pt x="4846" y="206"/>
                    <a:pt x="4739" y="159"/>
                    <a:pt x="4620" y="147"/>
                  </a:cubicBezTo>
                  <a:lnTo>
                    <a:pt x="2560" y="4"/>
                  </a:lnTo>
                  <a:cubicBezTo>
                    <a:pt x="2543" y="2"/>
                    <a:pt x="2527" y="1"/>
                    <a:pt x="2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2959512" y="2474019"/>
              <a:ext cx="36897" cy="33264"/>
            </a:xfrm>
            <a:custGeom>
              <a:avLst/>
              <a:gdLst/>
              <a:ahLst/>
              <a:cxnLst/>
              <a:rect l="l" t="t" r="r" b="b"/>
              <a:pathLst>
                <a:path w="1239" h="1117" extrusionOk="0">
                  <a:moveTo>
                    <a:pt x="586" y="1"/>
                  </a:moveTo>
                  <a:cubicBezTo>
                    <a:pt x="348" y="1"/>
                    <a:pt x="135" y="158"/>
                    <a:pt x="72" y="390"/>
                  </a:cubicBezTo>
                  <a:cubicBezTo>
                    <a:pt x="1" y="652"/>
                    <a:pt x="132" y="938"/>
                    <a:pt x="394" y="1045"/>
                  </a:cubicBezTo>
                  <a:cubicBezTo>
                    <a:pt x="429" y="1069"/>
                    <a:pt x="465" y="1081"/>
                    <a:pt x="501" y="1093"/>
                  </a:cubicBezTo>
                  <a:lnTo>
                    <a:pt x="536" y="1009"/>
                  </a:lnTo>
                  <a:lnTo>
                    <a:pt x="536" y="1081"/>
                  </a:lnTo>
                  <a:lnTo>
                    <a:pt x="679" y="664"/>
                  </a:lnTo>
                  <a:lnTo>
                    <a:pt x="572" y="1104"/>
                  </a:lnTo>
                  <a:cubicBezTo>
                    <a:pt x="608" y="1116"/>
                    <a:pt x="656" y="1116"/>
                    <a:pt x="691" y="1116"/>
                  </a:cubicBezTo>
                  <a:lnTo>
                    <a:pt x="751" y="1116"/>
                  </a:lnTo>
                  <a:cubicBezTo>
                    <a:pt x="1025" y="1081"/>
                    <a:pt x="1227" y="854"/>
                    <a:pt x="1239" y="592"/>
                  </a:cubicBezTo>
                  <a:cubicBezTo>
                    <a:pt x="1239" y="414"/>
                    <a:pt x="1179" y="104"/>
                    <a:pt x="679" y="9"/>
                  </a:cubicBezTo>
                  <a:cubicBezTo>
                    <a:pt x="648" y="4"/>
                    <a:pt x="617" y="1"/>
                    <a:pt x="586" y="1"/>
                  </a:cubicBezTo>
                  <a:close/>
                </a:path>
              </a:pathLst>
            </a:custGeom>
            <a:solidFill>
              <a:srgbClr val="2F31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2916954" y="2240444"/>
              <a:ext cx="365252" cy="354799"/>
            </a:xfrm>
            <a:custGeom>
              <a:avLst/>
              <a:gdLst/>
              <a:ahLst/>
              <a:cxnLst/>
              <a:rect l="l" t="t" r="r" b="b"/>
              <a:pathLst>
                <a:path w="12265" h="11914" extrusionOk="0">
                  <a:moveTo>
                    <a:pt x="9966" y="0"/>
                  </a:moveTo>
                  <a:cubicBezTo>
                    <a:pt x="8798" y="0"/>
                    <a:pt x="7322" y="854"/>
                    <a:pt x="6204" y="2304"/>
                  </a:cubicBezTo>
                  <a:cubicBezTo>
                    <a:pt x="5990" y="2590"/>
                    <a:pt x="5799" y="2887"/>
                    <a:pt x="5633" y="3197"/>
                  </a:cubicBezTo>
                  <a:cubicBezTo>
                    <a:pt x="4490" y="4161"/>
                    <a:pt x="3394" y="5221"/>
                    <a:pt x="2358" y="6280"/>
                  </a:cubicBezTo>
                  <a:cubicBezTo>
                    <a:pt x="2168" y="6471"/>
                    <a:pt x="1989" y="6661"/>
                    <a:pt x="1799" y="6852"/>
                  </a:cubicBezTo>
                  <a:lnTo>
                    <a:pt x="1084" y="7614"/>
                  </a:lnTo>
                  <a:cubicBezTo>
                    <a:pt x="894" y="7793"/>
                    <a:pt x="715" y="7995"/>
                    <a:pt x="561" y="8209"/>
                  </a:cubicBezTo>
                  <a:cubicBezTo>
                    <a:pt x="191" y="8686"/>
                    <a:pt x="1" y="9281"/>
                    <a:pt x="25" y="9888"/>
                  </a:cubicBezTo>
                  <a:cubicBezTo>
                    <a:pt x="72" y="10531"/>
                    <a:pt x="513" y="10972"/>
                    <a:pt x="1001" y="11353"/>
                  </a:cubicBezTo>
                  <a:cubicBezTo>
                    <a:pt x="1367" y="11638"/>
                    <a:pt x="1777" y="11913"/>
                    <a:pt x="2231" y="11913"/>
                  </a:cubicBezTo>
                  <a:cubicBezTo>
                    <a:pt x="2250" y="11913"/>
                    <a:pt x="2268" y="11913"/>
                    <a:pt x="2287" y="11912"/>
                  </a:cubicBezTo>
                  <a:cubicBezTo>
                    <a:pt x="2513" y="11888"/>
                    <a:pt x="2727" y="11829"/>
                    <a:pt x="2930" y="11722"/>
                  </a:cubicBezTo>
                  <a:cubicBezTo>
                    <a:pt x="3775" y="11353"/>
                    <a:pt x="4490" y="10757"/>
                    <a:pt x="5204" y="10162"/>
                  </a:cubicBezTo>
                  <a:cubicBezTo>
                    <a:pt x="6299" y="9257"/>
                    <a:pt x="7395" y="8340"/>
                    <a:pt x="8502" y="7447"/>
                  </a:cubicBezTo>
                  <a:cubicBezTo>
                    <a:pt x="8704" y="7281"/>
                    <a:pt x="8907" y="7114"/>
                    <a:pt x="9109" y="6935"/>
                  </a:cubicBezTo>
                  <a:cubicBezTo>
                    <a:pt x="9621" y="6542"/>
                    <a:pt x="10086" y="6078"/>
                    <a:pt x="10478" y="5566"/>
                  </a:cubicBezTo>
                  <a:cubicBezTo>
                    <a:pt x="11991" y="3590"/>
                    <a:pt x="12264" y="1256"/>
                    <a:pt x="11086" y="351"/>
                  </a:cubicBezTo>
                  <a:cubicBezTo>
                    <a:pt x="10775" y="113"/>
                    <a:pt x="10391" y="0"/>
                    <a:pt x="9966" y="0"/>
                  </a:cubicBezTo>
                  <a:close/>
                </a:path>
              </a:pathLst>
            </a:custGeom>
            <a:solidFill>
              <a:srgbClr val="F3D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2900307" y="2223975"/>
              <a:ext cx="387557" cy="387170"/>
            </a:xfrm>
            <a:custGeom>
              <a:avLst/>
              <a:gdLst/>
              <a:ahLst/>
              <a:cxnLst/>
              <a:rect l="l" t="t" r="r" b="b"/>
              <a:pathLst>
                <a:path w="13014" h="13001" extrusionOk="0">
                  <a:moveTo>
                    <a:pt x="10577" y="1094"/>
                  </a:moveTo>
                  <a:cubicBezTo>
                    <a:pt x="10835" y="1094"/>
                    <a:pt x="11099" y="1177"/>
                    <a:pt x="11311" y="1345"/>
                  </a:cubicBezTo>
                  <a:cubicBezTo>
                    <a:pt x="11871" y="1761"/>
                    <a:pt x="11859" y="2595"/>
                    <a:pt x="11811" y="3047"/>
                  </a:cubicBezTo>
                  <a:cubicBezTo>
                    <a:pt x="11704" y="3940"/>
                    <a:pt x="11276" y="4917"/>
                    <a:pt x="10597" y="5798"/>
                  </a:cubicBezTo>
                  <a:cubicBezTo>
                    <a:pt x="10228" y="6286"/>
                    <a:pt x="9787" y="6714"/>
                    <a:pt x="9299" y="7083"/>
                  </a:cubicBezTo>
                  <a:cubicBezTo>
                    <a:pt x="9097" y="7262"/>
                    <a:pt x="8906" y="7417"/>
                    <a:pt x="8716" y="7572"/>
                  </a:cubicBezTo>
                  <a:cubicBezTo>
                    <a:pt x="7751" y="8357"/>
                    <a:pt x="6799" y="9155"/>
                    <a:pt x="5834" y="9941"/>
                  </a:cubicBezTo>
                  <a:lnTo>
                    <a:pt x="5406" y="10298"/>
                  </a:lnTo>
                  <a:cubicBezTo>
                    <a:pt x="4739" y="10858"/>
                    <a:pt x="4037" y="11441"/>
                    <a:pt x="3263" y="11786"/>
                  </a:cubicBezTo>
                  <a:cubicBezTo>
                    <a:pt x="3120" y="11858"/>
                    <a:pt x="2977" y="11906"/>
                    <a:pt x="2822" y="11929"/>
                  </a:cubicBezTo>
                  <a:cubicBezTo>
                    <a:pt x="2804" y="11932"/>
                    <a:pt x="2785" y="11933"/>
                    <a:pt x="2766" y="11933"/>
                  </a:cubicBezTo>
                  <a:cubicBezTo>
                    <a:pt x="2483" y="11933"/>
                    <a:pt x="2173" y="11689"/>
                    <a:pt x="1893" y="11477"/>
                  </a:cubicBezTo>
                  <a:cubicBezTo>
                    <a:pt x="1453" y="11132"/>
                    <a:pt x="1155" y="10810"/>
                    <a:pt x="1120" y="10393"/>
                  </a:cubicBezTo>
                  <a:cubicBezTo>
                    <a:pt x="1108" y="9929"/>
                    <a:pt x="1250" y="9453"/>
                    <a:pt x="1548" y="9084"/>
                  </a:cubicBezTo>
                  <a:cubicBezTo>
                    <a:pt x="1703" y="8893"/>
                    <a:pt x="1858" y="8715"/>
                    <a:pt x="2024" y="8548"/>
                  </a:cubicBezTo>
                  <a:lnTo>
                    <a:pt x="2751" y="7786"/>
                  </a:lnTo>
                  <a:cubicBezTo>
                    <a:pt x="2929" y="7595"/>
                    <a:pt x="3108" y="7405"/>
                    <a:pt x="3298" y="7226"/>
                  </a:cubicBezTo>
                  <a:cubicBezTo>
                    <a:pt x="4525" y="5976"/>
                    <a:pt x="5549" y="5012"/>
                    <a:pt x="6537" y="4166"/>
                  </a:cubicBezTo>
                  <a:cubicBezTo>
                    <a:pt x="6584" y="4131"/>
                    <a:pt x="6632" y="4071"/>
                    <a:pt x="6656" y="4024"/>
                  </a:cubicBezTo>
                  <a:cubicBezTo>
                    <a:pt x="6823" y="3726"/>
                    <a:pt x="7001" y="3452"/>
                    <a:pt x="7204" y="3190"/>
                  </a:cubicBezTo>
                  <a:cubicBezTo>
                    <a:pt x="7870" y="2309"/>
                    <a:pt x="8704" y="1642"/>
                    <a:pt x="9537" y="1309"/>
                  </a:cubicBezTo>
                  <a:cubicBezTo>
                    <a:pt x="9847" y="1178"/>
                    <a:pt x="10180" y="1107"/>
                    <a:pt x="10525" y="1095"/>
                  </a:cubicBezTo>
                  <a:cubicBezTo>
                    <a:pt x="10543" y="1094"/>
                    <a:pt x="10560" y="1094"/>
                    <a:pt x="10577" y="1094"/>
                  </a:cubicBezTo>
                  <a:close/>
                  <a:moveTo>
                    <a:pt x="10506" y="1"/>
                  </a:moveTo>
                  <a:cubicBezTo>
                    <a:pt x="10073" y="1"/>
                    <a:pt x="9606" y="99"/>
                    <a:pt x="9121" y="297"/>
                  </a:cubicBezTo>
                  <a:cubicBezTo>
                    <a:pt x="8120" y="702"/>
                    <a:pt x="7120" y="1488"/>
                    <a:pt x="6334" y="2523"/>
                  </a:cubicBezTo>
                  <a:cubicBezTo>
                    <a:pt x="6120" y="2809"/>
                    <a:pt x="5930" y="3095"/>
                    <a:pt x="5763" y="3404"/>
                  </a:cubicBezTo>
                  <a:cubicBezTo>
                    <a:pt x="4763" y="4250"/>
                    <a:pt x="3739" y="5226"/>
                    <a:pt x="2524" y="6452"/>
                  </a:cubicBezTo>
                  <a:cubicBezTo>
                    <a:pt x="2334" y="6655"/>
                    <a:pt x="2143" y="6845"/>
                    <a:pt x="1965" y="7036"/>
                  </a:cubicBezTo>
                  <a:lnTo>
                    <a:pt x="1239" y="7786"/>
                  </a:lnTo>
                  <a:cubicBezTo>
                    <a:pt x="1036" y="7988"/>
                    <a:pt x="846" y="8203"/>
                    <a:pt x="679" y="8429"/>
                  </a:cubicBezTo>
                  <a:cubicBezTo>
                    <a:pt x="227" y="9012"/>
                    <a:pt x="0" y="9739"/>
                    <a:pt x="36" y="10477"/>
                  </a:cubicBezTo>
                  <a:cubicBezTo>
                    <a:pt x="107" y="11334"/>
                    <a:pt x="679" y="11894"/>
                    <a:pt x="1227" y="12322"/>
                  </a:cubicBezTo>
                  <a:cubicBezTo>
                    <a:pt x="1655" y="12668"/>
                    <a:pt x="2179" y="13001"/>
                    <a:pt x="2786" y="13001"/>
                  </a:cubicBezTo>
                  <a:lnTo>
                    <a:pt x="2858" y="12989"/>
                  </a:lnTo>
                  <a:cubicBezTo>
                    <a:pt x="3144" y="12965"/>
                    <a:pt x="3429" y="12894"/>
                    <a:pt x="3691" y="12763"/>
                  </a:cubicBezTo>
                  <a:cubicBezTo>
                    <a:pt x="4608" y="12358"/>
                    <a:pt x="5358" y="11727"/>
                    <a:pt x="6096" y="11120"/>
                  </a:cubicBezTo>
                  <a:lnTo>
                    <a:pt x="6525" y="10774"/>
                  </a:lnTo>
                  <a:cubicBezTo>
                    <a:pt x="7477" y="9977"/>
                    <a:pt x="8418" y="9191"/>
                    <a:pt x="9382" y="8405"/>
                  </a:cubicBezTo>
                  <a:cubicBezTo>
                    <a:pt x="9597" y="8238"/>
                    <a:pt x="9811" y="8072"/>
                    <a:pt x="9978" y="7905"/>
                  </a:cubicBezTo>
                  <a:cubicBezTo>
                    <a:pt x="10537" y="7488"/>
                    <a:pt x="11037" y="7000"/>
                    <a:pt x="11454" y="6441"/>
                  </a:cubicBezTo>
                  <a:cubicBezTo>
                    <a:pt x="12252" y="5417"/>
                    <a:pt x="12752" y="4250"/>
                    <a:pt x="12883" y="3166"/>
                  </a:cubicBezTo>
                  <a:cubicBezTo>
                    <a:pt x="13014" y="1988"/>
                    <a:pt x="12692" y="1035"/>
                    <a:pt x="11966" y="476"/>
                  </a:cubicBezTo>
                  <a:cubicBezTo>
                    <a:pt x="11558" y="161"/>
                    <a:pt x="11060" y="1"/>
                    <a:pt x="10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3213398" y="1976255"/>
              <a:ext cx="157090" cy="207150"/>
            </a:xfrm>
            <a:custGeom>
              <a:avLst/>
              <a:gdLst/>
              <a:ahLst/>
              <a:cxnLst/>
              <a:rect l="l" t="t" r="r" b="b"/>
              <a:pathLst>
                <a:path w="5275" h="6956" extrusionOk="0">
                  <a:moveTo>
                    <a:pt x="3039" y="0"/>
                  </a:moveTo>
                  <a:cubicBezTo>
                    <a:pt x="1593" y="0"/>
                    <a:pt x="12" y="2269"/>
                    <a:pt x="12" y="2269"/>
                  </a:cubicBezTo>
                  <a:lnTo>
                    <a:pt x="12" y="5126"/>
                  </a:lnTo>
                  <a:cubicBezTo>
                    <a:pt x="12" y="5448"/>
                    <a:pt x="1" y="6067"/>
                    <a:pt x="179" y="6317"/>
                  </a:cubicBezTo>
                  <a:cubicBezTo>
                    <a:pt x="417" y="6639"/>
                    <a:pt x="1060" y="6805"/>
                    <a:pt x="1417" y="6889"/>
                  </a:cubicBezTo>
                  <a:cubicBezTo>
                    <a:pt x="1643" y="6934"/>
                    <a:pt x="1870" y="6956"/>
                    <a:pt x="2096" y="6956"/>
                  </a:cubicBezTo>
                  <a:cubicBezTo>
                    <a:pt x="2767" y="6956"/>
                    <a:pt x="3428" y="6759"/>
                    <a:pt x="3989" y="6377"/>
                  </a:cubicBezTo>
                  <a:cubicBezTo>
                    <a:pt x="4608" y="5960"/>
                    <a:pt x="5120" y="5269"/>
                    <a:pt x="5204" y="4519"/>
                  </a:cubicBezTo>
                  <a:cubicBezTo>
                    <a:pt x="5275" y="3852"/>
                    <a:pt x="5120" y="3174"/>
                    <a:pt x="5120" y="2519"/>
                  </a:cubicBezTo>
                  <a:cubicBezTo>
                    <a:pt x="5120" y="1531"/>
                    <a:pt x="4894" y="447"/>
                    <a:pt x="3370" y="42"/>
                  </a:cubicBezTo>
                  <a:cubicBezTo>
                    <a:pt x="3261" y="14"/>
                    <a:pt x="3151" y="0"/>
                    <a:pt x="30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3197792" y="1960114"/>
              <a:ext cx="187614" cy="239372"/>
            </a:xfrm>
            <a:custGeom>
              <a:avLst/>
              <a:gdLst/>
              <a:ahLst/>
              <a:cxnLst/>
              <a:rect l="l" t="t" r="r" b="b"/>
              <a:pathLst>
                <a:path w="6300" h="8038" extrusionOk="0">
                  <a:moveTo>
                    <a:pt x="3556" y="1083"/>
                  </a:moveTo>
                  <a:cubicBezTo>
                    <a:pt x="3624" y="1083"/>
                    <a:pt x="3689" y="1091"/>
                    <a:pt x="3751" y="1108"/>
                  </a:cubicBezTo>
                  <a:cubicBezTo>
                    <a:pt x="4870" y="1406"/>
                    <a:pt x="5108" y="2097"/>
                    <a:pt x="5108" y="3049"/>
                  </a:cubicBezTo>
                  <a:cubicBezTo>
                    <a:pt x="5108" y="3335"/>
                    <a:pt x="5132" y="3621"/>
                    <a:pt x="5156" y="3906"/>
                  </a:cubicBezTo>
                  <a:cubicBezTo>
                    <a:pt x="5204" y="4263"/>
                    <a:pt x="5216" y="4633"/>
                    <a:pt x="5180" y="4990"/>
                  </a:cubicBezTo>
                  <a:cubicBezTo>
                    <a:pt x="5120" y="5537"/>
                    <a:pt x="4751" y="6109"/>
                    <a:pt x="4215" y="6478"/>
                  </a:cubicBezTo>
                  <a:cubicBezTo>
                    <a:pt x="3736" y="6788"/>
                    <a:pt x="3185" y="6954"/>
                    <a:pt x="2624" y="6954"/>
                  </a:cubicBezTo>
                  <a:cubicBezTo>
                    <a:pt x="2433" y="6954"/>
                    <a:pt x="2240" y="6934"/>
                    <a:pt x="2049" y="6895"/>
                  </a:cubicBezTo>
                  <a:cubicBezTo>
                    <a:pt x="1489" y="6776"/>
                    <a:pt x="1203" y="6621"/>
                    <a:pt x="1156" y="6549"/>
                  </a:cubicBezTo>
                  <a:cubicBezTo>
                    <a:pt x="1108" y="6454"/>
                    <a:pt x="1084" y="6168"/>
                    <a:pt x="1084" y="5704"/>
                  </a:cubicBezTo>
                  <a:lnTo>
                    <a:pt x="1084" y="2990"/>
                  </a:lnTo>
                  <a:cubicBezTo>
                    <a:pt x="1623" y="2264"/>
                    <a:pt x="2749" y="1083"/>
                    <a:pt x="3556" y="1083"/>
                  </a:cubicBezTo>
                  <a:close/>
                  <a:moveTo>
                    <a:pt x="3560" y="0"/>
                  </a:moveTo>
                  <a:cubicBezTo>
                    <a:pt x="1884" y="0"/>
                    <a:pt x="281" y="2229"/>
                    <a:pt x="96" y="2501"/>
                  </a:cubicBezTo>
                  <a:cubicBezTo>
                    <a:pt x="24" y="2597"/>
                    <a:pt x="1" y="2704"/>
                    <a:pt x="1" y="2811"/>
                  </a:cubicBezTo>
                  <a:lnTo>
                    <a:pt x="1" y="5668"/>
                  </a:lnTo>
                  <a:lnTo>
                    <a:pt x="536" y="5668"/>
                  </a:lnTo>
                  <a:lnTo>
                    <a:pt x="1" y="5704"/>
                  </a:lnTo>
                  <a:cubicBezTo>
                    <a:pt x="1" y="6288"/>
                    <a:pt x="13" y="6823"/>
                    <a:pt x="275" y="7181"/>
                  </a:cubicBezTo>
                  <a:cubicBezTo>
                    <a:pt x="525" y="7538"/>
                    <a:pt x="1048" y="7788"/>
                    <a:pt x="1822" y="7954"/>
                  </a:cubicBezTo>
                  <a:cubicBezTo>
                    <a:pt x="2084" y="8002"/>
                    <a:pt x="2346" y="8038"/>
                    <a:pt x="2620" y="8038"/>
                  </a:cubicBezTo>
                  <a:cubicBezTo>
                    <a:pt x="3406" y="8038"/>
                    <a:pt x="4168" y="7800"/>
                    <a:pt x="4823" y="7371"/>
                  </a:cubicBezTo>
                  <a:cubicBezTo>
                    <a:pt x="5632" y="6823"/>
                    <a:pt x="6168" y="5978"/>
                    <a:pt x="6263" y="5121"/>
                  </a:cubicBezTo>
                  <a:cubicBezTo>
                    <a:pt x="6299" y="4680"/>
                    <a:pt x="6287" y="4240"/>
                    <a:pt x="6240" y="3799"/>
                  </a:cubicBezTo>
                  <a:cubicBezTo>
                    <a:pt x="6216" y="3549"/>
                    <a:pt x="6192" y="3299"/>
                    <a:pt x="6192" y="3049"/>
                  </a:cubicBezTo>
                  <a:cubicBezTo>
                    <a:pt x="6192" y="2454"/>
                    <a:pt x="6192" y="632"/>
                    <a:pt x="4025" y="61"/>
                  </a:cubicBezTo>
                  <a:cubicBezTo>
                    <a:pt x="3870" y="19"/>
                    <a:pt x="3715" y="0"/>
                    <a:pt x="3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3113064" y="1783898"/>
              <a:ext cx="292529" cy="331064"/>
            </a:xfrm>
            <a:custGeom>
              <a:avLst/>
              <a:gdLst/>
              <a:ahLst/>
              <a:cxnLst/>
              <a:rect l="l" t="t" r="r" b="b"/>
              <a:pathLst>
                <a:path w="9823" h="11117" extrusionOk="0">
                  <a:moveTo>
                    <a:pt x="4917" y="1"/>
                  </a:moveTo>
                  <a:cubicBezTo>
                    <a:pt x="2203" y="1"/>
                    <a:pt x="0" y="2477"/>
                    <a:pt x="0" y="5549"/>
                  </a:cubicBezTo>
                  <a:cubicBezTo>
                    <a:pt x="0" y="8479"/>
                    <a:pt x="834" y="11116"/>
                    <a:pt x="4382" y="11116"/>
                  </a:cubicBezTo>
                  <a:cubicBezTo>
                    <a:pt x="4554" y="11116"/>
                    <a:pt x="4732" y="11110"/>
                    <a:pt x="4917" y="11097"/>
                  </a:cubicBezTo>
                  <a:cubicBezTo>
                    <a:pt x="7620" y="10919"/>
                    <a:pt x="9823" y="8621"/>
                    <a:pt x="9823" y="5549"/>
                  </a:cubicBezTo>
                  <a:cubicBezTo>
                    <a:pt x="9823" y="2489"/>
                    <a:pt x="7632" y="1"/>
                    <a:pt x="49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3066606" y="1766744"/>
              <a:ext cx="408135" cy="360398"/>
            </a:xfrm>
            <a:custGeom>
              <a:avLst/>
              <a:gdLst/>
              <a:ahLst/>
              <a:cxnLst/>
              <a:rect l="l" t="t" r="r" b="b"/>
              <a:pathLst>
                <a:path w="13705" h="12102" extrusionOk="0">
                  <a:moveTo>
                    <a:pt x="6382" y="1"/>
                  </a:moveTo>
                  <a:cubicBezTo>
                    <a:pt x="5924" y="1"/>
                    <a:pt x="5475" y="73"/>
                    <a:pt x="5037" y="219"/>
                  </a:cubicBezTo>
                  <a:cubicBezTo>
                    <a:pt x="2763" y="946"/>
                    <a:pt x="1655" y="3339"/>
                    <a:pt x="1632" y="3398"/>
                  </a:cubicBezTo>
                  <a:cubicBezTo>
                    <a:pt x="0" y="6196"/>
                    <a:pt x="1989" y="10959"/>
                    <a:pt x="2286" y="11292"/>
                  </a:cubicBezTo>
                  <a:cubicBezTo>
                    <a:pt x="2727" y="11792"/>
                    <a:pt x="5061" y="12090"/>
                    <a:pt x="5501" y="12102"/>
                  </a:cubicBezTo>
                  <a:lnTo>
                    <a:pt x="5549" y="12102"/>
                  </a:lnTo>
                  <a:cubicBezTo>
                    <a:pt x="6644" y="12102"/>
                    <a:pt x="7858" y="10292"/>
                    <a:pt x="8323" y="9494"/>
                  </a:cubicBezTo>
                  <a:cubicBezTo>
                    <a:pt x="8577" y="9068"/>
                    <a:pt x="8215" y="8675"/>
                    <a:pt x="7844" y="8675"/>
                  </a:cubicBezTo>
                  <a:cubicBezTo>
                    <a:pt x="7677" y="8675"/>
                    <a:pt x="7509" y="8754"/>
                    <a:pt x="7394" y="8947"/>
                  </a:cubicBezTo>
                  <a:cubicBezTo>
                    <a:pt x="6763" y="10006"/>
                    <a:pt x="5870" y="11018"/>
                    <a:pt x="5561" y="11030"/>
                  </a:cubicBezTo>
                  <a:cubicBezTo>
                    <a:pt x="4751" y="10995"/>
                    <a:pt x="3441" y="10697"/>
                    <a:pt x="3084" y="10554"/>
                  </a:cubicBezTo>
                  <a:cubicBezTo>
                    <a:pt x="2703" y="9804"/>
                    <a:pt x="1381" y="5994"/>
                    <a:pt x="2596" y="3898"/>
                  </a:cubicBezTo>
                  <a:cubicBezTo>
                    <a:pt x="2608" y="3875"/>
                    <a:pt x="3560" y="1839"/>
                    <a:pt x="5382" y="1243"/>
                  </a:cubicBezTo>
                  <a:cubicBezTo>
                    <a:pt x="5696" y="1144"/>
                    <a:pt x="6020" y="1094"/>
                    <a:pt x="6356" y="1094"/>
                  </a:cubicBezTo>
                  <a:cubicBezTo>
                    <a:pt x="7068" y="1094"/>
                    <a:pt x="7832" y="1318"/>
                    <a:pt x="8656" y="1779"/>
                  </a:cubicBezTo>
                  <a:cubicBezTo>
                    <a:pt x="8799" y="1839"/>
                    <a:pt x="12311" y="3434"/>
                    <a:pt x="10025" y="9066"/>
                  </a:cubicBezTo>
                  <a:lnTo>
                    <a:pt x="9382" y="10435"/>
                  </a:lnTo>
                  <a:cubicBezTo>
                    <a:pt x="9202" y="10852"/>
                    <a:pt x="9545" y="11186"/>
                    <a:pt x="9892" y="11186"/>
                  </a:cubicBezTo>
                  <a:cubicBezTo>
                    <a:pt x="10071" y="11186"/>
                    <a:pt x="10250" y="11098"/>
                    <a:pt x="10359" y="10887"/>
                  </a:cubicBezTo>
                  <a:lnTo>
                    <a:pt x="11014" y="9494"/>
                  </a:lnTo>
                  <a:cubicBezTo>
                    <a:pt x="13704" y="2886"/>
                    <a:pt x="9144" y="815"/>
                    <a:pt x="9132" y="815"/>
                  </a:cubicBezTo>
                  <a:cubicBezTo>
                    <a:pt x="8190" y="273"/>
                    <a:pt x="7269" y="1"/>
                    <a:pt x="6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8"/>
            <p:cNvSpPr/>
            <p:nvPr/>
          </p:nvSpPr>
          <p:spPr>
            <a:xfrm>
              <a:off x="3342113" y="2277850"/>
              <a:ext cx="126625" cy="386127"/>
            </a:xfrm>
            <a:custGeom>
              <a:avLst/>
              <a:gdLst/>
              <a:ahLst/>
              <a:cxnLst/>
              <a:rect l="l" t="t" r="r" b="b"/>
              <a:pathLst>
                <a:path w="4252" h="12966" extrusionOk="0">
                  <a:moveTo>
                    <a:pt x="3989" y="0"/>
                  </a:moveTo>
                  <a:lnTo>
                    <a:pt x="1" y="1381"/>
                  </a:lnTo>
                  <a:lnTo>
                    <a:pt x="393" y="12966"/>
                  </a:lnTo>
                  <a:lnTo>
                    <a:pt x="4251" y="10859"/>
                  </a:lnTo>
                  <a:lnTo>
                    <a:pt x="3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Industrial Revolution Infographics by Slidesgo">
  <a:themeElements>
    <a:clrScheme name="Simple Light">
      <a:dk1>
        <a:srgbClr val="000000"/>
      </a:dk1>
      <a:lt1>
        <a:srgbClr val="FFFFFF"/>
      </a:lt1>
      <a:dk2>
        <a:srgbClr val="5D5D5D"/>
      </a:dk2>
      <a:lt2>
        <a:srgbClr val="C7D0D6"/>
      </a:lt2>
      <a:accent1>
        <a:srgbClr val="D5837C"/>
      </a:accent1>
      <a:accent2>
        <a:srgbClr val="FAC750"/>
      </a:accent2>
      <a:accent3>
        <a:srgbClr val="B9CEA2"/>
      </a:accent3>
      <a:accent4>
        <a:srgbClr val="93A597"/>
      </a:accent4>
      <a:accent5>
        <a:srgbClr val="79A8B8"/>
      </a:accent5>
      <a:accent6>
        <a:srgbClr val="C7DD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3534</TotalTime>
  <Words>673</Words>
  <Application>Microsoft Office PowerPoint</Application>
  <PresentationFormat>On-screen Show (16:9)</PresentationFormat>
  <Paragraphs>168</Paragraphs>
  <Slides>23</Slides>
  <Notes>23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Montserrat ExtraBold</vt:lpstr>
      <vt:lpstr>Abhaya Libre</vt:lpstr>
      <vt:lpstr>Nunito</vt:lpstr>
      <vt:lpstr>Roboto</vt:lpstr>
      <vt:lpstr>Montserrat Alternates Black</vt:lpstr>
      <vt:lpstr>Wingdings</vt:lpstr>
      <vt:lpstr>Chiller</vt:lpstr>
      <vt:lpstr>Fira Sans Extra Condensed SemiBold</vt:lpstr>
      <vt:lpstr>Montserrat SemiBold</vt:lpstr>
      <vt:lpstr>Segoe UI Symbol</vt:lpstr>
      <vt:lpstr>Montserrat</vt:lpstr>
      <vt:lpstr>Arial</vt:lpstr>
      <vt:lpstr>Fira Sans Extra Condensed</vt:lpstr>
      <vt:lpstr>Raleway</vt:lpstr>
      <vt:lpstr>Electrolize</vt:lpstr>
      <vt:lpstr>Industrial Revolution Infographics by Slidesgo</vt:lpstr>
      <vt:lpstr>DEFECT DETECTION MODEL</vt:lpstr>
      <vt:lpstr>03</vt:lpstr>
      <vt:lpstr>Introduction</vt:lpstr>
      <vt:lpstr>Introduction</vt:lpstr>
      <vt:lpstr>Project Idea </vt:lpstr>
      <vt:lpstr>PowerPoint Presentation</vt:lpstr>
      <vt:lpstr>PowerPoint Presentation</vt:lpstr>
      <vt:lpstr>PowerPoint Presentation</vt:lpstr>
      <vt:lpstr>Limitations</vt:lpstr>
      <vt:lpstr>PowerPoint Presentation</vt:lpstr>
      <vt:lpstr>PowerPoint Presentation</vt:lpstr>
      <vt:lpstr>PowerPoint Presentation</vt:lpstr>
      <vt:lpstr>Project  specifications</vt:lpstr>
      <vt:lpstr>PowerPoint Presentation</vt:lpstr>
      <vt:lpstr>PowerPoint Presentation</vt:lpstr>
      <vt:lpstr>PowerPoint Presentation</vt:lpstr>
      <vt:lpstr>Classification model VGG-16 from scratch --failed</vt:lpstr>
      <vt:lpstr>PowerPoint Presentation</vt:lpstr>
      <vt:lpstr>PowerPoint Presentation</vt:lpstr>
      <vt:lpstr>Mobile Application:</vt:lpstr>
      <vt:lpstr>PowerPoint Presentation</vt:lpstr>
      <vt:lpstr>Conclusion</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DEFECT DETECTION MODEL</dc:title>
  <dc:creator>menna</dc:creator>
  <cp:lastModifiedBy>Menna Rashed</cp:lastModifiedBy>
  <cp:revision>10</cp:revision>
  <dcterms:modified xsi:type="dcterms:W3CDTF">2023-07-04T07:24:18Z</dcterms:modified>
</cp:coreProperties>
</file>